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 ?>
<Relationships xmlns="http://schemas.openxmlformats.org/package/2006/relationships">
	<Relationship Id="rId1" Type="http://schemas.openxmlformats.org/officeDocument/2006/relationships/officeDocument" Target="ppt/presentation.xml"/>
	<Relationship Id="rId2" Type="http://schemas.openxmlformats.org/package/2006/relationships/metadata/thumbnail" Target="docProps/thumbnail.jpeg"/>
	<Relationship Id="rId3" Type="http://schemas.openxmlformats.org/package/2006/relationships/metadata/core-properties" Target="docProps/core.xml"/>
	<Relationship Id="rId4" Type="http://schemas.openxmlformats.org/officeDocument/2006/relationships/extended-properties" Target="docProps/app.xml"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60564" cy="10692384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 ?>
<Relationships xmlns="http://schemas.openxmlformats.org/package/2006/relationships">
	<Relationship Id="rId1" Type="http://schemas.openxmlformats.org/officeDocument/2006/relationships/slideMaster" Target="slideMasters/slideMaster1.xml"/>
	<Relationship Id="rId2" Type="http://schemas.openxmlformats.org/officeDocument/2006/relationships/presProps" Target="presProps.xml"/>
	<Relationship Id="rId3" Type="http://schemas.openxmlformats.org/officeDocument/2006/relationships/viewProps" Target="viewProps.xml"/>
	<Relationship Id="rId4" Type="http://schemas.openxmlformats.org/officeDocument/2006/relationships/theme" Target="theme/theme1.xml"/>
	<Relationship Id="rId5" Type="http://schemas.openxmlformats.org/officeDocument/2006/relationships/tableStyles" Target="tableStyles.xml"/>
	<Relationship Id="rId6" Type="http://schemas.openxmlformats.org/officeDocument/2006/relationships/slide" Target="slides/slide1.xml"/>
	<Relationship Id="rId7" Type="http://schemas.openxmlformats.org/officeDocument/2006/relationships/slide" Target="slides/slide2.xml"/>
</Relationships>
</file>

<file path=ppt/slideLayouts/_rels/slideLayout1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10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11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2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3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4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5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6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7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8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9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slideLayout" Target="../slideLayouts/slideLayout2.xml"/>
	<Relationship Id="rId3" Type="http://schemas.openxmlformats.org/officeDocument/2006/relationships/slideLayout" Target="../slideLayouts/slideLayout3.xml"/>
	<Relationship Id="rId4" Type="http://schemas.openxmlformats.org/officeDocument/2006/relationships/slideLayout" Target="../slideLayouts/slideLayout4.xml"/>
	<Relationship Id="rId5" Type="http://schemas.openxmlformats.org/officeDocument/2006/relationships/slideLayout" Target="../slideLayouts/slideLayout5.xml"/>
	<Relationship Id="rId6" Type="http://schemas.openxmlformats.org/officeDocument/2006/relationships/slideLayout" Target="../slideLayouts/slideLayout6.xml"/>
	<Relationship Id="rId7" Type="http://schemas.openxmlformats.org/officeDocument/2006/relationships/slideLayout" Target="../slideLayouts/slideLayout7.xml"/>
	<Relationship Id="rId8" Type="http://schemas.openxmlformats.org/officeDocument/2006/relationships/slideLayout" Target="../slideLayouts/slideLayout8.xml"/>
	<Relationship Id="rId9" Type="http://schemas.openxmlformats.org/officeDocument/2006/relationships/slideLayout" Target="../slideLayouts/slideLayout9.xml"/>
	<Relationship Id="rId10" Type="http://schemas.openxmlformats.org/officeDocument/2006/relationships/slideLayout" Target="../slideLayouts/slideLayout10.xml"/>
	<Relationship Id="rId11" Type="http://schemas.openxmlformats.org/officeDocument/2006/relationships/slideLayout" Target="../slideLayouts/slideLayout11.xml"/>
	<Relationship Id="rId12" Type="http://schemas.openxmlformats.org/officeDocument/2006/relationships/theme" Target="../theme/theme1.xml"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image1.png"/>
	<Relationship Id="rId3" Type="http://schemas.openxmlformats.org/officeDocument/2006/relationships/image" Target="../media/image2.png"/>
</Relationships>
</file>

<file path=ppt/slides/_rels/slide2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"/>
          <p:cNvPicPr>
            <a:picLocks noChangeAspect="0" noChangeArrowheads="0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710" y="521335"/>
            <a:ext cx="896620" cy="533400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321564" y="438912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438912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660" y="438912"/>
            <a:ext cx="1161593" cy="6096"/>
          </a:xfrm>
          <a:custGeom>
            <a:avLst/>
            <a:gdLst>
              <a:gd name="connsiteX0" fmla="*/ 0 w 1161593"/>
              <a:gd name="connsiteY0" fmla="*/ 6096 h 6096"/>
              <a:gd name="connsiteX1" fmla="*/ 1161593 w 1161593"/>
              <a:gd name="connsiteY1" fmla="*/ 6096 h 6096"/>
              <a:gd name="connsiteX2" fmla="*/ 1161593 w 1161593"/>
              <a:gd name="connsiteY2" fmla="*/ 0 h 6096"/>
              <a:gd name="connsiteX3" fmla="*/ 0 w 1161593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1161593" h="6096">
                <a:moveTo>
                  <a:pt x="0" y="6096"/>
                </a:moveTo>
                <a:lnTo>
                  <a:pt x="1161593" y="6096"/>
                </a:lnTo>
                <a:lnTo>
                  <a:pt x="116159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89202" y="438912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89202" y="438912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445008"/>
            <a:ext cx="6096" cy="685800"/>
          </a:xfrm>
          <a:custGeom>
            <a:avLst/>
            <a:gdLst>
              <a:gd name="connsiteX0" fmla="*/ 0 w 6096"/>
              <a:gd name="connsiteY0" fmla="*/ 685800 h 685800"/>
              <a:gd name="connsiteX1" fmla="*/ 6096 w 6096"/>
              <a:gd name="connsiteY1" fmla="*/ 685800 h 685800"/>
              <a:gd name="connsiteX2" fmla="*/ 6096 w 6096"/>
              <a:gd name="connsiteY2" fmla="*/ 0 h 685800"/>
              <a:gd name="connsiteX3" fmla="*/ 0 w 6096"/>
              <a:gd name="connsiteY3" fmla="*/ 0 h 6858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85800">
                <a:moveTo>
                  <a:pt x="0" y="685800"/>
                </a:moveTo>
                <a:lnTo>
                  <a:pt x="6096" y="685800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89202" y="445008"/>
            <a:ext cx="6096" cy="685800"/>
          </a:xfrm>
          <a:custGeom>
            <a:avLst/>
            <a:gdLst>
              <a:gd name="connsiteX0" fmla="*/ 0 w 6096"/>
              <a:gd name="connsiteY0" fmla="*/ 685800 h 685800"/>
              <a:gd name="connsiteX1" fmla="*/ 6096 w 6096"/>
              <a:gd name="connsiteY1" fmla="*/ 685800 h 685800"/>
              <a:gd name="connsiteX2" fmla="*/ 6096 w 6096"/>
              <a:gd name="connsiteY2" fmla="*/ 0 h 685800"/>
              <a:gd name="connsiteX3" fmla="*/ 0 w 6096"/>
              <a:gd name="connsiteY3" fmla="*/ 0 h 6858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85800">
                <a:moveTo>
                  <a:pt x="0" y="685800"/>
                </a:moveTo>
                <a:lnTo>
                  <a:pt x="6096" y="685800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93192" y="1224217"/>
            <a:ext cx="1200506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900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Ministère du travail </a:t>
            </a:r>
          </a:p>
        </p:txBody>
      </p:sp>
      <p:sp>
        <p:nvSpPr>
          <p:cNvPr id="4" name="Freeform 3"/>
          <p:cNvSpPr/>
          <p:nvPr/>
        </p:nvSpPr>
        <p:spPr>
          <a:xfrm>
            <a:off x="321564" y="113080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660" y="1130808"/>
            <a:ext cx="1161593" cy="6096"/>
          </a:xfrm>
          <a:custGeom>
            <a:avLst/>
            <a:gdLst>
              <a:gd name="connsiteX0" fmla="*/ 0 w 1161593"/>
              <a:gd name="connsiteY0" fmla="*/ 6096 h 6096"/>
              <a:gd name="connsiteX1" fmla="*/ 1161593 w 1161593"/>
              <a:gd name="connsiteY1" fmla="*/ 6096 h 6096"/>
              <a:gd name="connsiteX2" fmla="*/ 1161593 w 1161593"/>
              <a:gd name="connsiteY2" fmla="*/ 0 h 6096"/>
              <a:gd name="connsiteX3" fmla="*/ 0 w 1161593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1161593" h="6096">
                <a:moveTo>
                  <a:pt x="0" y="6096"/>
                </a:moveTo>
                <a:lnTo>
                  <a:pt x="1161593" y="6096"/>
                </a:lnTo>
                <a:lnTo>
                  <a:pt x="116159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89202" y="113080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1136853"/>
            <a:ext cx="6096" cy="285293"/>
          </a:xfrm>
          <a:custGeom>
            <a:avLst/>
            <a:gdLst>
              <a:gd name="connsiteX0" fmla="*/ 0 w 6096"/>
              <a:gd name="connsiteY0" fmla="*/ 285293 h 285293"/>
              <a:gd name="connsiteX1" fmla="*/ 6096 w 6096"/>
              <a:gd name="connsiteY1" fmla="*/ 285293 h 285293"/>
              <a:gd name="connsiteX2" fmla="*/ 6096 w 6096"/>
              <a:gd name="connsiteY2" fmla="*/ 0 h 285293"/>
              <a:gd name="connsiteX3" fmla="*/ 0 w 6096"/>
              <a:gd name="connsiteY3" fmla="*/ 0 h 2852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85293">
                <a:moveTo>
                  <a:pt x="0" y="285293"/>
                </a:moveTo>
                <a:lnTo>
                  <a:pt x="6096" y="285293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142214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142214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660" y="1422146"/>
            <a:ext cx="1161593" cy="6096"/>
          </a:xfrm>
          <a:custGeom>
            <a:avLst/>
            <a:gdLst>
              <a:gd name="connsiteX0" fmla="*/ 0 w 1161593"/>
              <a:gd name="connsiteY0" fmla="*/ 6096 h 6096"/>
              <a:gd name="connsiteX1" fmla="*/ 1161593 w 1161593"/>
              <a:gd name="connsiteY1" fmla="*/ 6096 h 6096"/>
              <a:gd name="connsiteX2" fmla="*/ 1161593 w 1161593"/>
              <a:gd name="connsiteY2" fmla="*/ 0 h 6096"/>
              <a:gd name="connsiteX3" fmla="*/ 0 w 1161593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1161593" h="6096">
                <a:moveTo>
                  <a:pt x="0" y="6096"/>
                </a:moveTo>
                <a:lnTo>
                  <a:pt x="1161593" y="6096"/>
                </a:lnTo>
                <a:lnTo>
                  <a:pt x="116159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89202" y="1136853"/>
            <a:ext cx="6096" cy="285293"/>
          </a:xfrm>
          <a:custGeom>
            <a:avLst/>
            <a:gdLst>
              <a:gd name="connsiteX0" fmla="*/ 0 w 6096"/>
              <a:gd name="connsiteY0" fmla="*/ 285293 h 285293"/>
              <a:gd name="connsiteX1" fmla="*/ 6096 w 6096"/>
              <a:gd name="connsiteY1" fmla="*/ 285293 h 285293"/>
              <a:gd name="connsiteX2" fmla="*/ 6096 w 6096"/>
              <a:gd name="connsiteY2" fmla="*/ 0 h 285293"/>
              <a:gd name="connsiteX3" fmla="*/ 0 w 6096"/>
              <a:gd name="connsiteY3" fmla="*/ 0 h 2852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85293">
                <a:moveTo>
                  <a:pt x="0" y="285293"/>
                </a:moveTo>
                <a:lnTo>
                  <a:pt x="6096" y="285293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89202" y="142214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89202" y="142214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707259" y="524003"/>
            <a:ext cx="3231718" cy="4526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200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Contrat de professionnalisation </a:t>
            </a:r>
          </a:p>
          <a:p>
            <a:pPr marL="32004">
              <a:lnSpc>
                <a:spcPts val="978"/>
              </a:lnSpc>
            </a:pPr>
            <a:r>
              <a:rPr lang="en-US" altLang="zh-CN" sz="852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(art. L. 6325-1 à L. 6325-24 du code du travail) </a:t>
            </a:r>
          </a:p>
          <a:p>
            <a:pPr marL="3062351">
              <a:lnSpc>
                <a:spcPts val="1386"/>
              </a:lnSpc>
            </a:pPr>
            <a:r>
              <a:rPr lang="en-US" altLang="zh-CN" sz="1200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04314" y="992691"/>
            <a:ext cx="3924071" cy="24067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52"/>
              </a:lnSpc>
            </a:pPr>
            <a:r>
              <a:rPr lang="en-US" altLang="zh-CN" sz="852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(Lire ATTENTIVEMENT la notice du Cerfa avant de remplir ce document) </a:t>
            </a:r>
          </a:p>
          <a:p>
            <a:pPr marL="3765296">
              <a:lnSpc>
                <a:spcPts val="1043"/>
              </a:lnSpc>
            </a:pPr>
            <a:r>
              <a:rPr lang="en-US" altLang="zh-CN" sz="9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19774" y="959042"/>
            <a:ext cx="642776" cy="9601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56"/>
              </a:lnSpc>
            </a:pPr>
            <a:r>
              <a:rPr lang="en-US" altLang="zh-CN" sz="756" dirty="0" b="1" i="0" smtClean="0">
                <a:solidFill>
                  <a:srgbClr val="000000"/>
                </a:solidFill>
                <a:latin typeface="Times New Roman Bold" pitchFamily="18" charset="0"/>
                <a:cs typeface="Times New Roman Bold" pitchFamily="18" charset="0"/>
              </a:rPr>
              <a:t>N°12434*03 </a:t>
            </a:r>
          </a:p>
        </p:txBody>
      </p:sp>
      <p:sp>
        <p:nvSpPr>
          <p:cNvPr id="4" name="Freeform 3"/>
          <p:cNvSpPr/>
          <p:nvPr/>
        </p:nvSpPr>
        <p:spPr>
          <a:xfrm>
            <a:off x="256032" y="1839722"/>
            <a:ext cx="7050024" cy="224028"/>
          </a:xfrm>
          <a:custGeom>
            <a:avLst/>
            <a:gdLst>
              <a:gd name="connsiteX0" fmla="*/ 0 w 7050024"/>
              <a:gd name="connsiteY0" fmla="*/ 224028 h 224028"/>
              <a:gd name="connsiteX1" fmla="*/ 7050024 w 7050024"/>
              <a:gd name="connsiteY1" fmla="*/ 224028 h 224028"/>
              <a:gd name="connsiteX2" fmla="*/ 7050024 w 7050024"/>
              <a:gd name="connsiteY2" fmla="*/ 0 h 224028"/>
              <a:gd name="connsiteX3" fmla="*/ 0 w 7050024"/>
              <a:gd name="connsiteY3" fmla="*/ 0 h 22402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50024" h="224028">
                <a:moveTo>
                  <a:pt x="0" y="224028"/>
                </a:moveTo>
                <a:lnTo>
                  <a:pt x="7050024" y="224028"/>
                </a:lnTo>
                <a:lnTo>
                  <a:pt x="705002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1871726"/>
            <a:ext cx="6918706" cy="160020"/>
          </a:xfrm>
          <a:custGeom>
            <a:avLst/>
            <a:gdLst>
              <a:gd name="connsiteX0" fmla="*/ 0 w 6918706"/>
              <a:gd name="connsiteY0" fmla="*/ 160020 h 160020"/>
              <a:gd name="connsiteX1" fmla="*/ 6918706 w 6918706"/>
              <a:gd name="connsiteY1" fmla="*/ 160020 h 160020"/>
              <a:gd name="connsiteX2" fmla="*/ 6918706 w 6918706"/>
              <a:gd name="connsiteY2" fmla="*/ 0 h 160020"/>
              <a:gd name="connsiteX3" fmla="*/ 0 w 6918706"/>
              <a:gd name="connsiteY3" fmla="*/ 0 h 1600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918706" h="160020">
                <a:moveTo>
                  <a:pt x="0" y="160020"/>
                </a:moveTo>
                <a:lnTo>
                  <a:pt x="6918706" y="160020"/>
                </a:lnTo>
                <a:lnTo>
                  <a:pt x="691870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75711" y="1885941"/>
            <a:ext cx="117477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L’EMPLOYEUR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183362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183362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183362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62128" y="1833626"/>
            <a:ext cx="7043928" cy="6096"/>
          </a:xfrm>
          <a:custGeom>
            <a:avLst/>
            <a:gdLst>
              <a:gd name="connsiteX0" fmla="*/ 0 w 7043928"/>
              <a:gd name="connsiteY0" fmla="*/ 6096 h 6096"/>
              <a:gd name="connsiteX1" fmla="*/ 7043928 w 7043928"/>
              <a:gd name="connsiteY1" fmla="*/ 6096 h 6096"/>
              <a:gd name="connsiteX2" fmla="*/ 7043928 w 7043928"/>
              <a:gd name="connsiteY2" fmla="*/ 0 h 6096"/>
              <a:gd name="connsiteX3" fmla="*/ 0 w 7043928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43928" h="6096">
                <a:moveTo>
                  <a:pt x="0" y="6096"/>
                </a:moveTo>
                <a:lnTo>
                  <a:pt x="7043928" y="6096"/>
                </a:lnTo>
                <a:lnTo>
                  <a:pt x="70439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183362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183362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1839722"/>
            <a:ext cx="6096" cy="224028"/>
          </a:xfrm>
          <a:custGeom>
            <a:avLst/>
            <a:gdLst>
              <a:gd name="connsiteX0" fmla="*/ 0 w 6096"/>
              <a:gd name="connsiteY0" fmla="*/ 224028 h 224028"/>
              <a:gd name="connsiteX1" fmla="*/ 6096 w 6096"/>
              <a:gd name="connsiteY1" fmla="*/ 224028 h 224028"/>
              <a:gd name="connsiteX2" fmla="*/ 6096 w 6096"/>
              <a:gd name="connsiteY2" fmla="*/ 0 h 224028"/>
              <a:gd name="connsiteX3" fmla="*/ 0 w 6096"/>
              <a:gd name="connsiteY3" fmla="*/ 0 h 22402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24028">
                <a:moveTo>
                  <a:pt x="0" y="224028"/>
                </a:moveTo>
                <a:lnTo>
                  <a:pt x="6096" y="22402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1839722"/>
            <a:ext cx="6096" cy="224028"/>
          </a:xfrm>
          <a:custGeom>
            <a:avLst/>
            <a:gdLst>
              <a:gd name="connsiteX0" fmla="*/ 0 w 6096"/>
              <a:gd name="connsiteY0" fmla="*/ 224028 h 224028"/>
              <a:gd name="connsiteX1" fmla="*/ 6096 w 6096"/>
              <a:gd name="connsiteY1" fmla="*/ 224028 h 224028"/>
              <a:gd name="connsiteX2" fmla="*/ 6096 w 6096"/>
              <a:gd name="connsiteY2" fmla="*/ 0 h 224028"/>
              <a:gd name="connsiteX3" fmla="*/ 0 w 6096"/>
              <a:gd name="connsiteY3" fmla="*/ 0 h 22402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24028">
                <a:moveTo>
                  <a:pt x="0" y="224028"/>
                </a:moveTo>
                <a:lnTo>
                  <a:pt x="6096" y="22402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2084061"/>
            <a:ext cx="244842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Nom et prénom ou dénomination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2255901"/>
            <a:ext cx="3284334" cy="152400"/>
          </a:xfrm>
          <a:custGeom>
            <a:avLst/>
            <a:gdLst>
              <a:gd name="connsiteX0" fmla="*/ 3172193 w 3284334"/>
              <a:gd name="connsiteY0" fmla="*/ 6858 h 152400"/>
              <a:gd name="connsiteX1" fmla="*/ 3172193 w 3284334"/>
              <a:gd name="connsiteY1" fmla="*/ 145542 h 152400"/>
              <a:gd name="connsiteX2" fmla="*/ 3277476 w 3284334"/>
              <a:gd name="connsiteY2" fmla="*/ 145542 h 152400"/>
              <a:gd name="connsiteX3" fmla="*/ 3277476 w 3284334"/>
              <a:gd name="connsiteY3" fmla="*/ 6858 h 152400"/>
              <a:gd name="connsiteX5" fmla="*/ 3021317 w 3284334"/>
              <a:gd name="connsiteY5" fmla="*/ 6858 h 152400"/>
              <a:gd name="connsiteX6" fmla="*/ 3021317 w 3284334"/>
              <a:gd name="connsiteY6" fmla="*/ 145542 h 152400"/>
              <a:gd name="connsiteX7" fmla="*/ 3126600 w 3284334"/>
              <a:gd name="connsiteY7" fmla="*/ 145542 h 152400"/>
              <a:gd name="connsiteX8" fmla="*/ 3126600 w 3284334"/>
              <a:gd name="connsiteY8" fmla="*/ 6858 h 152400"/>
              <a:gd name="connsiteX10" fmla="*/ 2871965 w 3284334"/>
              <a:gd name="connsiteY10" fmla="*/ 6858 h 152400"/>
              <a:gd name="connsiteX11" fmla="*/ 2871965 w 3284334"/>
              <a:gd name="connsiteY11" fmla="*/ 145542 h 152400"/>
              <a:gd name="connsiteX12" fmla="*/ 2977248 w 3284334"/>
              <a:gd name="connsiteY12" fmla="*/ 145542 h 152400"/>
              <a:gd name="connsiteX13" fmla="*/ 2977248 w 3284334"/>
              <a:gd name="connsiteY13" fmla="*/ 6858 h 152400"/>
              <a:gd name="connsiteX15" fmla="*/ 2721089 w 3284334"/>
              <a:gd name="connsiteY15" fmla="*/ 6858 h 152400"/>
              <a:gd name="connsiteX16" fmla="*/ 2721089 w 3284334"/>
              <a:gd name="connsiteY16" fmla="*/ 145542 h 152400"/>
              <a:gd name="connsiteX17" fmla="*/ 2826372 w 3284334"/>
              <a:gd name="connsiteY17" fmla="*/ 145542 h 152400"/>
              <a:gd name="connsiteX18" fmla="*/ 2826372 w 3284334"/>
              <a:gd name="connsiteY18" fmla="*/ 6858 h 152400"/>
              <a:gd name="connsiteX20" fmla="*/ 2570213 w 3284334"/>
              <a:gd name="connsiteY20" fmla="*/ 6858 h 152400"/>
              <a:gd name="connsiteX21" fmla="*/ 2570213 w 3284334"/>
              <a:gd name="connsiteY21" fmla="*/ 145542 h 152400"/>
              <a:gd name="connsiteX22" fmla="*/ 2675496 w 3284334"/>
              <a:gd name="connsiteY22" fmla="*/ 145542 h 152400"/>
              <a:gd name="connsiteX23" fmla="*/ 2675496 w 3284334"/>
              <a:gd name="connsiteY23" fmla="*/ 6858 h 152400"/>
              <a:gd name="connsiteX25" fmla="*/ 2419337 w 3284334"/>
              <a:gd name="connsiteY25" fmla="*/ 6858 h 152400"/>
              <a:gd name="connsiteX26" fmla="*/ 2419337 w 3284334"/>
              <a:gd name="connsiteY26" fmla="*/ 145542 h 152400"/>
              <a:gd name="connsiteX27" fmla="*/ 2524620 w 3284334"/>
              <a:gd name="connsiteY27" fmla="*/ 145542 h 152400"/>
              <a:gd name="connsiteX28" fmla="*/ 2524620 w 3284334"/>
              <a:gd name="connsiteY28" fmla="*/ 6858 h 152400"/>
              <a:gd name="connsiteX30" fmla="*/ 2268461 w 3284334"/>
              <a:gd name="connsiteY30" fmla="*/ 6858 h 152400"/>
              <a:gd name="connsiteX31" fmla="*/ 2268461 w 3284334"/>
              <a:gd name="connsiteY31" fmla="*/ 145542 h 152400"/>
              <a:gd name="connsiteX32" fmla="*/ 2373744 w 3284334"/>
              <a:gd name="connsiteY32" fmla="*/ 145542 h 152400"/>
              <a:gd name="connsiteX33" fmla="*/ 2373744 w 3284334"/>
              <a:gd name="connsiteY33" fmla="*/ 6858 h 152400"/>
              <a:gd name="connsiteX35" fmla="*/ 2117585 w 3284334"/>
              <a:gd name="connsiteY35" fmla="*/ 6858 h 152400"/>
              <a:gd name="connsiteX36" fmla="*/ 2117585 w 3284334"/>
              <a:gd name="connsiteY36" fmla="*/ 145542 h 152400"/>
              <a:gd name="connsiteX37" fmla="*/ 2222868 w 3284334"/>
              <a:gd name="connsiteY37" fmla="*/ 145542 h 152400"/>
              <a:gd name="connsiteX38" fmla="*/ 2222868 w 3284334"/>
              <a:gd name="connsiteY38" fmla="*/ 6858 h 152400"/>
              <a:gd name="connsiteX40" fmla="*/ 1966709 w 3284334"/>
              <a:gd name="connsiteY40" fmla="*/ 6858 h 152400"/>
              <a:gd name="connsiteX41" fmla="*/ 1966709 w 3284334"/>
              <a:gd name="connsiteY41" fmla="*/ 145542 h 152400"/>
              <a:gd name="connsiteX42" fmla="*/ 2071992 w 3284334"/>
              <a:gd name="connsiteY42" fmla="*/ 145542 h 152400"/>
              <a:gd name="connsiteX43" fmla="*/ 2071992 w 3284334"/>
              <a:gd name="connsiteY43" fmla="*/ 6858 h 152400"/>
              <a:gd name="connsiteX45" fmla="*/ 1815833 w 3284334"/>
              <a:gd name="connsiteY45" fmla="*/ 6858 h 152400"/>
              <a:gd name="connsiteX46" fmla="*/ 1815833 w 3284334"/>
              <a:gd name="connsiteY46" fmla="*/ 145542 h 152400"/>
              <a:gd name="connsiteX47" fmla="*/ 1921116 w 3284334"/>
              <a:gd name="connsiteY47" fmla="*/ 145542 h 152400"/>
              <a:gd name="connsiteX48" fmla="*/ 1921116 w 3284334"/>
              <a:gd name="connsiteY48" fmla="*/ 6858 h 152400"/>
              <a:gd name="connsiteX50" fmla="*/ 1664957 w 3284334"/>
              <a:gd name="connsiteY50" fmla="*/ 6858 h 152400"/>
              <a:gd name="connsiteX51" fmla="*/ 1664957 w 3284334"/>
              <a:gd name="connsiteY51" fmla="*/ 145542 h 152400"/>
              <a:gd name="connsiteX52" fmla="*/ 1770240 w 3284334"/>
              <a:gd name="connsiteY52" fmla="*/ 145542 h 152400"/>
              <a:gd name="connsiteX53" fmla="*/ 1770240 w 3284334"/>
              <a:gd name="connsiteY53" fmla="*/ 6858 h 152400"/>
              <a:gd name="connsiteX55" fmla="*/ 1514081 w 3284334"/>
              <a:gd name="connsiteY55" fmla="*/ 6858 h 152400"/>
              <a:gd name="connsiteX56" fmla="*/ 1514081 w 3284334"/>
              <a:gd name="connsiteY56" fmla="*/ 145542 h 152400"/>
              <a:gd name="connsiteX57" fmla="*/ 1619364 w 3284334"/>
              <a:gd name="connsiteY57" fmla="*/ 145542 h 152400"/>
              <a:gd name="connsiteX58" fmla="*/ 1619364 w 3284334"/>
              <a:gd name="connsiteY58" fmla="*/ 6858 h 152400"/>
              <a:gd name="connsiteX60" fmla="*/ 1364729 w 3284334"/>
              <a:gd name="connsiteY60" fmla="*/ 6858 h 152400"/>
              <a:gd name="connsiteX61" fmla="*/ 1364729 w 3284334"/>
              <a:gd name="connsiteY61" fmla="*/ 145542 h 152400"/>
              <a:gd name="connsiteX62" fmla="*/ 1470012 w 3284334"/>
              <a:gd name="connsiteY62" fmla="*/ 145542 h 152400"/>
              <a:gd name="connsiteX63" fmla="*/ 1470012 w 3284334"/>
              <a:gd name="connsiteY63" fmla="*/ 6858 h 152400"/>
              <a:gd name="connsiteX65" fmla="*/ 1213853 w 3284334"/>
              <a:gd name="connsiteY65" fmla="*/ 6858 h 152400"/>
              <a:gd name="connsiteX66" fmla="*/ 1213853 w 3284334"/>
              <a:gd name="connsiteY66" fmla="*/ 145542 h 152400"/>
              <a:gd name="connsiteX67" fmla="*/ 1319136 w 3284334"/>
              <a:gd name="connsiteY67" fmla="*/ 145542 h 152400"/>
              <a:gd name="connsiteX68" fmla="*/ 1319136 w 3284334"/>
              <a:gd name="connsiteY68" fmla="*/ 6858 h 152400"/>
              <a:gd name="connsiteX70" fmla="*/ 1062977 w 3284334"/>
              <a:gd name="connsiteY70" fmla="*/ 6858 h 152400"/>
              <a:gd name="connsiteX71" fmla="*/ 1062977 w 3284334"/>
              <a:gd name="connsiteY71" fmla="*/ 145542 h 152400"/>
              <a:gd name="connsiteX72" fmla="*/ 1168260 w 3284334"/>
              <a:gd name="connsiteY72" fmla="*/ 145542 h 152400"/>
              <a:gd name="connsiteX73" fmla="*/ 1168260 w 3284334"/>
              <a:gd name="connsiteY73" fmla="*/ 6858 h 152400"/>
              <a:gd name="connsiteX75" fmla="*/ 912101 w 3284334"/>
              <a:gd name="connsiteY75" fmla="*/ 6858 h 152400"/>
              <a:gd name="connsiteX76" fmla="*/ 912101 w 3284334"/>
              <a:gd name="connsiteY76" fmla="*/ 145542 h 152400"/>
              <a:gd name="connsiteX77" fmla="*/ 1017384 w 3284334"/>
              <a:gd name="connsiteY77" fmla="*/ 145542 h 152400"/>
              <a:gd name="connsiteX78" fmla="*/ 1017384 w 3284334"/>
              <a:gd name="connsiteY78" fmla="*/ 6858 h 152400"/>
              <a:gd name="connsiteX80" fmla="*/ 761225 w 3284334"/>
              <a:gd name="connsiteY80" fmla="*/ 6858 h 152400"/>
              <a:gd name="connsiteX81" fmla="*/ 761225 w 3284334"/>
              <a:gd name="connsiteY81" fmla="*/ 145542 h 152400"/>
              <a:gd name="connsiteX82" fmla="*/ 866521 w 3284334"/>
              <a:gd name="connsiteY82" fmla="*/ 145542 h 152400"/>
              <a:gd name="connsiteX83" fmla="*/ 866521 w 3284334"/>
              <a:gd name="connsiteY83" fmla="*/ 6858 h 152400"/>
              <a:gd name="connsiteX85" fmla="*/ 610349 w 3284334"/>
              <a:gd name="connsiteY85" fmla="*/ 6858 h 152400"/>
              <a:gd name="connsiteX86" fmla="*/ 610349 w 3284334"/>
              <a:gd name="connsiteY86" fmla="*/ 145542 h 152400"/>
              <a:gd name="connsiteX87" fmla="*/ 715645 w 3284334"/>
              <a:gd name="connsiteY87" fmla="*/ 145542 h 152400"/>
              <a:gd name="connsiteX88" fmla="*/ 715645 w 3284334"/>
              <a:gd name="connsiteY88" fmla="*/ 6858 h 152400"/>
              <a:gd name="connsiteX90" fmla="*/ 459473 w 3284334"/>
              <a:gd name="connsiteY90" fmla="*/ 6858 h 152400"/>
              <a:gd name="connsiteX91" fmla="*/ 459473 w 3284334"/>
              <a:gd name="connsiteY91" fmla="*/ 145542 h 152400"/>
              <a:gd name="connsiteX92" fmla="*/ 564769 w 3284334"/>
              <a:gd name="connsiteY92" fmla="*/ 145542 h 152400"/>
              <a:gd name="connsiteX93" fmla="*/ 564769 w 3284334"/>
              <a:gd name="connsiteY93" fmla="*/ 6858 h 152400"/>
              <a:gd name="connsiteX95" fmla="*/ 308597 w 3284334"/>
              <a:gd name="connsiteY95" fmla="*/ 6858 h 152400"/>
              <a:gd name="connsiteX96" fmla="*/ 308597 w 3284334"/>
              <a:gd name="connsiteY96" fmla="*/ 145542 h 152400"/>
              <a:gd name="connsiteX97" fmla="*/ 413893 w 3284334"/>
              <a:gd name="connsiteY97" fmla="*/ 145542 h 152400"/>
              <a:gd name="connsiteX98" fmla="*/ 413893 w 3284334"/>
              <a:gd name="connsiteY98" fmla="*/ 6858 h 152400"/>
              <a:gd name="connsiteX100" fmla="*/ 157721 w 3284334"/>
              <a:gd name="connsiteY100" fmla="*/ 6858 h 152400"/>
              <a:gd name="connsiteX101" fmla="*/ 157721 w 3284334"/>
              <a:gd name="connsiteY101" fmla="*/ 145542 h 152400"/>
              <a:gd name="connsiteX102" fmla="*/ 263017 w 3284334"/>
              <a:gd name="connsiteY102" fmla="*/ 145542 h 152400"/>
              <a:gd name="connsiteX103" fmla="*/ 263017 w 3284334"/>
              <a:gd name="connsiteY103" fmla="*/ 6858 h 152400"/>
              <a:gd name="connsiteX105" fmla="*/ 6845 w 3284334"/>
              <a:gd name="connsiteY105" fmla="*/ 6858 h 152400"/>
              <a:gd name="connsiteX106" fmla="*/ 6845 w 3284334"/>
              <a:gd name="connsiteY106" fmla="*/ 145542 h 152400"/>
              <a:gd name="connsiteX107" fmla="*/ 112141 w 3284334"/>
              <a:gd name="connsiteY107" fmla="*/ 145542 h 152400"/>
              <a:gd name="connsiteX108" fmla="*/ 112141 w 3284334"/>
              <a:gd name="connsiteY108" fmla="*/ 6858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2255901"/>
            <a:ext cx="3284334" cy="152400"/>
          </a:xfrm>
          <a:custGeom>
            <a:avLst/>
            <a:gdLst>
              <a:gd name="connsiteX0" fmla="*/ 3172193 w 3284334"/>
              <a:gd name="connsiteY0" fmla="*/ 6858 h 152400"/>
              <a:gd name="connsiteX1" fmla="*/ 3172193 w 3284334"/>
              <a:gd name="connsiteY1" fmla="*/ 145542 h 152400"/>
              <a:gd name="connsiteX2" fmla="*/ 3277476 w 3284334"/>
              <a:gd name="connsiteY2" fmla="*/ 145542 h 152400"/>
              <a:gd name="connsiteX3" fmla="*/ 3277476 w 3284334"/>
              <a:gd name="connsiteY3" fmla="*/ 6858 h 152400"/>
              <a:gd name="connsiteX5" fmla="*/ 3021317 w 3284334"/>
              <a:gd name="connsiteY5" fmla="*/ 6858 h 152400"/>
              <a:gd name="connsiteX6" fmla="*/ 3021317 w 3284334"/>
              <a:gd name="connsiteY6" fmla="*/ 145542 h 152400"/>
              <a:gd name="connsiteX7" fmla="*/ 3126600 w 3284334"/>
              <a:gd name="connsiteY7" fmla="*/ 145542 h 152400"/>
              <a:gd name="connsiteX8" fmla="*/ 3126600 w 3284334"/>
              <a:gd name="connsiteY8" fmla="*/ 6858 h 152400"/>
              <a:gd name="connsiteX10" fmla="*/ 2871965 w 3284334"/>
              <a:gd name="connsiteY10" fmla="*/ 6858 h 152400"/>
              <a:gd name="connsiteX11" fmla="*/ 2871965 w 3284334"/>
              <a:gd name="connsiteY11" fmla="*/ 145542 h 152400"/>
              <a:gd name="connsiteX12" fmla="*/ 2977248 w 3284334"/>
              <a:gd name="connsiteY12" fmla="*/ 145542 h 152400"/>
              <a:gd name="connsiteX13" fmla="*/ 2977248 w 3284334"/>
              <a:gd name="connsiteY13" fmla="*/ 6858 h 152400"/>
              <a:gd name="connsiteX15" fmla="*/ 2721089 w 3284334"/>
              <a:gd name="connsiteY15" fmla="*/ 6858 h 152400"/>
              <a:gd name="connsiteX16" fmla="*/ 2721089 w 3284334"/>
              <a:gd name="connsiteY16" fmla="*/ 145542 h 152400"/>
              <a:gd name="connsiteX17" fmla="*/ 2826372 w 3284334"/>
              <a:gd name="connsiteY17" fmla="*/ 145542 h 152400"/>
              <a:gd name="connsiteX18" fmla="*/ 2826372 w 3284334"/>
              <a:gd name="connsiteY18" fmla="*/ 6858 h 152400"/>
              <a:gd name="connsiteX20" fmla="*/ 2570213 w 3284334"/>
              <a:gd name="connsiteY20" fmla="*/ 6858 h 152400"/>
              <a:gd name="connsiteX21" fmla="*/ 2570213 w 3284334"/>
              <a:gd name="connsiteY21" fmla="*/ 145542 h 152400"/>
              <a:gd name="connsiteX22" fmla="*/ 2675496 w 3284334"/>
              <a:gd name="connsiteY22" fmla="*/ 145542 h 152400"/>
              <a:gd name="connsiteX23" fmla="*/ 2675496 w 3284334"/>
              <a:gd name="connsiteY23" fmla="*/ 6858 h 152400"/>
              <a:gd name="connsiteX25" fmla="*/ 2419337 w 3284334"/>
              <a:gd name="connsiteY25" fmla="*/ 6858 h 152400"/>
              <a:gd name="connsiteX26" fmla="*/ 2419337 w 3284334"/>
              <a:gd name="connsiteY26" fmla="*/ 145542 h 152400"/>
              <a:gd name="connsiteX27" fmla="*/ 2524620 w 3284334"/>
              <a:gd name="connsiteY27" fmla="*/ 145542 h 152400"/>
              <a:gd name="connsiteX28" fmla="*/ 2524620 w 3284334"/>
              <a:gd name="connsiteY28" fmla="*/ 6858 h 152400"/>
              <a:gd name="connsiteX30" fmla="*/ 2268461 w 3284334"/>
              <a:gd name="connsiteY30" fmla="*/ 6858 h 152400"/>
              <a:gd name="connsiteX31" fmla="*/ 2268461 w 3284334"/>
              <a:gd name="connsiteY31" fmla="*/ 145542 h 152400"/>
              <a:gd name="connsiteX32" fmla="*/ 2373744 w 3284334"/>
              <a:gd name="connsiteY32" fmla="*/ 145542 h 152400"/>
              <a:gd name="connsiteX33" fmla="*/ 2373744 w 3284334"/>
              <a:gd name="connsiteY33" fmla="*/ 6858 h 152400"/>
              <a:gd name="connsiteX35" fmla="*/ 2117585 w 3284334"/>
              <a:gd name="connsiteY35" fmla="*/ 6858 h 152400"/>
              <a:gd name="connsiteX36" fmla="*/ 2117585 w 3284334"/>
              <a:gd name="connsiteY36" fmla="*/ 145542 h 152400"/>
              <a:gd name="connsiteX37" fmla="*/ 2222868 w 3284334"/>
              <a:gd name="connsiteY37" fmla="*/ 145542 h 152400"/>
              <a:gd name="connsiteX38" fmla="*/ 2222868 w 3284334"/>
              <a:gd name="connsiteY38" fmla="*/ 6858 h 152400"/>
              <a:gd name="connsiteX40" fmla="*/ 1966709 w 3284334"/>
              <a:gd name="connsiteY40" fmla="*/ 6858 h 152400"/>
              <a:gd name="connsiteX41" fmla="*/ 1966709 w 3284334"/>
              <a:gd name="connsiteY41" fmla="*/ 145542 h 152400"/>
              <a:gd name="connsiteX42" fmla="*/ 2071992 w 3284334"/>
              <a:gd name="connsiteY42" fmla="*/ 145542 h 152400"/>
              <a:gd name="connsiteX43" fmla="*/ 2071992 w 3284334"/>
              <a:gd name="connsiteY43" fmla="*/ 6858 h 152400"/>
              <a:gd name="connsiteX45" fmla="*/ 1815833 w 3284334"/>
              <a:gd name="connsiteY45" fmla="*/ 6858 h 152400"/>
              <a:gd name="connsiteX46" fmla="*/ 1815833 w 3284334"/>
              <a:gd name="connsiteY46" fmla="*/ 145542 h 152400"/>
              <a:gd name="connsiteX47" fmla="*/ 1921116 w 3284334"/>
              <a:gd name="connsiteY47" fmla="*/ 145542 h 152400"/>
              <a:gd name="connsiteX48" fmla="*/ 1921116 w 3284334"/>
              <a:gd name="connsiteY48" fmla="*/ 6858 h 152400"/>
              <a:gd name="connsiteX50" fmla="*/ 1664957 w 3284334"/>
              <a:gd name="connsiteY50" fmla="*/ 6858 h 152400"/>
              <a:gd name="connsiteX51" fmla="*/ 1664957 w 3284334"/>
              <a:gd name="connsiteY51" fmla="*/ 145542 h 152400"/>
              <a:gd name="connsiteX52" fmla="*/ 1770240 w 3284334"/>
              <a:gd name="connsiteY52" fmla="*/ 145542 h 152400"/>
              <a:gd name="connsiteX53" fmla="*/ 1770240 w 3284334"/>
              <a:gd name="connsiteY53" fmla="*/ 6858 h 152400"/>
              <a:gd name="connsiteX55" fmla="*/ 1514081 w 3284334"/>
              <a:gd name="connsiteY55" fmla="*/ 6858 h 152400"/>
              <a:gd name="connsiteX56" fmla="*/ 1514081 w 3284334"/>
              <a:gd name="connsiteY56" fmla="*/ 145542 h 152400"/>
              <a:gd name="connsiteX57" fmla="*/ 1619364 w 3284334"/>
              <a:gd name="connsiteY57" fmla="*/ 145542 h 152400"/>
              <a:gd name="connsiteX58" fmla="*/ 1619364 w 3284334"/>
              <a:gd name="connsiteY58" fmla="*/ 6858 h 152400"/>
              <a:gd name="connsiteX60" fmla="*/ 1364729 w 3284334"/>
              <a:gd name="connsiteY60" fmla="*/ 6858 h 152400"/>
              <a:gd name="connsiteX61" fmla="*/ 1364729 w 3284334"/>
              <a:gd name="connsiteY61" fmla="*/ 145542 h 152400"/>
              <a:gd name="connsiteX62" fmla="*/ 1470012 w 3284334"/>
              <a:gd name="connsiteY62" fmla="*/ 145542 h 152400"/>
              <a:gd name="connsiteX63" fmla="*/ 1470012 w 3284334"/>
              <a:gd name="connsiteY63" fmla="*/ 6858 h 152400"/>
              <a:gd name="connsiteX65" fmla="*/ 1213853 w 3284334"/>
              <a:gd name="connsiteY65" fmla="*/ 6858 h 152400"/>
              <a:gd name="connsiteX66" fmla="*/ 1213853 w 3284334"/>
              <a:gd name="connsiteY66" fmla="*/ 145542 h 152400"/>
              <a:gd name="connsiteX67" fmla="*/ 1319136 w 3284334"/>
              <a:gd name="connsiteY67" fmla="*/ 145542 h 152400"/>
              <a:gd name="connsiteX68" fmla="*/ 1319136 w 3284334"/>
              <a:gd name="connsiteY68" fmla="*/ 6858 h 152400"/>
              <a:gd name="connsiteX70" fmla="*/ 1062977 w 3284334"/>
              <a:gd name="connsiteY70" fmla="*/ 6858 h 152400"/>
              <a:gd name="connsiteX71" fmla="*/ 1062977 w 3284334"/>
              <a:gd name="connsiteY71" fmla="*/ 145542 h 152400"/>
              <a:gd name="connsiteX72" fmla="*/ 1168260 w 3284334"/>
              <a:gd name="connsiteY72" fmla="*/ 145542 h 152400"/>
              <a:gd name="connsiteX73" fmla="*/ 1168260 w 3284334"/>
              <a:gd name="connsiteY73" fmla="*/ 6858 h 152400"/>
              <a:gd name="connsiteX75" fmla="*/ 912101 w 3284334"/>
              <a:gd name="connsiteY75" fmla="*/ 6858 h 152400"/>
              <a:gd name="connsiteX76" fmla="*/ 912101 w 3284334"/>
              <a:gd name="connsiteY76" fmla="*/ 145542 h 152400"/>
              <a:gd name="connsiteX77" fmla="*/ 1017384 w 3284334"/>
              <a:gd name="connsiteY77" fmla="*/ 145542 h 152400"/>
              <a:gd name="connsiteX78" fmla="*/ 1017384 w 3284334"/>
              <a:gd name="connsiteY78" fmla="*/ 6858 h 152400"/>
              <a:gd name="connsiteX80" fmla="*/ 761225 w 3284334"/>
              <a:gd name="connsiteY80" fmla="*/ 6858 h 152400"/>
              <a:gd name="connsiteX81" fmla="*/ 761225 w 3284334"/>
              <a:gd name="connsiteY81" fmla="*/ 145542 h 152400"/>
              <a:gd name="connsiteX82" fmla="*/ 866521 w 3284334"/>
              <a:gd name="connsiteY82" fmla="*/ 145542 h 152400"/>
              <a:gd name="connsiteX83" fmla="*/ 866521 w 3284334"/>
              <a:gd name="connsiteY83" fmla="*/ 6858 h 152400"/>
              <a:gd name="connsiteX85" fmla="*/ 610349 w 3284334"/>
              <a:gd name="connsiteY85" fmla="*/ 6858 h 152400"/>
              <a:gd name="connsiteX86" fmla="*/ 610349 w 3284334"/>
              <a:gd name="connsiteY86" fmla="*/ 145542 h 152400"/>
              <a:gd name="connsiteX87" fmla="*/ 715645 w 3284334"/>
              <a:gd name="connsiteY87" fmla="*/ 145542 h 152400"/>
              <a:gd name="connsiteX88" fmla="*/ 715645 w 3284334"/>
              <a:gd name="connsiteY88" fmla="*/ 6858 h 152400"/>
              <a:gd name="connsiteX90" fmla="*/ 459473 w 3284334"/>
              <a:gd name="connsiteY90" fmla="*/ 6858 h 152400"/>
              <a:gd name="connsiteX91" fmla="*/ 459473 w 3284334"/>
              <a:gd name="connsiteY91" fmla="*/ 145542 h 152400"/>
              <a:gd name="connsiteX92" fmla="*/ 564769 w 3284334"/>
              <a:gd name="connsiteY92" fmla="*/ 145542 h 152400"/>
              <a:gd name="connsiteX93" fmla="*/ 564769 w 3284334"/>
              <a:gd name="connsiteY93" fmla="*/ 6858 h 152400"/>
              <a:gd name="connsiteX95" fmla="*/ 308597 w 3284334"/>
              <a:gd name="connsiteY95" fmla="*/ 6858 h 152400"/>
              <a:gd name="connsiteX96" fmla="*/ 308597 w 3284334"/>
              <a:gd name="connsiteY96" fmla="*/ 145542 h 152400"/>
              <a:gd name="connsiteX97" fmla="*/ 413893 w 3284334"/>
              <a:gd name="connsiteY97" fmla="*/ 145542 h 152400"/>
              <a:gd name="connsiteX98" fmla="*/ 413893 w 3284334"/>
              <a:gd name="connsiteY98" fmla="*/ 6858 h 152400"/>
              <a:gd name="connsiteX100" fmla="*/ 157721 w 3284334"/>
              <a:gd name="connsiteY100" fmla="*/ 6858 h 152400"/>
              <a:gd name="connsiteX101" fmla="*/ 157721 w 3284334"/>
              <a:gd name="connsiteY101" fmla="*/ 145542 h 152400"/>
              <a:gd name="connsiteX102" fmla="*/ 263017 w 3284334"/>
              <a:gd name="connsiteY102" fmla="*/ 145542 h 152400"/>
              <a:gd name="connsiteX103" fmla="*/ 263017 w 3284334"/>
              <a:gd name="connsiteY103" fmla="*/ 6858 h 152400"/>
              <a:gd name="connsiteX105" fmla="*/ 6845 w 3284334"/>
              <a:gd name="connsiteY105" fmla="*/ 6858 h 152400"/>
              <a:gd name="connsiteX106" fmla="*/ 6845 w 3284334"/>
              <a:gd name="connsiteY106" fmla="*/ 145542 h 152400"/>
              <a:gd name="connsiteX107" fmla="*/ 112141 w 3284334"/>
              <a:gd name="connsiteY107" fmla="*/ 145542 h 152400"/>
              <a:gd name="connsiteX108" fmla="*/ 112141 w 3284334"/>
              <a:gd name="connsiteY108" fmla="*/ 6858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2585457"/>
            <a:ext cx="3301525" cy="3788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Adresse de l’établissement d’exécution du contrat :</a:t>
            </a: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528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1351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N° : </a:t>
            </a:r>
          </a:p>
        </p:txBody>
      </p:sp>
      <p:sp>
        <p:nvSpPr>
          <p:cNvPr id="4" name="Freeform 3"/>
          <p:cNvSpPr/>
          <p:nvPr/>
        </p:nvSpPr>
        <p:spPr>
          <a:xfrm>
            <a:off x="612407" y="2799969"/>
            <a:ext cx="873366" cy="152400"/>
          </a:xfrm>
          <a:custGeom>
            <a:avLst/>
            <a:gdLst>
              <a:gd name="connsiteX0" fmla="*/ 761225 w 873366"/>
              <a:gd name="connsiteY0" fmla="*/ 6858 h 152400"/>
              <a:gd name="connsiteX1" fmla="*/ 761225 w 873366"/>
              <a:gd name="connsiteY1" fmla="*/ 145542 h 152400"/>
              <a:gd name="connsiteX2" fmla="*/ 866508 w 873366"/>
              <a:gd name="connsiteY2" fmla="*/ 145542 h 152400"/>
              <a:gd name="connsiteX3" fmla="*/ 866508 w 873366"/>
              <a:gd name="connsiteY3" fmla="*/ 6858 h 152400"/>
              <a:gd name="connsiteX5" fmla="*/ 610349 w 873366"/>
              <a:gd name="connsiteY5" fmla="*/ 6858 h 152400"/>
              <a:gd name="connsiteX6" fmla="*/ 610349 w 873366"/>
              <a:gd name="connsiteY6" fmla="*/ 145542 h 152400"/>
              <a:gd name="connsiteX7" fmla="*/ 715632 w 873366"/>
              <a:gd name="connsiteY7" fmla="*/ 145542 h 152400"/>
              <a:gd name="connsiteX8" fmla="*/ 715632 w 873366"/>
              <a:gd name="connsiteY8" fmla="*/ 6858 h 152400"/>
              <a:gd name="connsiteX10" fmla="*/ 459473 w 873366"/>
              <a:gd name="connsiteY10" fmla="*/ 6858 h 152400"/>
              <a:gd name="connsiteX11" fmla="*/ 459473 w 873366"/>
              <a:gd name="connsiteY11" fmla="*/ 145542 h 152400"/>
              <a:gd name="connsiteX12" fmla="*/ 564769 w 873366"/>
              <a:gd name="connsiteY12" fmla="*/ 145542 h 152400"/>
              <a:gd name="connsiteX13" fmla="*/ 564769 w 873366"/>
              <a:gd name="connsiteY13" fmla="*/ 6858 h 152400"/>
              <a:gd name="connsiteX15" fmla="*/ 308597 w 873366"/>
              <a:gd name="connsiteY15" fmla="*/ 6858 h 152400"/>
              <a:gd name="connsiteX16" fmla="*/ 308597 w 873366"/>
              <a:gd name="connsiteY16" fmla="*/ 145542 h 152400"/>
              <a:gd name="connsiteX17" fmla="*/ 413893 w 873366"/>
              <a:gd name="connsiteY17" fmla="*/ 145542 h 152400"/>
              <a:gd name="connsiteX18" fmla="*/ 413893 w 873366"/>
              <a:gd name="connsiteY18" fmla="*/ 6858 h 152400"/>
              <a:gd name="connsiteX20" fmla="*/ 157721 w 873366"/>
              <a:gd name="connsiteY20" fmla="*/ 6858 h 152400"/>
              <a:gd name="connsiteX21" fmla="*/ 157721 w 873366"/>
              <a:gd name="connsiteY21" fmla="*/ 145542 h 152400"/>
              <a:gd name="connsiteX22" fmla="*/ 263017 w 873366"/>
              <a:gd name="connsiteY22" fmla="*/ 145542 h 152400"/>
              <a:gd name="connsiteX23" fmla="*/ 263017 w 873366"/>
              <a:gd name="connsiteY23" fmla="*/ 6858 h 152400"/>
              <a:gd name="connsiteX25" fmla="*/ 6845 w 873366"/>
              <a:gd name="connsiteY25" fmla="*/ 6858 h 152400"/>
              <a:gd name="connsiteX26" fmla="*/ 6845 w 873366"/>
              <a:gd name="connsiteY26" fmla="*/ 145542 h 152400"/>
              <a:gd name="connsiteX27" fmla="*/ 112141 w 873366"/>
              <a:gd name="connsiteY27" fmla="*/ 145542 h 152400"/>
              <a:gd name="connsiteX28" fmla="*/ 112141 w 873366"/>
              <a:gd name="connsiteY28" fmla="*/ 6858 h 152400"/>
              <a:gd name="connsiteX30" fmla="*/ 754367 w 873366"/>
              <a:gd name="connsiteY30" fmla="*/ 0 h 152400"/>
              <a:gd name="connsiteX31" fmla="*/ 873366 w 873366"/>
              <a:gd name="connsiteY31" fmla="*/ 0 h 152400"/>
              <a:gd name="connsiteX32" fmla="*/ 873366 w 873366"/>
              <a:gd name="connsiteY32" fmla="*/ 152400 h 152400"/>
              <a:gd name="connsiteX33" fmla="*/ 754367 w 873366"/>
              <a:gd name="connsiteY33" fmla="*/ 152400 h 152400"/>
              <a:gd name="connsiteX35" fmla="*/ 603504 w 873366"/>
              <a:gd name="connsiteY35" fmla="*/ 0 h 152400"/>
              <a:gd name="connsiteX36" fmla="*/ 722490 w 873366"/>
              <a:gd name="connsiteY36" fmla="*/ 0 h 152400"/>
              <a:gd name="connsiteX37" fmla="*/ 722490 w 873366"/>
              <a:gd name="connsiteY37" fmla="*/ 152400 h 152400"/>
              <a:gd name="connsiteX38" fmla="*/ 603504 w 873366"/>
              <a:gd name="connsiteY38" fmla="*/ 152400 h 152400"/>
              <a:gd name="connsiteX40" fmla="*/ 452628 w 873366"/>
              <a:gd name="connsiteY40" fmla="*/ 0 h 152400"/>
              <a:gd name="connsiteX41" fmla="*/ 571614 w 873366"/>
              <a:gd name="connsiteY41" fmla="*/ 0 h 152400"/>
              <a:gd name="connsiteX42" fmla="*/ 571614 w 873366"/>
              <a:gd name="connsiteY42" fmla="*/ 152400 h 152400"/>
              <a:gd name="connsiteX43" fmla="*/ 452628 w 873366"/>
              <a:gd name="connsiteY43" fmla="*/ 152400 h 152400"/>
              <a:gd name="connsiteX45" fmla="*/ 301752 w 873366"/>
              <a:gd name="connsiteY45" fmla="*/ 0 h 152400"/>
              <a:gd name="connsiteX46" fmla="*/ 420738 w 873366"/>
              <a:gd name="connsiteY46" fmla="*/ 0 h 152400"/>
              <a:gd name="connsiteX47" fmla="*/ 420738 w 873366"/>
              <a:gd name="connsiteY47" fmla="*/ 152400 h 152400"/>
              <a:gd name="connsiteX48" fmla="*/ 301752 w 873366"/>
              <a:gd name="connsiteY48" fmla="*/ 152400 h 152400"/>
              <a:gd name="connsiteX50" fmla="*/ 150876 w 873366"/>
              <a:gd name="connsiteY50" fmla="*/ 0 h 152400"/>
              <a:gd name="connsiteX51" fmla="*/ 269862 w 873366"/>
              <a:gd name="connsiteY51" fmla="*/ 0 h 152400"/>
              <a:gd name="connsiteX52" fmla="*/ 269862 w 873366"/>
              <a:gd name="connsiteY52" fmla="*/ 152400 h 152400"/>
              <a:gd name="connsiteX53" fmla="*/ 150876 w 873366"/>
              <a:gd name="connsiteY53" fmla="*/ 152400 h 152400"/>
              <a:gd name="connsiteX55" fmla="*/ 0 w 873366"/>
              <a:gd name="connsiteY55" fmla="*/ 0 h 152400"/>
              <a:gd name="connsiteX56" fmla="*/ 118986 w 873366"/>
              <a:gd name="connsiteY56" fmla="*/ 0 h 152400"/>
              <a:gd name="connsiteX57" fmla="*/ 118986 w 873366"/>
              <a:gd name="connsiteY57" fmla="*/ 152400 h 152400"/>
              <a:gd name="connsiteX58" fmla="*/ 0 w 873366"/>
              <a:gd name="connsiteY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</a:cxnLst>
            <a:rect l="l" t="t" r="r" b="b"/>
            <a:pathLst>
              <a:path w="873366" h="152400">
                <a:moveTo>
                  <a:pt x="761225" y="6858"/>
                </a:moveTo>
                <a:lnTo>
                  <a:pt x="761225" y="145542"/>
                </a:lnTo>
                <a:lnTo>
                  <a:pt x="866508" y="145542"/>
                </a:lnTo>
                <a:lnTo>
                  <a:pt x="866508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32" y="145542"/>
                </a:lnTo>
                <a:lnTo>
                  <a:pt x="715632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754367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67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2407" y="2799969"/>
            <a:ext cx="873366" cy="152400"/>
          </a:xfrm>
          <a:custGeom>
            <a:avLst/>
            <a:gdLst>
              <a:gd name="connsiteX0" fmla="*/ 761225 w 873366"/>
              <a:gd name="connsiteY0" fmla="*/ 6858 h 152400"/>
              <a:gd name="connsiteX1" fmla="*/ 761225 w 873366"/>
              <a:gd name="connsiteY1" fmla="*/ 145542 h 152400"/>
              <a:gd name="connsiteX2" fmla="*/ 866508 w 873366"/>
              <a:gd name="connsiteY2" fmla="*/ 145542 h 152400"/>
              <a:gd name="connsiteX3" fmla="*/ 866508 w 873366"/>
              <a:gd name="connsiteY3" fmla="*/ 6858 h 152400"/>
              <a:gd name="connsiteX5" fmla="*/ 610349 w 873366"/>
              <a:gd name="connsiteY5" fmla="*/ 6858 h 152400"/>
              <a:gd name="connsiteX6" fmla="*/ 610349 w 873366"/>
              <a:gd name="connsiteY6" fmla="*/ 145542 h 152400"/>
              <a:gd name="connsiteX7" fmla="*/ 715632 w 873366"/>
              <a:gd name="connsiteY7" fmla="*/ 145542 h 152400"/>
              <a:gd name="connsiteX8" fmla="*/ 715632 w 873366"/>
              <a:gd name="connsiteY8" fmla="*/ 6858 h 152400"/>
              <a:gd name="connsiteX10" fmla="*/ 459473 w 873366"/>
              <a:gd name="connsiteY10" fmla="*/ 6858 h 152400"/>
              <a:gd name="connsiteX11" fmla="*/ 459473 w 873366"/>
              <a:gd name="connsiteY11" fmla="*/ 145542 h 152400"/>
              <a:gd name="connsiteX12" fmla="*/ 564769 w 873366"/>
              <a:gd name="connsiteY12" fmla="*/ 145542 h 152400"/>
              <a:gd name="connsiteX13" fmla="*/ 564769 w 873366"/>
              <a:gd name="connsiteY13" fmla="*/ 6858 h 152400"/>
              <a:gd name="connsiteX15" fmla="*/ 308597 w 873366"/>
              <a:gd name="connsiteY15" fmla="*/ 6858 h 152400"/>
              <a:gd name="connsiteX16" fmla="*/ 308597 w 873366"/>
              <a:gd name="connsiteY16" fmla="*/ 145542 h 152400"/>
              <a:gd name="connsiteX17" fmla="*/ 413893 w 873366"/>
              <a:gd name="connsiteY17" fmla="*/ 145542 h 152400"/>
              <a:gd name="connsiteX18" fmla="*/ 413893 w 873366"/>
              <a:gd name="connsiteY18" fmla="*/ 6858 h 152400"/>
              <a:gd name="connsiteX20" fmla="*/ 157721 w 873366"/>
              <a:gd name="connsiteY20" fmla="*/ 6858 h 152400"/>
              <a:gd name="connsiteX21" fmla="*/ 157721 w 873366"/>
              <a:gd name="connsiteY21" fmla="*/ 145542 h 152400"/>
              <a:gd name="connsiteX22" fmla="*/ 263017 w 873366"/>
              <a:gd name="connsiteY22" fmla="*/ 145542 h 152400"/>
              <a:gd name="connsiteX23" fmla="*/ 263017 w 873366"/>
              <a:gd name="connsiteY23" fmla="*/ 6858 h 152400"/>
              <a:gd name="connsiteX25" fmla="*/ 6845 w 873366"/>
              <a:gd name="connsiteY25" fmla="*/ 6858 h 152400"/>
              <a:gd name="connsiteX26" fmla="*/ 6845 w 873366"/>
              <a:gd name="connsiteY26" fmla="*/ 145542 h 152400"/>
              <a:gd name="connsiteX27" fmla="*/ 112141 w 873366"/>
              <a:gd name="connsiteY27" fmla="*/ 145542 h 152400"/>
              <a:gd name="connsiteX28" fmla="*/ 112141 w 873366"/>
              <a:gd name="connsiteY28" fmla="*/ 6858 h 152400"/>
              <a:gd name="connsiteX30" fmla="*/ 754367 w 873366"/>
              <a:gd name="connsiteY30" fmla="*/ 0 h 152400"/>
              <a:gd name="connsiteX31" fmla="*/ 873366 w 873366"/>
              <a:gd name="connsiteY31" fmla="*/ 0 h 152400"/>
              <a:gd name="connsiteX32" fmla="*/ 873366 w 873366"/>
              <a:gd name="connsiteY32" fmla="*/ 152400 h 152400"/>
              <a:gd name="connsiteX33" fmla="*/ 754367 w 873366"/>
              <a:gd name="connsiteY33" fmla="*/ 152400 h 152400"/>
              <a:gd name="connsiteX35" fmla="*/ 603504 w 873366"/>
              <a:gd name="connsiteY35" fmla="*/ 0 h 152400"/>
              <a:gd name="connsiteX36" fmla="*/ 722490 w 873366"/>
              <a:gd name="connsiteY36" fmla="*/ 0 h 152400"/>
              <a:gd name="connsiteX37" fmla="*/ 722490 w 873366"/>
              <a:gd name="connsiteY37" fmla="*/ 152400 h 152400"/>
              <a:gd name="connsiteX38" fmla="*/ 603504 w 873366"/>
              <a:gd name="connsiteY38" fmla="*/ 152400 h 152400"/>
              <a:gd name="connsiteX40" fmla="*/ 452628 w 873366"/>
              <a:gd name="connsiteY40" fmla="*/ 0 h 152400"/>
              <a:gd name="connsiteX41" fmla="*/ 571614 w 873366"/>
              <a:gd name="connsiteY41" fmla="*/ 0 h 152400"/>
              <a:gd name="connsiteX42" fmla="*/ 571614 w 873366"/>
              <a:gd name="connsiteY42" fmla="*/ 152400 h 152400"/>
              <a:gd name="connsiteX43" fmla="*/ 452628 w 873366"/>
              <a:gd name="connsiteY43" fmla="*/ 152400 h 152400"/>
              <a:gd name="connsiteX45" fmla="*/ 301752 w 873366"/>
              <a:gd name="connsiteY45" fmla="*/ 0 h 152400"/>
              <a:gd name="connsiteX46" fmla="*/ 420738 w 873366"/>
              <a:gd name="connsiteY46" fmla="*/ 0 h 152400"/>
              <a:gd name="connsiteX47" fmla="*/ 420738 w 873366"/>
              <a:gd name="connsiteY47" fmla="*/ 152400 h 152400"/>
              <a:gd name="connsiteX48" fmla="*/ 301752 w 873366"/>
              <a:gd name="connsiteY48" fmla="*/ 152400 h 152400"/>
              <a:gd name="connsiteX50" fmla="*/ 150876 w 873366"/>
              <a:gd name="connsiteY50" fmla="*/ 0 h 152400"/>
              <a:gd name="connsiteX51" fmla="*/ 269862 w 873366"/>
              <a:gd name="connsiteY51" fmla="*/ 0 h 152400"/>
              <a:gd name="connsiteX52" fmla="*/ 269862 w 873366"/>
              <a:gd name="connsiteY52" fmla="*/ 152400 h 152400"/>
              <a:gd name="connsiteX53" fmla="*/ 150876 w 873366"/>
              <a:gd name="connsiteY53" fmla="*/ 152400 h 152400"/>
              <a:gd name="connsiteX55" fmla="*/ 0 w 873366"/>
              <a:gd name="connsiteY55" fmla="*/ 0 h 152400"/>
              <a:gd name="connsiteX56" fmla="*/ 118986 w 873366"/>
              <a:gd name="connsiteY56" fmla="*/ 0 h 152400"/>
              <a:gd name="connsiteX57" fmla="*/ 118986 w 873366"/>
              <a:gd name="connsiteY57" fmla="*/ 152400 h 152400"/>
              <a:gd name="connsiteX58" fmla="*/ 0 w 873366"/>
              <a:gd name="connsiteY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</a:cxnLst>
            <a:rect l="l" t="t" r="r" b="b"/>
            <a:pathLst>
              <a:path w="873366" h="152400">
                <a:moveTo>
                  <a:pt x="761225" y="6858"/>
                </a:moveTo>
                <a:lnTo>
                  <a:pt x="761225" y="145542"/>
                </a:lnTo>
                <a:lnTo>
                  <a:pt x="866508" y="145542"/>
                </a:lnTo>
                <a:lnTo>
                  <a:pt x="866508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32" y="145542"/>
                </a:lnTo>
                <a:lnTo>
                  <a:pt x="715632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754367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67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33398" y="2804913"/>
            <a:ext cx="52449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Voie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945894" y="2799969"/>
            <a:ext cx="1624711" cy="152400"/>
          </a:xfrm>
          <a:custGeom>
            <a:avLst/>
            <a:gdLst>
              <a:gd name="connsiteX0" fmla="*/ 1512570 w 1624711"/>
              <a:gd name="connsiteY0" fmla="*/ 6858 h 152400"/>
              <a:gd name="connsiteX1" fmla="*/ 1512570 w 1624711"/>
              <a:gd name="connsiteY1" fmla="*/ 145542 h 152400"/>
              <a:gd name="connsiteX2" fmla="*/ 1617853 w 1624711"/>
              <a:gd name="connsiteY2" fmla="*/ 145542 h 152400"/>
              <a:gd name="connsiteX3" fmla="*/ 1617853 w 1624711"/>
              <a:gd name="connsiteY3" fmla="*/ 6858 h 152400"/>
              <a:gd name="connsiteX5" fmla="*/ 1361694 w 1624711"/>
              <a:gd name="connsiteY5" fmla="*/ 6858 h 152400"/>
              <a:gd name="connsiteX6" fmla="*/ 1361694 w 1624711"/>
              <a:gd name="connsiteY6" fmla="*/ 145542 h 152400"/>
              <a:gd name="connsiteX7" fmla="*/ 1466977 w 1624711"/>
              <a:gd name="connsiteY7" fmla="*/ 145542 h 152400"/>
              <a:gd name="connsiteX8" fmla="*/ 1466977 w 1624711"/>
              <a:gd name="connsiteY8" fmla="*/ 6858 h 152400"/>
              <a:gd name="connsiteX10" fmla="*/ 1212342 w 1624711"/>
              <a:gd name="connsiteY10" fmla="*/ 6858 h 152400"/>
              <a:gd name="connsiteX11" fmla="*/ 1212342 w 1624711"/>
              <a:gd name="connsiteY11" fmla="*/ 145542 h 152400"/>
              <a:gd name="connsiteX12" fmla="*/ 1317625 w 1624711"/>
              <a:gd name="connsiteY12" fmla="*/ 145542 h 152400"/>
              <a:gd name="connsiteX13" fmla="*/ 1317625 w 1624711"/>
              <a:gd name="connsiteY13" fmla="*/ 6858 h 152400"/>
              <a:gd name="connsiteX15" fmla="*/ 1061466 w 1624711"/>
              <a:gd name="connsiteY15" fmla="*/ 6858 h 152400"/>
              <a:gd name="connsiteX16" fmla="*/ 1061466 w 1624711"/>
              <a:gd name="connsiteY16" fmla="*/ 145542 h 152400"/>
              <a:gd name="connsiteX17" fmla="*/ 1166749 w 1624711"/>
              <a:gd name="connsiteY17" fmla="*/ 145542 h 152400"/>
              <a:gd name="connsiteX18" fmla="*/ 1166749 w 1624711"/>
              <a:gd name="connsiteY18" fmla="*/ 6858 h 152400"/>
              <a:gd name="connsiteX20" fmla="*/ 910590 w 1624711"/>
              <a:gd name="connsiteY20" fmla="*/ 6858 h 152400"/>
              <a:gd name="connsiteX21" fmla="*/ 910590 w 1624711"/>
              <a:gd name="connsiteY21" fmla="*/ 145542 h 152400"/>
              <a:gd name="connsiteX22" fmla="*/ 1015873 w 1624711"/>
              <a:gd name="connsiteY22" fmla="*/ 145542 h 152400"/>
              <a:gd name="connsiteX23" fmla="*/ 1015873 w 1624711"/>
              <a:gd name="connsiteY23" fmla="*/ 6858 h 152400"/>
              <a:gd name="connsiteX25" fmla="*/ 761238 w 1624711"/>
              <a:gd name="connsiteY25" fmla="*/ 6858 h 152400"/>
              <a:gd name="connsiteX26" fmla="*/ 761238 w 1624711"/>
              <a:gd name="connsiteY26" fmla="*/ 145542 h 152400"/>
              <a:gd name="connsiteX27" fmla="*/ 866521 w 1624711"/>
              <a:gd name="connsiteY27" fmla="*/ 145542 h 152400"/>
              <a:gd name="connsiteX28" fmla="*/ 866521 w 1624711"/>
              <a:gd name="connsiteY28" fmla="*/ 6858 h 152400"/>
              <a:gd name="connsiteX30" fmla="*/ 610362 w 1624711"/>
              <a:gd name="connsiteY30" fmla="*/ 6858 h 152400"/>
              <a:gd name="connsiteX31" fmla="*/ 610362 w 1624711"/>
              <a:gd name="connsiteY31" fmla="*/ 145542 h 152400"/>
              <a:gd name="connsiteX32" fmla="*/ 715645 w 1624711"/>
              <a:gd name="connsiteY32" fmla="*/ 145542 h 152400"/>
              <a:gd name="connsiteX33" fmla="*/ 715645 w 1624711"/>
              <a:gd name="connsiteY33" fmla="*/ 6858 h 152400"/>
              <a:gd name="connsiteX35" fmla="*/ 459486 w 1624711"/>
              <a:gd name="connsiteY35" fmla="*/ 6858 h 152400"/>
              <a:gd name="connsiteX36" fmla="*/ 459486 w 1624711"/>
              <a:gd name="connsiteY36" fmla="*/ 145542 h 152400"/>
              <a:gd name="connsiteX37" fmla="*/ 564769 w 1624711"/>
              <a:gd name="connsiteY37" fmla="*/ 145542 h 152400"/>
              <a:gd name="connsiteX38" fmla="*/ 564769 w 1624711"/>
              <a:gd name="connsiteY38" fmla="*/ 6858 h 152400"/>
              <a:gd name="connsiteX40" fmla="*/ 308610 w 1624711"/>
              <a:gd name="connsiteY40" fmla="*/ 6858 h 152400"/>
              <a:gd name="connsiteX41" fmla="*/ 308610 w 1624711"/>
              <a:gd name="connsiteY41" fmla="*/ 145542 h 152400"/>
              <a:gd name="connsiteX42" fmla="*/ 413893 w 1624711"/>
              <a:gd name="connsiteY42" fmla="*/ 145542 h 152400"/>
              <a:gd name="connsiteX43" fmla="*/ 413893 w 1624711"/>
              <a:gd name="connsiteY43" fmla="*/ 6858 h 152400"/>
              <a:gd name="connsiteX45" fmla="*/ 157734 w 1624711"/>
              <a:gd name="connsiteY45" fmla="*/ 6858 h 152400"/>
              <a:gd name="connsiteX46" fmla="*/ 157734 w 1624711"/>
              <a:gd name="connsiteY46" fmla="*/ 145542 h 152400"/>
              <a:gd name="connsiteX47" fmla="*/ 263017 w 1624711"/>
              <a:gd name="connsiteY47" fmla="*/ 145542 h 152400"/>
              <a:gd name="connsiteX48" fmla="*/ 263017 w 1624711"/>
              <a:gd name="connsiteY48" fmla="*/ 6858 h 152400"/>
              <a:gd name="connsiteX50" fmla="*/ 6858 w 1624711"/>
              <a:gd name="connsiteY50" fmla="*/ 6858 h 152400"/>
              <a:gd name="connsiteX51" fmla="*/ 6858 w 1624711"/>
              <a:gd name="connsiteY51" fmla="*/ 145542 h 152400"/>
              <a:gd name="connsiteX52" fmla="*/ 112141 w 1624711"/>
              <a:gd name="connsiteY52" fmla="*/ 145542 h 152400"/>
              <a:gd name="connsiteX53" fmla="*/ 112141 w 1624711"/>
              <a:gd name="connsiteY53" fmla="*/ 6858 h 152400"/>
              <a:gd name="connsiteX55" fmla="*/ 1505712 w 1624711"/>
              <a:gd name="connsiteY55" fmla="*/ 0 h 152400"/>
              <a:gd name="connsiteX56" fmla="*/ 1624711 w 1624711"/>
              <a:gd name="connsiteY56" fmla="*/ 0 h 152400"/>
              <a:gd name="connsiteX57" fmla="*/ 1624711 w 1624711"/>
              <a:gd name="connsiteY57" fmla="*/ 152400 h 152400"/>
              <a:gd name="connsiteX58" fmla="*/ 1505712 w 1624711"/>
              <a:gd name="connsiteY58" fmla="*/ 152400 h 152400"/>
              <a:gd name="connsiteX60" fmla="*/ 1354836 w 1624711"/>
              <a:gd name="connsiteY60" fmla="*/ 0 h 152400"/>
              <a:gd name="connsiteX61" fmla="*/ 1473835 w 1624711"/>
              <a:gd name="connsiteY61" fmla="*/ 0 h 152400"/>
              <a:gd name="connsiteX62" fmla="*/ 1473835 w 1624711"/>
              <a:gd name="connsiteY62" fmla="*/ 152400 h 152400"/>
              <a:gd name="connsiteX63" fmla="*/ 1354836 w 1624711"/>
              <a:gd name="connsiteY63" fmla="*/ 152400 h 152400"/>
              <a:gd name="connsiteX65" fmla="*/ 1205484 w 1624711"/>
              <a:gd name="connsiteY65" fmla="*/ 0 h 152400"/>
              <a:gd name="connsiteX66" fmla="*/ 1324483 w 1624711"/>
              <a:gd name="connsiteY66" fmla="*/ 0 h 152400"/>
              <a:gd name="connsiteX67" fmla="*/ 1324483 w 1624711"/>
              <a:gd name="connsiteY67" fmla="*/ 152400 h 152400"/>
              <a:gd name="connsiteX68" fmla="*/ 1205484 w 1624711"/>
              <a:gd name="connsiteY68" fmla="*/ 152400 h 152400"/>
              <a:gd name="connsiteX70" fmla="*/ 1054608 w 1624711"/>
              <a:gd name="connsiteY70" fmla="*/ 0 h 152400"/>
              <a:gd name="connsiteX71" fmla="*/ 1173607 w 1624711"/>
              <a:gd name="connsiteY71" fmla="*/ 0 h 152400"/>
              <a:gd name="connsiteX72" fmla="*/ 1173607 w 1624711"/>
              <a:gd name="connsiteY72" fmla="*/ 152400 h 152400"/>
              <a:gd name="connsiteX73" fmla="*/ 1054608 w 1624711"/>
              <a:gd name="connsiteY73" fmla="*/ 152400 h 152400"/>
              <a:gd name="connsiteX75" fmla="*/ 903732 w 1624711"/>
              <a:gd name="connsiteY75" fmla="*/ 0 h 152400"/>
              <a:gd name="connsiteX76" fmla="*/ 1022731 w 1624711"/>
              <a:gd name="connsiteY76" fmla="*/ 0 h 152400"/>
              <a:gd name="connsiteX77" fmla="*/ 1022731 w 1624711"/>
              <a:gd name="connsiteY77" fmla="*/ 152400 h 152400"/>
              <a:gd name="connsiteX78" fmla="*/ 903732 w 1624711"/>
              <a:gd name="connsiteY78" fmla="*/ 152400 h 152400"/>
              <a:gd name="connsiteX80" fmla="*/ 754380 w 1624711"/>
              <a:gd name="connsiteY80" fmla="*/ 0 h 152400"/>
              <a:gd name="connsiteX81" fmla="*/ 873379 w 1624711"/>
              <a:gd name="connsiteY81" fmla="*/ 0 h 152400"/>
              <a:gd name="connsiteX82" fmla="*/ 873379 w 1624711"/>
              <a:gd name="connsiteY82" fmla="*/ 152400 h 152400"/>
              <a:gd name="connsiteX83" fmla="*/ 754380 w 1624711"/>
              <a:gd name="connsiteY83" fmla="*/ 152400 h 152400"/>
              <a:gd name="connsiteX85" fmla="*/ 603504 w 1624711"/>
              <a:gd name="connsiteY85" fmla="*/ 0 h 152400"/>
              <a:gd name="connsiteX86" fmla="*/ 722503 w 1624711"/>
              <a:gd name="connsiteY86" fmla="*/ 0 h 152400"/>
              <a:gd name="connsiteX87" fmla="*/ 722503 w 1624711"/>
              <a:gd name="connsiteY87" fmla="*/ 152400 h 152400"/>
              <a:gd name="connsiteX88" fmla="*/ 603504 w 1624711"/>
              <a:gd name="connsiteY88" fmla="*/ 152400 h 152400"/>
              <a:gd name="connsiteX90" fmla="*/ 452628 w 1624711"/>
              <a:gd name="connsiteY90" fmla="*/ 0 h 152400"/>
              <a:gd name="connsiteX91" fmla="*/ 571627 w 1624711"/>
              <a:gd name="connsiteY91" fmla="*/ 0 h 152400"/>
              <a:gd name="connsiteX92" fmla="*/ 571627 w 1624711"/>
              <a:gd name="connsiteY92" fmla="*/ 152400 h 152400"/>
              <a:gd name="connsiteX93" fmla="*/ 452628 w 1624711"/>
              <a:gd name="connsiteY93" fmla="*/ 152400 h 152400"/>
              <a:gd name="connsiteX95" fmla="*/ 301752 w 1624711"/>
              <a:gd name="connsiteY95" fmla="*/ 0 h 152400"/>
              <a:gd name="connsiteX96" fmla="*/ 420751 w 1624711"/>
              <a:gd name="connsiteY96" fmla="*/ 0 h 152400"/>
              <a:gd name="connsiteX97" fmla="*/ 420751 w 1624711"/>
              <a:gd name="connsiteY97" fmla="*/ 152400 h 152400"/>
              <a:gd name="connsiteX98" fmla="*/ 301752 w 1624711"/>
              <a:gd name="connsiteY98" fmla="*/ 152400 h 152400"/>
              <a:gd name="connsiteX100" fmla="*/ 150876 w 1624711"/>
              <a:gd name="connsiteY100" fmla="*/ 0 h 152400"/>
              <a:gd name="connsiteX101" fmla="*/ 269875 w 1624711"/>
              <a:gd name="connsiteY101" fmla="*/ 0 h 152400"/>
              <a:gd name="connsiteX102" fmla="*/ 269875 w 1624711"/>
              <a:gd name="connsiteY102" fmla="*/ 152400 h 152400"/>
              <a:gd name="connsiteX103" fmla="*/ 150876 w 1624711"/>
              <a:gd name="connsiteY103" fmla="*/ 152400 h 152400"/>
              <a:gd name="connsiteX105" fmla="*/ 0 w 1624711"/>
              <a:gd name="connsiteY105" fmla="*/ 0 h 152400"/>
              <a:gd name="connsiteX106" fmla="*/ 118999 w 1624711"/>
              <a:gd name="connsiteY106" fmla="*/ 0 h 152400"/>
              <a:gd name="connsiteX107" fmla="*/ 118999 w 1624711"/>
              <a:gd name="connsiteY107" fmla="*/ 152400 h 152400"/>
              <a:gd name="connsiteX108" fmla="*/ 0 w 1624711"/>
              <a:gd name="connsiteY10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</a:cxnLst>
            <a:rect l="l" t="t" r="r" b="b"/>
            <a:pathLst>
              <a:path w="1624711" h="152400">
                <a:moveTo>
                  <a:pt x="1512570" y="6858"/>
                </a:moveTo>
                <a:lnTo>
                  <a:pt x="1512570" y="145542"/>
                </a:lnTo>
                <a:lnTo>
                  <a:pt x="1617853" y="145542"/>
                </a:lnTo>
                <a:lnTo>
                  <a:pt x="1617853" y="6858"/>
                </a:lnTo>
                <a:moveTo>
                  <a:pt x="1361694" y="6858"/>
                </a:moveTo>
                <a:lnTo>
                  <a:pt x="1361694" y="145542"/>
                </a:lnTo>
                <a:lnTo>
                  <a:pt x="1466977" y="145542"/>
                </a:lnTo>
                <a:lnTo>
                  <a:pt x="1466977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5712" y="0"/>
                </a:moveTo>
                <a:lnTo>
                  <a:pt x="1624711" y="0"/>
                </a:lnTo>
                <a:lnTo>
                  <a:pt x="1624711" y="152400"/>
                </a:lnTo>
                <a:lnTo>
                  <a:pt x="1505712" y="152400"/>
                </a:lnTo>
                <a:moveTo>
                  <a:pt x="1354836" y="0"/>
                </a:moveTo>
                <a:lnTo>
                  <a:pt x="1473835" y="0"/>
                </a:lnTo>
                <a:lnTo>
                  <a:pt x="1473835" y="152400"/>
                </a:lnTo>
                <a:lnTo>
                  <a:pt x="1354836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945894" y="2799969"/>
            <a:ext cx="1624711" cy="152400"/>
          </a:xfrm>
          <a:custGeom>
            <a:avLst/>
            <a:gdLst>
              <a:gd name="connsiteX0" fmla="*/ 1512570 w 1624711"/>
              <a:gd name="connsiteY0" fmla="*/ 6858 h 152400"/>
              <a:gd name="connsiteX1" fmla="*/ 1512570 w 1624711"/>
              <a:gd name="connsiteY1" fmla="*/ 145542 h 152400"/>
              <a:gd name="connsiteX2" fmla="*/ 1617853 w 1624711"/>
              <a:gd name="connsiteY2" fmla="*/ 145542 h 152400"/>
              <a:gd name="connsiteX3" fmla="*/ 1617853 w 1624711"/>
              <a:gd name="connsiteY3" fmla="*/ 6858 h 152400"/>
              <a:gd name="connsiteX5" fmla="*/ 1361694 w 1624711"/>
              <a:gd name="connsiteY5" fmla="*/ 6858 h 152400"/>
              <a:gd name="connsiteX6" fmla="*/ 1361694 w 1624711"/>
              <a:gd name="connsiteY6" fmla="*/ 145542 h 152400"/>
              <a:gd name="connsiteX7" fmla="*/ 1466977 w 1624711"/>
              <a:gd name="connsiteY7" fmla="*/ 145542 h 152400"/>
              <a:gd name="connsiteX8" fmla="*/ 1466977 w 1624711"/>
              <a:gd name="connsiteY8" fmla="*/ 6858 h 152400"/>
              <a:gd name="connsiteX10" fmla="*/ 1212342 w 1624711"/>
              <a:gd name="connsiteY10" fmla="*/ 6858 h 152400"/>
              <a:gd name="connsiteX11" fmla="*/ 1212342 w 1624711"/>
              <a:gd name="connsiteY11" fmla="*/ 145542 h 152400"/>
              <a:gd name="connsiteX12" fmla="*/ 1317625 w 1624711"/>
              <a:gd name="connsiteY12" fmla="*/ 145542 h 152400"/>
              <a:gd name="connsiteX13" fmla="*/ 1317625 w 1624711"/>
              <a:gd name="connsiteY13" fmla="*/ 6858 h 152400"/>
              <a:gd name="connsiteX15" fmla="*/ 1061466 w 1624711"/>
              <a:gd name="connsiteY15" fmla="*/ 6858 h 152400"/>
              <a:gd name="connsiteX16" fmla="*/ 1061466 w 1624711"/>
              <a:gd name="connsiteY16" fmla="*/ 145542 h 152400"/>
              <a:gd name="connsiteX17" fmla="*/ 1166749 w 1624711"/>
              <a:gd name="connsiteY17" fmla="*/ 145542 h 152400"/>
              <a:gd name="connsiteX18" fmla="*/ 1166749 w 1624711"/>
              <a:gd name="connsiteY18" fmla="*/ 6858 h 152400"/>
              <a:gd name="connsiteX20" fmla="*/ 910590 w 1624711"/>
              <a:gd name="connsiteY20" fmla="*/ 6858 h 152400"/>
              <a:gd name="connsiteX21" fmla="*/ 910590 w 1624711"/>
              <a:gd name="connsiteY21" fmla="*/ 145542 h 152400"/>
              <a:gd name="connsiteX22" fmla="*/ 1015873 w 1624711"/>
              <a:gd name="connsiteY22" fmla="*/ 145542 h 152400"/>
              <a:gd name="connsiteX23" fmla="*/ 1015873 w 1624711"/>
              <a:gd name="connsiteY23" fmla="*/ 6858 h 152400"/>
              <a:gd name="connsiteX25" fmla="*/ 761238 w 1624711"/>
              <a:gd name="connsiteY25" fmla="*/ 6858 h 152400"/>
              <a:gd name="connsiteX26" fmla="*/ 761238 w 1624711"/>
              <a:gd name="connsiteY26" fmla="*/ 145542 h 152400"/>
              <a:gd name="connsiteX27" fmla="*/ 866521 w 1624711"/>
              <a:gd name="connsiteY27" fmla="*/ 145542 h 152400"/>
              <a:gd name="connsiteX28" fmla="*/ 866521 w 1624711"/>
              <a:gd name="connsiteY28" fmla="*/ 6858 h 152400"/>
              <a:gd name="connsiteX30" fmla="*/ 610362 w 1624711"/>
              <a:gd name="connsiteY30" fmla="*/ 6858 h 152400"/>
              <a:gd name="connsiteX31" fmla="*/ 610362 w 1624711"/>
              <a:gd name="connsiteY31" fmla="*/ 145542 h 152400"/>
              <a:gd name="connsiteX32" fmla="*/ 715645 w 1624711"/>
              <a:gd name="connsiteY32" fmla="*/ 145542 h 152400"/>
              <a:gd name="connsiteX33" fmla="*/ 715645 w 1624711"/>
              <a:gd name="connsiteY33" fmla="*/ 6858 h 152400"/>
              <a:gd name="connsiteX35" fmla="*/ 459486 w 1624711"/>
              <a:gd name="connsiteY35" fmla="*/ 6858 h 152400"/>
              <a:gd name="connsiteX36" fmla="*/ 459486 w 1624711"/>
              <a:gd name="connsiteY36" fmla="*/ 145542 h 152400"/>
              <a:gd name="connsiteX37" fmla="*/ 564769 w 1624711"/>
              <a:gd name="connsiteY37" fmla="*/ 145542 h 152400"/>
              <a:gd name="connsiteX38" fmla="*/ 564769 w 1624711"/>
              <a:gd name="connsiteY38" fmla="*/ 6858 h 152400"/>
              <a:gd name="connsiteX40" fmla="*/ 308610 w 1624711"/>
              <a:gd name="connsiteY40" fmla="*/ 6858 h 152400"/>
              <a:gd name="connsiteX41" fmla="*/ 308610 w 1624711"/>
              <a:gd name="connsiteY41" fmla="*/ 145542 h 152400"/>
              <a:gd name="connsiteX42" fmla="*/ 413893 w 1624711"/>
              <a:gd name="connsiteY42" fmla="*/ 145542 h 152400"/>
              <a:gd name="connsiteX43" fmla="*/ 413893 w 1624711"/>
              <a:gd name="connsiteY43" fmla="*/ 6858 h 152400"/>
              <a:gd name="connsiteX45" fmla="*/ 157734 w 1624711"/>
              <a:gd name="connsiteY45" fmla="*/ 6858 h 152400"/>
              <a:gd name="connsiteX46" fmla="*/ 157734 w 1624711"/>
              <a:gd name="connsiteY46" fmla="*/ 145542 h 152400"/>
              <a:gd name="connsiteX47" fmla="*/ 263017 w 1624711"/>
              <a:gd name="connsiteY47" fmla="*/ 145542 h 152400"/>
              <a:gd name="connsiteX48" fmla="*/ 263017 w 1624711"/>
              <a:gd name="connsiteY48" fmla="*/ 6858 h 152400"/>
              <a:gd name="connsiteX50" fmla="*/ 6858 w 1624711"/>
              <a:gd name="connsiteY50" fmla="*/ 6858 h 152400"/>
              <a:gd name="connsiteX51" fmla="*/ 6858 w 1624711"/>
              <a:gd name="connsiteY51" fmla="*/ 145542 h 152400"/>
              <a:gd name="connsiteX52" fmla="*/ 112141 w 1624711"/>
              <a:gd name="connsiteY52" fmla="*/ 145542 h 152400"/>
              <a:gd name="connsiteX53" fmla="*/ 112141 w 1624711"/>
              <a:gd name="connsiteY53" fmla="*/ 6858 h 152400"/>
              <a:gd name="connsiteX55" fmla="*/ 1505712 w 1624711"/>
              <a:gd name="connsiteY55" fmla="*/ 0 h 152400"/>
              <a:gd name="connsiteX56" fmla="*/ 1624711 w 1624711"/>
              <a:gd name="connsiteY56" fmla="*/ 0 h 152400"/>
              <a:gd name="connsiteX57" fmla="*/ 1624711 w 1624711"/>
              <a:gd name="connsiteY57" fmla="*/ 152400 h 152400"/>
              <a:gd name="connsiteX58" fmla="*/ 1505712 w 1624711"/>
              <a:gd name="connsiteY58" fmla="*/ 152400 h 152400"/>
              <a:gd name="connsiteX60" fmla="*/ 1354836 w 1624711"/>
              <a:gd name="connsiteY60" fmla="*/ 0 h 152400"/>
              <a:gd name="connsiteX61" fmla="*/ 1473835 w 1624711"/>
              <a:gd name="connsiteY61" fmla="*/ 0 h 152400"/>
              <a:gd name="connsiteX62" fmla="*/ 1473835 w 1624711"/>
              <a:gd name="connsiteY62" fmla="*/ 152400 h 152400"/>
              <a:gd name="connsiteX63" fmla="*/ 1354836 w 1624711"/>
              <a:gd name="connsiteY63" fmla="*/ 152400 h 152400"/>
              <a:gd name="connsiteX65" fmla="*/ 1205484 w 1624711"/>
              <a:gd name="connsiteY65" fmla="*/ 0 h 152400"/>
              <a:gd name="connsiteX66" fmla="*/ 1324483 w 1624711"/>
              <a:gd name="connsiteY66" fmla="*/ 0 h 152400"/>
              <a:gd name="connsiteX67" fmla="*/ 1324483 w 1624711"/>
              <a:gd name="connsiteY67" fmla="*/ 152400 h 152400"/>
              <a:gd name="connsiteX68" fmla="*/ 1205484 w 1624711"/>
              <a:gd name="connsiteY68" fmla="*/ 152400 h 152400"/>
              <a:gd name="connsiteX70" fmla="*/ 1054608 w 1624711"/>
              <a:gd name="connsiteY70" fmla="*/ 0 h 152400"/>
              <a:gd name="connsiteX71" fmla="*/ 1173607 w 1624711"/>
              <a:gd name="connsiteY71" fmla="*/ 0 h 152400"/>
              <a:gd name="connsiteX72" fmla="*/ 1173607 w 1624711"/>
              <a:gd name="connsiteY72" fmla="*/ 152400 h 152400"/>
              <a:gd name="connsiteX73" fmla="*/ 1054608 w 1624711"/>
              <a:gd name="connsiteY73" fmla="*/ 152400 h 152400"/>
              <a:gd name="connsiteX75" fmla="*/ 903732 w 1624711"/>
              <a:gd name="connsiteY75" fmla="*/ 0 h 152400"/>
              <a:gd name="connsiteX76" fmla="*/ 1022731 w 1624711"/>
              <a:gd name="connsiteY76" fmla="*/ 0 h 152400"/>
              <a:gd name="connsiteX77" fmla="*/ 1022731 w 1624711"/>
              <a:gd name="connsiteY77" fmla="*/ 152400 h 152400"/>
              <a:gd name="connsiteX78" fmla="*/ 903732 w 1624711"/>
              <a:gd name="connsiteY78" fmla="*/ 152400 h 152400"/>
              <a:gd name="connsiteX80" fmla="*/ 754380 w 1624711"/>
              <a:gd name="connsiteY80" fmla="*/ 0 h 152400"/>
              <a:gd name="connsiteX81" fmla="*/ 873379 w 1624711"/>
              <a:gd name="connsiteY81" fmla="*/ 0 h 152400"/>
              <a:gd name="connsiteX82" fmla="*/ 873379 w 1624711"/>
              <a:gd name="connsiteY82" fmla="*/ 152400 h 152400"/>
              <a:gd name="connsiteX83" fmla="*/ 754380 w 1624711"/>
              <a:gd name="connsiteY83" fmla="*/ 152400 h 152400"/>
              <a:gd name="connsiteX85" fmla="*/ 603504 w 1624711"/>
              <a:gd name="connsiteY85" fmla="*/ 0 h 152400"/>
              <a:gd name="connsiteX86" fmla="*/ 722503 w 1624711"/>
              <a:gd name="connsiteY86" fmla="*/ 0 h 152400"/>
              <a:gd name="connsiteX87" fmla="*/ 722503 w 1624711"/>
              <a:gd name="connsiteY87" fmla="*/ 152400 h 152400"/>
              <a:gd name="connsiteX88" fmla="*/ 603504 w 1624711"/>
              <a:gd name="connsiteY88" fmla="*/ 152400 h 152400"/>
              <a:gd name="connsiteX90" fmla="*/ 452628 w 1624711"/>
              <a:gd name="connsiteY90" fmla="*/ 0 h 152400"/>
              <a:gd name="connsiteX91" fmla="*/ 571627 w 1624711"/>
              <a:gd name="connsiteY91" fmla="*/ 0 h 152400"/>
              <a:gd name="connsiteX92" fmla="*/ 571627 w 1624711"/>
              <a:gd name="connsiteY92" fmla="*/ 152400 h 152400"/>
              <a:gd name="connsiteX93" fmla="*/ 452628 w 1624711"/>
              <a:gd name="connsiteY93" fmla="*/ 152400 h 152400"/>
              <a:gd name="connsiteX95" fmla="*/ 301752 w 1624711"/>
              <a:gd name="connsiteY95" fmla="*/ 0 h 152400"/>
              <a:gd name="connsiteX96" fmla="*/ 420751 w 1624711"/>
              <a:gd name="connsiteY96" fmla="*/ 0 h 152400"/>
              <a:gd name="connsiteX97" fmla="*/ 420751 w 1624711"/>
              <a:gd name="connsiteY97" fmla="*/ 152400 h 152400"/>
              <a:gd name="connsiteX98" fmla="*/ 301752 w 1624711"/>
              <a:gd name="connsiteY98" fmla="*/ 152400 h 152400"/>
              <a:gd name="connsiteX100" fmla="*/ 150876 w 1624711"/>
              <a:gd name="connsiteY100" fmla="*/ 0 h 152400"/>
              <a:gd name="connsiteX101" fmla="*/ 269875 w 1624711"/>
              <a:gd name="connsiteY101" fmla="*/ 0 h 152400"/>
              <a:gd name="connsiteX102" fmla="*/ 269875 w 1624711"/>
              <a:gd name="connsiteY102" fmla="*/ 152400 h 152400"/>
              <a:gd name="connsiteX103" fmla="*/ 150876 w 1624711"/>
              <a:gd name="connsiteY103" fmla="*/ 152400 h 152400"/>
              <a:gd name="connsiteX105" fmla="*/ 0 w 1624711"/>
              <a:gd name="connsiteY105" fmla="*/ 0 h 152400"/>
              <a:gd name="connsiteX106" fmla="*/ 118999 w 1624711"/>
              <a:gd name="connsiteY106" fmla="*/ 0 h 152400"/>
              <a:gd name="connsiteX107" fmla="*/ 118999 w 1624711"/>
              <a:gd name="connsiteY107" fmla="*/ 152400 h 152400"/>
              <a:gd name="connsiteX108" fmla="*/ 0 w 1624711"/>
              <a:gd name="connsiteY10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</a:cxnLst>
            <a:rect l="l" t="t" r="r" b="b"/>
            <a:pathLst>
              <a:path w="1624711" h="152400">
                <a:moveTo>
                  <a:pt x="1512570" y="6858"/>
                </a:moveTo>
                <a:lnTo>
                  <a:pt x="1512570" y="145542"/>
                </a:lnTo>
                <a:lnTo>
                  <a:pt x="1617853" y="145542"/>
                </a:lnTo>
                <a:lnTo>
                  <a:pt x="1617853" y="6858"/>
                </a:lnTo>
                <a:moveTo>
                  <a:pt x="1361694" y="6858"/>
                </a:moveTo>
                <a:lnTo>
                  <a:pt x="1361694" y="145542"/>
                </a:lnTo>
                <a:lnTo>
                  <a:pt x="1466977" y="145542"/>
                </a:lnTo>
                <a:lnTo>
                  <a:pt x="1466977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5712" y="0"/>
                </a:moveTo>
                <a:lnTo>
                  <a:pt x="1624711" y="0"/>
                </a:lnTo>
                <a:lnTo>
                  <a:pt x="1624711" y="152400"/>
                </a:lnTo>
                <a:lnTo>
                  <a:pt x="1505712" y="152400"/>
                </a:lnTo>
                <a:moveTo>
                  <a:pt x="1354836" y="0"/>
                </a:moveTo>
                <a:lnTo>
                  <a:pt x="1473835" y="0"/>
                </a:lnTo>
                <a:lnTo>
                  <a:pt x="1473835" y="152400"/>
                </a:lnTo>
                <a:lnTo>
                  <a:pt x="1354836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3027417"/>
            <a:ext cx="1038632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Complément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247915" y="3022473"/>
            <a:ext cx="2379078" cy="152400"/>
          </a:xfrm>
          <a:custGeom>
            <a:avLst/>
            <a:gdLst>
              <a:gd name="connsiteX0" fmla="*/ 2266937 w 2379078"/>
              <a:gd name="connsiteY0" fmla="*/ 6858 h 152400"/>
              <a:gd name="connsiteX1" fmla="*/ 2266937 w 2379078"/>
              <a:gd name="connsiteY1" fmla="*/ 145542 h 152400"/>
              <a:gd name="connsiteX2" fmla="*/ 2372220 w 2379078"/>
              <a:gd name="connsiteY2" fmla="*/ 145542 h 152400"/>
              <a:gd name="connsiteX3" fmla="*/ 2372220 w 2379078"/>
              <a:gd name="connsiteY3" fmla="*/ 6858 h 152400"/>
              <a:gd name="connsiteX5" fmla="*/ 2116061 w 2379078"/>
              <a:gd name="connsiteY5" fmla="*/ 6858 h 152400"/>
              <a:gd name="connsiteX6" fmla="*/ 2116061 w 2379078"/>
              <a:gd name="connsiteY6" fmla="*/ 145542 h 152400"/>
              <a:gd name="connsiteX7" fmla="*/ 2221344 w 2379078"/>
              <a:gd name="connsiteY7" fmla="*/ 145542 h 152400"/>
              <a:gd name="connsiteX8" fmla="*/ 2221344 w 2379078"/>
              <a:gd name="connsiteY8" fmla="*/ 6858 h 152400"/>
              <a:gd name="connsiteX10" fmla="*/ 1966709 w 2379078"/>
              <a:gd name="connsiteY10" fmla="*/ 6858 h 152400"/>
              <a:gd name="connsiteX11" fmla="*/ 1966709 w 2379078"/>
              <a:gd name="connsiteY11" fmla="*/ 145542 h 152400"/>
              <a:gd name="connsiteX12" fmla="*/ 2071992 w 2379078"/>
              <a:gd name="connsiteY12" fmla="*/ 145542 h 152400"/>
              <a:gd name="connsiteX13" fmla="*/ 2071992 w 2379078"/>
              <a:gd name="connsiteY13" fmla="*/ 6858 h 152400"/>
              <a:gd name="connsiteX15" fmla="*/ 1815833 w 2379078"/>
              <a:gd name="connsiteY15" fmla="*/ 6858 h 152400"/>
              <a:gd name="connsiteX16" fmla="*/ 1815833 w 2379078"/>
              <a:gd name="connsiteY16" fmla="*/ 145542 h 152400"/>
              <a:gd name="connsiteX17" fmla="*/ 1921116 w 2379078"/>
              <a:gd name="connsiteY17" fmla="*/ 145542 h 152400"/>
              <a:gd name="connsiteX18" fmla="*/ 1921116 w 2379078"/>
              <a:gd name="connsiteY18" fmla="*/ 6858 h 152400"/>
              <a:gd name="connsiteX20" fmla="*/ 1664957 w 2379078"/>
              <a:gd name="connsiteY20" fmla="*/ 6858 h 152400"/>
              <a:gd name="connsiteX21" fmla="*/ 1664957 w 2379078"/>
              <a:gd name="connsiteY21" fmla="*/ 145542 h 152400"/>
              <a:gd name="connsiteX22" fmla="*/ 1770240 w 2379078"/>
              <a:gd name="connsiteY22" fmla="*/ 145542 h 152400"/>
              <a:gd name="connsiteX23" fmla="*/ 1770240 w 2379078"/>
              <a:gd name="connsiteY23" fmla="*/ 6858 h 152400"/>
              <a:gd name="connsiteX25" fmla="*/ 1514081 w 2379078"/>
              <a:gd name="connsiteY25" fmla="*/ 6858 h 152400"/>
              <a:gd name="connsiteX26" fmla="*/ 1514081 w 2379078"/>
              <a:gd name="connsiteY26" fmla="*/ 145542 h 152400"/>
              <a:gd name="connsiteX27" fmla="*/ 1619364 w 2379078"/>
              <a:gd name="connsiteY27" fmla="*/ 145542 h 152400"/>
              <a:gd name="connsiteX28" fmla="*/ 1619364 w 2379078"/>
              <a:gd name="connsiteY28" fmla="*/ 6858 h 152400"/>
              <a:gd name="connsiteX30" fmla="*/ 1363205 w 2379078"/>
              <a:gd name="connsiteY30" fmla="*/ 6858 h 152400"/>
              <a:gd name="connsiteX31" fmla="*/ 1363205 w 2379078"/>
              <a:gd name="connsiteY31" fmla="*/ 145542 h 152400"/>
              <a:gd name="connsiteX32" fmla="*/ 1468488 w 2379078"/>
              <a:gd name="connsiteY32" fmla="*/ 145542 h 152400"/>
              <a:gd name="connsiteX33" fmla="*/ 1468488 w 2379078"/>
              <a:gd name="connsiteY33" fmla="*/ 6858 h 152400"/>
              <a:gd name="connsiteX35" fmla="*/ 1212329 w 2379078"/>
              <a:gd name="connsiteY35" fmla="*/ 6858 h 152400"/>
              <a:gd name="connsiteX36" fmla="*/ 1212329 w 2379078"/>
              <a:gd name="connsiteY36" fmla="*/ 145542 h 152400"/>
              <a:gd name="connsiteX37" fmla="*/ 1317612 w 2379078"/>
              <a:gd name="connsiteY37" fmla="*/ 145542 h 152400"/>
              <a:gd name="connsiteX38" fmla="*/ 1317612 w 2379078"/>
              <a:gd name="connsiteY38" fmla="*/ 6858 h 152400"/>
              <a:gd name="connsiteX40" fmla="*/ 1061453 w 2379078"/>
              <a:gd name="connsiteY40" fmla="*/ 6858 h 152400"/>
              <a:gd name="connsiteX41" fmla="*/ 1061453 w 2379078"/>
              <a:gd name="connsiteY41" fmla="*/ 145542 h 152400"/>
              <a:gd name="connsiteX42" fmla="*/ 1166736 w 2379078"/>
              <a:gd name="connsiteY42" fmla="*/ 145542 h 152400"/>
              <a:gd name="connsiteX43" fmla="*/ 1166736 w 2379078"/>
              <a:gd name="connsiteY43" fmla="*/ 6858 h 152400"/>
              <a:gd name="connsiteX45" fmla="*/ 910577 w 2379078"/>
              <a:gd name="connsiteY45" fmla="*/ 6858 h 152400"/>
              <a:gd name="connsiteX46" fmla="*/ 910577 w 2379078"/>
              <a:gd name="connsiteY46" fmla="*/ 145542 h 152400"/>
              <a:gd name="connsiteX47" fmla="*/ 1015860 w 2379078"/>
              <a:gd name="connsiteY47" fmla="*/ 145542 h 152400"/>
              <a:gd name="connsiteX48" fmla="*/ 1015860 w 2379078"/>
              <a:gd name="connsiteY48" fmla="*/ 6858 h 152400"/>
              <a:gd name="connsiteX50" fmla="*/ 759701 w 2379078"/>
              <a:gd name="connsiteY50" fmla="*/ 6858 h 152400"/>
              <a:gd name="connsiteX51" fmla="*/ 759701 w 2379078"/>
              <a:gd name="connsiteY51" fmla="*/ 145542 h 152400"/>
              <a:gd name="connsiteX52" fmla="*/ 864984 w 2379078"/>
              <a:gd name="connsiteY52" fmla="*/ 145542 h 152400"/>
              <a:gd name="connsiteX53" fmla="*/ 864984 w 2379078"/>
              <a:gd name="connsiteY53" fmla="*/ 6858 h 152400"/>
              <a:gd name="connsiteX55" fmla="*/ 608825 w 2379078"/>
              <a:gd name="connsiteY55" fmla="*/ 6858 h 152400"/>
              <a:gd name="connsiteX56" fmla="*/ 608825 w 2379078"/>
              <a:gd name="connsiteY56" fmla="*/ 145542 h 152400"/>
              <a:gd name="connsiteX57" fmla="*/ 714108 w 2379078"/>
              <a:gd name="connsiteY57" fmla="*/ 145542 h 152400"/>
              <a:gd name="connsiteX58" fmla="*/ 714108 w 2379078"/>
              <a:gd name="connsiteY58" fmla="*/ 6858 h 152400"/>
              <a:gd name="connsiteX60" fmla="*/ 459473 w 2379078"/>
              <a:gd name="connsiteY60" fmla="*/ 6858 h 152400"/>
              <a:gd name="connsiteX61" fmla="*/ 459473 w 2379078"/>
              <a:gd name="connsiteY61" fmla="*/ 145542 h 152400"/>
              <a:gd name="connsiteX62" fmla="*/ 564756 w 2379078"/>
              <a:gd name="connsiteY62" fmla="*/ 145542 h 152400"/>
              <a:gd name="connsiteX63" fmla="*/ 564756 w 2379078"/>
              <a:gd name="connsiteY63" fmla="*/ 6858 h 152400"/>
              <a:gd name="connsiteX65" fmla="*/ 308597 w 2379078"/>
              <a:gd name="connsiteY65" fmla="*/ 6858 h 152400"/>
              <a:gd name="connsiteX66" fmla="*/ 308597 w 2379078"/>
              <a:gd name="connsiteY66" fmla="*/ 145542 h 152400"/>
              <a:gd name="connsiteX67" fmla="*/ 413880 w 2379078"/>
              <a:gd name="connsiteY67" fmla="*/ 145542 h 152400"/>
              <a:gd name="connsiteX68" fmla="*/ 413880 w 2379078"/>
              <a:gd name="connsiteY68" fmla="*/ 6858 h 152400"/>
              <a:gd name="connsiteX70" fmla="*/ 157721 w 2379078"/>
              <a:gd name="connsiteY70" fmla="*/ 6858 h 152400"/>
              <a:gd name="connsiteX71" fmla="*/ 157721 w 2379078"/>
              <a:gd name="connsiteY71" fmla="*/ 145542 h 152400"/>
              <a:gd name="connsiteX72" fmla="*/ 263004 w 2379078"/>
              <a:gd name="connsiteY72" fmla="*/ 145542 h 152400"/>
              <a:gd name="connsiteX73" fmla="*/ 263004 w 2379078"/>
              <a:gd name="connsiteY73" fmla="*/ 6858 h 152400"/>
              <a:gd name="connsiteX75" fmla="*/ 6845 w 2379078"/>
              <a:gd name="connsiteY75" fmla="*/ 6858 h 152400"/>
              <a:gd name="connsiteX76" fmla="*/ 6845 w 2379078"/>
              <a:gd name="connsiteY76" fmla="*/ 145542 h 152400"/>
              <a:gd name="connsiteX77" fmla="*/ 112128 w 2379078"/>
              <a:gd name="connsiteY77" fmla="*/ 145542 h 152400"/>
              <a:gd name="connsiteX78" fmla="*/ 112128 w 2379078"/>
              <a:gd name="connsiteY78" fmla="*/ 6858 h 152400"/>
              <a:gd name="connsiteX80" fmla="*/ 2260079 w 2379078"/>
              <a:gd name="connsiteY80" fmla="*/ 0 h 152400"/>
              <a:gd name="connsiteX81" fmla="*/ 2379078 w 2379078"/>
              <a:gd name="connsiteY81" fmla="*/ 0 h 152400"/>
              <a:gd name="connsiteX82" fmla="*/ 2379078 w 2379078"/>
              <a:gd name="connsiteY82" fmla="*/ 152400 h 152400"/>
              <a:gd name="connsiteX83" fmla="*/ 2260079 w 2379078"/>
              <a:gd name="connsiteY83" fmla="*/ 152400 h 152400"/>
              <a:gd name="connsiteX85" fmla="*/ 2109203 w 2379078"/>
              <a:gd name="connsiteY85" fmla="*/ 0 h 152400"/>
              <a:gd name="connsiteX86" fmla="*/ 2228202 w 2379078"/>
              <a:gd name="connsiteY86" fmla="*/ 0 h 152400"/>
              <a:gd name="connsiteX87" fmla="*/ 2228202 w 2379078"/>
              <a:gd name="connsiteY87" fmla="*/ 152400 h 152400"/>
              <a:gd name="connsiteX88" fmla="*/ 2109203 w 2379078"/>
              <a:gd name="connsiteY88" fmla="*/ 152400 h 152400"/>
              <a:gd name="connsiteX90" fmla="*/ 1959851 w 2379078"/>
              <a:gd name="connsiteY90" fmla="*/ 0 h 152400"/>
              <a:gd name="connsiteX91" fmla="*/ 2078850 w 2379078"/>
              <a:gd name="connsiteY91" fmla="*/ 0 h 152400"/>
              <a:gd name="connsiteX92" fmla="*/ 2078850 w 2379078"/>
              <a:gd name="connsiteY92" fmla="*/ 152400 h 152400"/>
              <a:gd name="connsiteX93" fmla="*/ 1959851 w 2379078"/>
              <a:gd name="connsiteY93" fmla="*/ 152400 h 152400"/>
              <a:gd name="connsiteX95" fmla="*/ 1808975 w 2379078"/>
              <a:gd name="connsiteY95" fmla="*/ 0 h 152400"/>
              <a:gd name="connsiteX96" fmla="*/ 1927974 w 2379078"/>
              <a:gd name="connsiteY96" fmla="*/ 0 h 152400"/>
              <a:gd name="connsiteX97" fmla="*/ 1927974 w 2379078"/>
              <a:gd name="connsiteY97" fmla="*/ 152400 h 152400"/>
              <a:gd name="connsiteX98" fmla="*/ 1808975 w 2379078"/>
              <a:gd name="connsiteY98" fmla="*/ 152400 h 152400"/>
              <a:gd name="connsiteX100" fmla="*/ 1658099 w 2379078"/>
              <a:gd name="connsiteY100" fmla="*/ 0 h 152400"/>
              <a:gd name="connsiteX101" fmla="*/ 1777098 w 2379078"/>
              <a:gd name="connsiteY101" fmla="*/ 0 h 152400"/>
              <a:gd name="connsiteX102" fmla="*/ 1777098 w 2379078"/>
              <a:gd name="connsiteY102" fmla="*/ 152400 h 152400"/>
              <a:gd name="connsiteX103" fmla="*/ 1658099 w 2379078"/>
              <a:gd name="connsiteY103" fmla="*/ 152400 h 152400"/>
              <a:gd name="connsiteX105" fmla="*/ 1507223 w 2379078"/>
              <a:gd name="connsiteY105" fmla="*/ 0 h 152400"/>
              <a:gd name="connsiteX106" fmla="*/ 1626222 w 2379078"/>
              <a:gd name="connsiteY106" fmla="*/ 0 h 152400"/>
              <a:gd name="connsiteX107" fmla="*/ 1626222 w 2379078"/>
              <a:gd name="connsiteY107" fmla="*/ 152400 h 152400"/>
              <a:gd name="connsiteX108" fmla="*/ 1507223 w 2379078"/>
              <a:gd name="connsiteY108" fmla="*/ 152400 h 152400"/>
              <a:gd name="connsiteX110" fmla="*/ 1356347 w 2379078"/>
              <a:gd name="connsiteY110" fmla="*/ 0 h 152400"/>
              <a:gd name="connsiteX111" fmla="*/ 1475346 w 2379078"/>
              <a:gd name="connsiteY111" fmla="*/ 0 h 152400"/>
              <a:gd name="connsiteX112" fmla="*/ 1475346 w 2379078"/>
              <a:gd name="connsiteY112" fmla="*/ 152400 h 152400"/>
              <a:gd name="connsiteX113" fmla="*/ 1356347 w 2379078"/>
              <a:gd name="connsiteY113" fmla="*/ 152400 h 152400"/>
              <a:gd name="connsiteX115" fmla="*/ 1205471 w 2379078"/>
              <a:gd name="connsiteY115" fmla="*/ 0 h 152400"/>
              <a:gd name="connsiteX116" fmla="*/ 1324470 w 2379078"/>
              <a:gd name="connsiteY116" fmla="*/ 0 h 152400"/>
              <a:gd name="connsiteX117" fmla="*/ 1324470 w 2379078"/>
              <a:gd name="connsiteY117" fmla="*/ 152400 h 152400"/>
              <a:gd name="connsiteX118" fmla="*/ 1205471 w 2379078"/>
              <a:gd name="connsiteY118" fmla="*/ 152400 h 152400"/>
              <a:gd name="connsiteX120" fmla="*/ 1054595 w 2379078"/>
              <a:gd name="connsiteY120" fmla="*/ 0 h 152400"/>
              <a:gd name="connsiteX121" fmla="*/ 1173594 w 2379078"/>
              <a:gd name="connsiteY121" fmla="*/ 0 h 152400"/>
              <a:gd name="connsiteX122" fmla="*/ 1173594 w 2379078"/>
              <a:gd name="connsiteY122" fmla="*/ 152400 h 152400"/>
              <a:gd name="connsiteX123" fmla="*/ 1054595 w 2379078"/>
              <a:gd name="connsiteY123" fmla="*/ 152400 h 152400"/>
              <a:gd name="connsiteX125" fmla="*/ 903719 w 2379078"/>
              <a:gd name="connsiteY125" fmla="*/ 0 h 152400"/>
              <a:gd name="connsiteX126" fmla="*/ 1022718 w 2379078"/>
              <a:gd name="connsiteY126" fmla="*/ 0 h 152400"/>
              <a:gd name="connsiteX127" fmla="*/ 1022718 w 2379078"/>
              <a:gd name="connsiteY127" fmla="*/ 152400 h 152400"/>
              <a:gd name="connsiteX128" fmla="*/ 903719 w 2379078"/>
              <a:gd name="connsiteY128" fmla="*/ 152400 h 152400"/>
              <a:gd name="connsiteX130" fmla="*/ 752843 w 2379078"/>
              <a:gd name="connsiteY130" fmla="*/ 0 h 152400"/>
              <a:gd name="connsiteX131" fmla="*/ 871842 w 2379078"/>
              <a:gd name="connsiteY131" fmla="*/ 0 h 152400"/>
              <a:gd name="connsiteX132" fmla="*/ 871842 w 2379078"/>
              <a:gd name="connsiteY132" fmla="*/ 152400 h 152400"/>
              <a:gd name="connsiteX133" fmla="*/ 752843 w 2379078"/>
              <a:gd name="connsiteY133" fmla="*/ 152400 h 152400"/>
              <a:gd name="connsiteX135" fmla="*/ 601967 w 2379078"/>
              <a:gd name="connsiteY135" fmla="*/ 0 h 152400"/>
              <a:gd name="connsiteX136" fmla="*/ 720966 w 2379078"/>
              <a:gd name="connsiteY136" fmla="*/ 0 h 152400"/>
              <a:gd name="connsiteX137" fmla="*/ 720966 w 2379078"/>
              <a:gd name="connsiteY137" fmla="*/ 152400 h 152400"/>
              <a:gd name="connsiteX138" fmla="*/ 601967 w 2379078"/>
              <a:gd name="connsiteY138" fmla="*/ 152400 h 152400"/>
              <a:gd name="connsiteX140" fmla="*/ 452615 w 2379078"/>
              <a:gd name="connsiteY140" fmla="*/ 0 h 152400"/>
              <a:gd name="connsiteX141" fmla="*/ 571614 w 2379078"/>
              <a:gd name="connsiteY141" fmla="*/ 0 h 152400"/>
              <a:gd name="connsiteX142" fmla="*/ 571614 w 2379078"/>
              <a:gd name="connsiteY142" fmla="*/ 152400 h 152400"/>
              <a:gd name="connsiteX143" fmla="*/ 452615 w 2379078"/>
              <a:gd name="connsiteY143" fmla="*/ 152400 h 152400"/>
              <a:gd name="connsiteX145" fmla="*/ 301739 w 2379078"/>
              <a:gd name="connsiteY145" fmla="*/ 0 h 152400"/>
              <a:gd name="connsiteX146" fmla="*/ 420738 w 2379078"/>
              <a:gd name="connsiteY146" fmla="*/ 0 h 152400"/>
              <a:gd name="connsiteX147" fmla="*/ 420738 w 2379078"/>
              <a:gd name="connsiteY147" fmla="*/ 152400 h 152400"/>
              <a:gd name="connsiteX148" fmla="*/ 301739 w 2379078"/>
              <a:gd name="connsiteY148" fmla="*/ 152400 h 152400"/>
              <a:gd name="connsiteX150" fmla="*/ 150863 w 2379078"/>
              <a:gd name="connsiteY150" fmla="*/ 0 h 152400"/>
              <a:gd name="connsiteX151" fmla="*/ 269862 w 2379078"/>
              <a:gd name="connsiteY151" fmla="*/ 0 h 152400"/>
              <a:gd name="connsiteX152" fmla="*/ 269862 w 2379078"/>
              <a:gd name="connsiteY152" fmla="*/ 152400 h 152400"/>
              <a:gd name="connsiteX153" fmla="*/ 150863 w 2379078"/>
              <a:gd name="connsiteY153" fmla="*/ 152400 h 152400"/>
              <a:gd name="connsiteX155" fmla="*/ 0 w 2379078"/>
              <a:gd name="connsiteY155" fmla="*/ 0 h 152400"/>
              <a:gd name="connsiteX156" fmla="*/ 118986 w 2379078"/>
              <a:gd name="connsiteY156" fmla="*/ 0 h 152400"/>
              <a:gd name="connsiteX157" fmla="*/ 118986 w 2379078"/>
              <a:gd name="connsiteY157" fmla="*/ 152400 h 152400"/>
              <a:gd name="connsiteX158" fmla="*/ 0 w 2379078"/>
              <a:gd name="connsiteY1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</a:cxnLst>
            <a:rect l="l" t="t" r="r" b="b"/>
            <a:pathLst>
              <a:path w="2379078" h="152400"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6061" y="6858"/>
                </a:moveTo>
                <a:lnTo>
                  <a:pt x="2116061" y="145542"/>
                </a:lnTo>
                <a:lnTo>
                  <a:pt x="2221344" y="145542"/>
                </a:lnTo>
                <a:lnTo>
                  <a:pt x="2221344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3205" y="6858"/>
                </a:moveTo>
                <a:lnTo>
                  <a:pt x="1363205" y="145542"/>
                </a:lnTo>
                <a:lnTo>
                  <a:pt x="1468488" y="145542"/>
                </a:lnTo>
                <a:lnTo>
                  <a:pt x="1468488" y="6858"/>
                </a:lnTo>
                <a:moveTo>
                  <a:pt x="1212329" y="6858"/>
                </a:moveTo>
                <a:lnTo>
                  <a:pt x="1212329" y="145542"/>
                </a:lnTo>
                <a:lnTo>
                  <a:pt x="1317612" y="145542"/>
                </a:lnTo>
                <a:lnTo>
                  <a:pt x="1317612" y="6858"/>
                </a:lnTo>
                <a:moveTo>
                  <a:pt x="1061453" y="6858"/>
                </a:moveTo>
                <a:lnTo>
                  <a:pt x="1061453" y="145542"/>
                </a:lnTo>
                <a:lnTo>
                  <a:pt x="1166736" y="145542"/>
                </a:lnTo>
                <a:lnTo>
                  <a:pt x="1166736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08825" y="6858"/>
                </a:moveTo>
                <a:lnTo>
                  <a:pt x="608825" y="145542"/>
                </a:lnTo>
                <a:lnTo>
                  <a:pt x="714108" y="145542"/>
                </a:lnTo>
                <a:lnTo>
                  <a:pt x="714108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56" y="145542"/>
                </a:lnTo>
                <a:lnTo>
                  <a:pt x="564756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28" y="145542"/>
                </a:lnTo>
                <a:lnTo>
                  <a:pt x="112128" y="6858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09203" y="0"/>
                </a:moveTo>
                <a:lnTo>
                  <a:pt x="2228202" y="0"/>
                </a:lnTo>
                <a:lnTo>
                  <a:pt x="2228202" y="152400"/>
                </a:lnTo>
                <a:lnTo>
                  <a:pt x="2109203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6347" y="0"/>
                </a:moveTo>
                <a:lnTo>
                  <a:pt x="1475346" y="0"/>
                </a:lnTo>
                <a:lnTo>
                  <a:pt x="1475346" y="152400"/>
                </a:lnTo>
                <a:lnTo>
                  <a:pt x="1356347" y="152400"/>
                </a:lnTo>
                <a:moveTo>
                  <a:pt x="1205471" y="0"/>
                </a:moveTo>
                <a:lnTo>
                  <a:pt x="1324470" y="0"/>
                </a:lnTo>
                <a:lnTo>
                  <a:pt x="1324470" y="152400"/>
                </a:lnTo>
                <a:lnTo>
                  <a:pt x="1205471" y="152400"/>
                </a:lnTo>
                <a:moveTo>
                  <a:pt x="1054595" y="0"/>
                </a:moveTo>
                <a:lnTo>
                  <a:pt x="1173594" y="0"/>
                </a:lnTo>
                <a:lnTo>
                  <a:pt x="1173594" y="152400"/>
                </a:lnTo>
                <a:lnTo>
                  <a:pt x="1054595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1967" y="0"/>
                </a:moveTo>
                <a:lnTo>
                  <a:pt x="720966" y="0"/>
                </a:lnTo>
                <a:lnTo>
                  <a:pt x="720966" y="152400"/>
                </a:lnTo>
                <a:lnTo>
                  <a:pt x="601967" y="152400"/>
                </a:lnTo>
                <a:moveTo>
                  <a:pt x="452615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15" y="152400"/>
                </a:lnTo>
                <a:moveTo>
                  <a:pt x="301739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39" y="152400"/>
                </a:lnTo>
                <a:moveTo>
                  <a:pt x="150863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63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247915" y="3022473"/>
            <a:ext cx="2379078" cy="152400"/>
          </a:xfrm>
          <a:custGeom>
            <a:avLst/>
            <a:gdLst>
              <a:gd name="connsiteX0" fmla="*/ 2266937 w 2379078"/>
              <a:gd name="connsiteY0" fmla="*/ 6858 h 152400"/>
              <a:gd name="connsiteX1" fmla="*/ 2266937 w 2379078"/>
              <a:gd name="connsiteY1" fmla="*/ 145542 h 152400"/>
              <a:gd name="connsiteX2" fmla="*/ 2372220 w 2379078"/>
              <a:gd name="connsiteY2" fmla="*/ 145542 h 152400"/>
              <a:gd name="connsiteX3" fmla="*/ 2372220 w 2379078"/>
              <a:gd name="connsiteY3" fmla="*/ 6858 h 152400"/>
              <a:gd name="connsiteX5" fmla="*/ 2116061 w 2379078"/>
              <a:gd name="connsiteY5" fmla="*/ 6858 h 152400"/>
              <a:gd name="connsiteX6" fmla="*/ 2116061 w 2379078"/>
              <a:gd name="connsiteY6" fmla="*/ 145542 h 152400"/>
              <a:gd name="connsiteX7" fmla="*/ 2221344 w 2379078"/>
              <a:gd name="connsiteY7" fmla="*/ 145542 h 152400"/>
              <a:gd name="connsiteX8" fmla="*/ 2221344 w 2379078"/>
              <a:gd name="connsiteY8" fmla="*/ 6858 h 152400"/>
              <a:gd name="connsiteX10" fmla="*/ 1966709 w 2379078"/>
              <a:gd name="connsiteY10" fmla="*/ 6858 h 152400"/>
              <a:gd name="connsiteX11" fmla="*/ 1966709 w 2379078"/>
              <a:gd name="connsiteY11" fmla="*/ 145542 h 152400"/>
              <a:gd name="connsiteX12" fmla="*/ 2071992 w 2379078"/>
              <a:gd name="connsiteY12" fmla="*/ 145542 h 152400"/>
              <a:gd name="connsiteX13" fmla="*/ 2071992 w 2379078"/>
              <a:gd name="connsiteY13" fmla="*/ 6858 h 152400"/>
              <a:gd name="connsiteX15" fmla="*/ 1815833 w 2379078"/>
              <a:gd name="connsiteY15" fmla="*/ 6858 h 152400"/>
              <a:gd name="connsiteX16" fmla="*/ 1815833 w 2379078"/>
              <a:gd name="connsiteY16" fmla="*/ 145542 h 152400"/>
              <a:gd name="connsiteX17" fmla="*/ 1921116 w 2379078"/>
              <a:gd name="connsiteY17" fmla="*/ 145542 h 152400"/>
              <a:gd name="connsiteX18" fmla="*/ 1921116 w 2379078"/>
              <a:gd name="connsiteY18" fmla="*/ 6858 h 152400"/>
              <a:gd name="connsiteX20" fmla="*/ 1664957 w 2379078"/>
              <a:gd name="connsiteY20" fmla="*/ 6858 h 152400"/>
              <a:gd name="connsiteX21" fmla="*/ 1664957 w 2379078"/>
              <a:gd name="connsiteY21" fmla="*/ 145542 h 152400"/>
              <a:gd name="connsiteX22" fmla="*/ 1770240 w 2379078"/>
              <a:gd name="connsiteY22" fmla="*/ 145542 h 152400"/>
              <a:gd name="connsiteX23" fmla="*/ 1770240 w 2379078"/>
              <a:gd name="connsiteY23" fmla="*/ 6858 h 152400"/>
              <a:gd name="connsiteX25" fmla="*/ 1514081 w 2379078"/>
              <a:gd name="connsiteY25" fmla="*/ 6858 h 152400"/>
              <a:gd name="connsiteX26" fmla="*/ 1514081 w 2379078"/>
              <a:gd name="connsiteY26" fmla="*/ 145542 h 152400"/>
              <a:gd name="connsiteX27" fmla="*/ 1619364 w 2379078"/>
              <a:gd name="connsiteY27" fmla="*/ 145542 h 152400"/>
              <a:gd name="connsiteX28" fmla="*/ 1619364 w 2379078"/>
              <a:gd name="connsiteY28" fmla="*/ 6858 h 152400"/>
              <a:gd name="connsiteX30" fmla="*/ 1363205 w 2379078"/>
              <a:gd name="connsiteY30" fmla="*/ 6858 h 152400"/>
              <a:gd name="connsiteX31" fmla="*/ 1363205 w 2379078"/>
              <a:gd name="connsiteY31" fmla="*/ 145542 h 152400"/>
              <a:gd name="connsiteX32" fmla="*/ 1468488 w 2379078"/>
              <a:gd name="connsiteY32" fmla="*/ 145542 h 152400"/>
              <a:gd name="connsiteX33" fmla="*/ 1468488 w 2379078"/>
              <a:gd name="connsiteY33" fmla="*/ 6858 h 152400"/>
              <a:gd name="connsiteX35" fmla="*/ 1212329 w 2379078"/>
              <a:gd name="connsiteY35" fmla="*/ 6858 h 152400"/>
              <a:gd name="connsiteX36" fmla="*/ 1212329 w 2379078"/>
              <a:gd name="connsiteY36" fmla="*/ 145542 h 152400"/>
              <a:gd name="connsiteX37" fmla="*/ 1317612 w 2379078"/>
              <a:gd name="connsiteY37" fmla="*/ 145542 h 152400"/>
              <a:gd name="connsiteX38" fmla="*/ 1317612 w 2379078"/>
              <a:gd name="connsiteY38" fmla="*/ 6858 h 152400"/>
              <a:gd name="connsiteX40" fmla="*/ 1061453 w 2379078"/>
              <a:gd name="connsiteY40" fmla="*/ 6858 h 152400"/>
              <a:gd name="connsiteX41" fmla="*/ 1061453 w 2379078"/>
              <a:gd name="connsiteY41" fmla="*/ 145542 h 152400"/>
              <a:gd name="connsiteX42" fmla="*/ 1166736 w 2379078"/>
              <a:gd name="connsiteY42" fmla="*/ 145542 h 152400"/>
              <a:gd name="connsiteX43" fmla="*/ 1166736 w 2379078"/>
              <a:gd name="connsiteY43" fmla="*/ 6858 h 152400"/>
              <a:gd name="connsiteX45" fmla="*/ 910577 w 2379078"/>
              <a:gd name="connsiteY45" fmla="*/ 6858 h 152400"/>
              <a:gd name="connsiteX46" fmla="*/ 910577 w 2379078"/>
              <a:gd name="connsiteY46" fmla="*/ 145542 h 152400"/>
              <a:gd name="connsiteX47" fmla="*/ 1015860 w 2379078"/>
              <a:gd name="connsiteY47" fmla="*/ 145542 h 152400"/>
              <a:gd name="connsiteX48" fmla="*/ 1015860 w 2379078"/>
              <a:gd name="connsiteY48" fmla="*/ 6858 h 152400"/>
              <a:gd name="connsiteX50" fmla="*/ 759701 w 2379078"/>
              <a:gd name="connsiteY50" fmla="*/ 6858 h 152400"/>
              <a:gd name="connsiteX51" fmla="*/ 759701 w 2379078"/>
              <a:gd name="connsiteY51" fmla="*/ 145542 h 152400"/>
              <a:gd name="connsiteX52" fmla="*/ 864984 w 2379078"/>
              <a:gd name="connsiteY52" fmla="*/ 145542 h 152400"/>
              <a:gd name="connsiteX53" fmla="*/ 864984 w 2379078"/>
              <a:gd name="connsiteY53" fmla="*/ 6858 h 152400"/>
              <a:gd name="connsiteX55" fmla="*/ 608825 w 2379078"/>
              <a:gd name="connsiteY55" fmla="*/ 6858 h 152400"/>
              <a:gd name="connsiteX56" fmla="*/ 608825 w 2379078"/>
              <a:gd name="connsiteY56" fmla="*/ 145542 h 152400"/>
              <a:gd name="connsiteX57" fmla="*/ 714108 w 2379078"/>
              <a:gd name="connsiteY57" fmla="*/ 145542 h 152400"/>
              <a:gd name="connsiteX58" fmla="*/ 714108 w 2379078"/>
              <a:gd name="connsiteY58" fmla="*/ 6858 h 152400"/>
              <a:gd name="connsiteX60" fmla="*/ 459473 w 2379078"/>
              <a:gd name="connsiteY60" fmla="*/ 6858 h 152400"/>
              <a:gd name="connsiteX61" fmla="*/ 459473 w 2379078"/>
              <a:gd name="connsiteY61" fmla="*/ 145542 h 152400"/>
              <a:gd name="connsiteX62" fmla="*/ 564756 w 2379078"/>
              <a:gd name="connsiteY62" fmla="*/ 145542 h 152400"/>
              <a:gd name="connsiteX63" fmla="*/ 564756 w 2379078"/>
              <a:gd name="connsiteY63" fmla="*/ 6858 h 152400"/>
              <a:gd name="connsiteX65" fmla="*/ 308597 w 2379078"/>
              <a:gd name="connsiteY65" fmla="*/ 6858 h 152400"/>
              <a:gd name="connsiteX66" fmla="*/ 308597 w 2379078"/>
              <a:gd name="connsiteY66" fmla="*/ 145542 h 152400"/>
              <a:gd name="connsiteX67" fmla="*/ 413880 w 2379078"/>
              <a:gd name="connsiteY67" fmla="*/ 145542 h 152400"/>
              <a:gd name="connsiteX68" fmla="*/ 413880 w 2379078"/>
              <a:gd name="connsiteY68" fmla="*/ 6858 h 152400"/>
              <a:gd name="connsiteX70" fmla="*/ 157721 w 2379078"/>
              <a:gd name="connsiteY70" fmla="*/ 6858 h 152400"/>
              <a:gd name="connsiteX71" fmla="*/ 157721 w 2379078"/>
              <a:gd name="connsiteY71" fmla="*/ 145542 h 152400"/>
              <a:gd name="connsiteX72" fmla="*/ 263004 w 2379078"/>
              <a:gd name="connsiteY72" fmla="*/ 145542 h 152400"/>
              <a:gd name="connsiteX73" fmla="*/ 263004 w 2379078"/>
              <a:gd name="connsiteY73" fmla="*/ 6858 h 152400"/>
              <a:gd name="connsiteX75" fmla="*/ 6845 w 2379078"/>
              <a:gd name="connsiteY75" fmla="*/ 6858 h 152400"/>
              <a:gd name="connsiteX76" fmla="*/ 6845 w 2379078"/>
              <a:gd name="connsiteY76" fmla="*/ 145542 h 152400"/>
              <a:gd name="connsiteX77" fmla="*/ 112128 w 2379078"/>
              <a:gd name="connsiteY77" fmla="*/ 145542 h 152400"/>
              <a:gd name="connsiteX78" fmla="*/ 112128 w 2379078"/>
              <a:gd name="connsiteY78" fmla="*/ 6858 h 152400"/>
              <a:gd name="connsiteX80" fmla="*/ 2260079 w 2379078"/>
              <a:gd name="connsiteY80" fmla="*/ 0 h 152400"/>
              <a:gd name="connsiteX81" fmla="*/ 2379078 w 2379078"/>
              <a:gd name="connsiteY81" fmla="*/ 0 h 152400"/>
              <a:gd name="connsiteX82" fmla="*/ 2379078 w 2379078"/>
              <a:gd name="connsiteY82" fmla="*/ 152400 h 152400"/>
              <a:gd name="connsiteX83" fmla="*/ 2260079 w 2379078"/>
              <a:gd name="connsiteY83" fmla="*/ 152400 h 152400"/>
              <a:gd name="connsiteX85" fmla="*/ 2109203 w 2379078"/>
              <a:gd name="connsiteY85" fmla="*/ 0 h 152400"/>
              <a:gd name="connsiteX86" fmla="*/ 2228202 w 2379078"/>
              <a:gd name="connsiteY86" fmla="*/ 0 h 152400"/>
              <a:gd name="connsiteX87" fmla="*/ 2228202 w 2379078"/>
              <a:gd name="connsiteY87" fmla="*/ 152400 h 152400"/>
              <a:gd name="connsiteX88" fmla="*/ 2109203 w 2379078"/>
              <a:gd name="connsiteY88" fmla="*/ 152400 h 152400"/>
              <a:gd name="connsiteX90" fmla="*/ 1959851 w 2379078"/>
              <a:gd name="connsiteY90" fmla="*/ 0 h 152400"/>
              <a:gd name="connsiteX91" fmla="*/ 2078850 w 2379078"/>
              <a:gd name="connsiteY91" fmla="*/ 0 h 152400"/>
              <a:gd name="connsiteX92" fmla="*/ 2078850 w 2379078"/>
              <a:gd name="connsiteY92" fmla="*/ 152400 h 152400"/>
              <a:gd name="connsiteX93" fmla="*/ 1959851 w 2379078"/>
              <a:gd name="connsiteY93" fmla="*/ 152400 h 152400"/>
              <a:gd name="connsiteX95" fmla="*/ 1808975 w 2379078"/>
              <a:gd name="connsiteY95" fmla="*/ 0 h 152400"/>
              <a:gd name="connsiteX96" fmla="*/ 1927974 w 2379078"/>
              <a:gd name="connsiteY96" fmla="*/ 0 h 152400"/>
              <a:gd name="connsiteX97" fmla="*/ 1927974 w 2379078"/>
              <a:gd name="connsiteY97" fmla="*/ 152400 h 152400"/>
              <a:gd name="connsiteX98" fmla="*/ 1808975 w 2379078"/>
              <a:gd name="connsiteY98" fmla="*/ 152400 h 152400"/>
              <a:gd name="connsiteX100" fmla="*/ 1658099 w 2379078"/>
              <a:gd name="connsiteY100" fmla="*/ 0 h 152400"/>
              <a:gd name="connsiteX101" fmla="*/ 1777098 w 2379078"/>
              <a:gd name="connsiteY101" fmla="*/ 0 h 152400"/>
              <a:gd name="connsiteX102" fmla="*/ 1777098 w 2379078"/>
              <a:gd name="connsiteY102" fmla="*/ 152400 h 152400"/>
              <a:gd name="connsiteX103" fmla="*/ 1658099 w 2379078"/>
              <a:gd name="connsiteY103" fmla="*/ 152400 h 152400"/>
              <a:gd name="connsiteX105" fmla="*/ 1507223 w 2379078"/>
              <a:gd name="connsiteY105" fmla="*/ 0 h 152400"/>
              <a:gd name="connsiteX106" fmla="*/ 1626222 w 2379078"/>
              <a:gd name="connsiteY106" fmla="*/ 0 h 152400"/>
              <a:gd name="connsiteX107" fmla="*/ 1626222 w 2379078"/>
              <a:gd name="connsiteY107" fmla="*/ 152400 h 152400"/>
              <a:gd name="connsiteX108" fmla="*/ 1507223 w 2379078"/>
              <a:gd name="connsiteY108" fmla="*/ 152400 h 152400"/>
              <a:gd name="connsiteX110" fmla="*/ 1356347 w 2379078"/>
              <a:gd name="connsiteY110" fmla="*/ 0 h 152400"/>
              <a:gd name="connsiteX111" fmla="*/ 1475346 w 2379078"/>
              <a:gd name="connsiteY111" fmla="*/ 0 h 152400"/>
              <a:gd name="connsiteX112" fmla="*/ 1475346 w 2379078"/>
              <a:gd name="connsiteY112" fmla="*/ 152400 h 152400"/>
              <a:gd name="connsiteX113" fmla="*/ 1356347 w 2379078"/>
              <a:gd name="connsiteY113" fmla="*/ 152400 h 152400"/>
              <a:gd name="connsiteX115" fmla="*/ 1205471 w 2379078"/>
              <a:gd name="connsiteY115" fmla="*/ 0 h 152400"/>
              <a:gd name="connsiteX116" fmla="*/ 1324470 w 2379078"/>
              <a:gd name="connsiteY116" fmla="*/ 0 h 152400"/>
              <a:gd name="connsiteX117" fmla="*/ 1324470 w 2379078"/>
              <a:gd name="connsiteY117" fmla="*/ 152400 h 152400"/>
              <a:gd name="connsiteX118" fmla="*/ 1205471 w 2379078"/>
              <a:gd name="connsiteY118" fmla="*/ 152400 h 152400"/>
              <a:gd name="connsiteX120" fmla="*/ 1054595 w 2379078"/>
              <a:gd name="connsiteY120" fmla="*/ 0 h 152400"/>
              <a:gd name="connsiteX121" fmla="*/ 1173594 w 2379078"/>
              <a:gd name="connsiteY121" fmla="*/ 0 h 152400"/>
              <a:gd name="connsiteX122" fmla="*/ 1173594 w 2379078"/>
              <a:gd name="connsiteY122" fmla="*/ 152400 h 152400"/>
              <a:gd name="connsiteX123" fmla="*/ 1054595 w 2379078"/>
              <a:gd name="connsiteY123" fmla="*/ 152400 h 152400"/>
              <a:gd name="connsiteX125" fmla="*/ 903719 w 2379078"/>
              <a:gd name="connsiteY125" fmla="*/ 0 h 152400"/>
              <a:gd name="connsiteX126" fmla="*/ 1022718 w 2379078"/>
              <a:gd name="connsiteY126" fmla="*/ 0 h 152400"/>
              <a:gd name="connsiteX127" fmla="*/ 1022718 w 2379078"/>
              <a:gd name="connsiteY127" fmla="*/ 152400 h 152400"/>
              <a:gd name="connsiteX128" fmla="*/ 903719 w 2379078"/>
              <a:gd name="connsiteY128" fmla="*/ 152400 h 152400"/>
              <a:gd name="connsiteX130" fmla="*/ 752843 w 2379078"/>
              <a:gd name="connsiteY130" fmla="*/ 0 h 152400"/>
              <a:gd name="connsiteX131" fmla="*/ 871842 w 2379078"/>
              <a:gd name="connsiteY131" fmla="*/ 0 h 152400"/>
              <a:gd name="connsiteX132" fmla="*/ 871842 w 2379078"/>
              <a:gd name="connsiteY132" fmla="*/ 152400 h 152400"/>
              <a:gd name="connsiteX133" fmla="*/ 752843 w 2379078"/>
              <a:gd name="connsiteY133" fmla="*/ 152400 h 152400"/>
              <a:gd name="connsiteX135" fmla="*/ 601967 w 2379078"/>
              <a:gd name="connsiteY135" fmla="*/ 0 h 152400"/>
              <a:gd name="connsiteX136" fmla="*/ 720966 w 2379078"/>
              <a:gd name="connsiteY136" fmla="*/ 0 h 152400"/>
              <a:gd name="connsiteX137" fmla="*/ 720966 w 2379078"/>
              <a:gd name="connsiteY137" fmla="*/ 152400 h 152400"/>
              <a:gd name="connsiteX138" fmla="*/ 601967 w 2379078"/>
              <a:gd name="connsiteY138" fmla="*/ 152400 h 152400"/>
              <a:gd name="connsiteX140" fmla="*/ 452615 w 2379078"/>
              <a:gd name="connsiteY140" fmla="*/ 0 h 152400"/>
              <a:gd name="connsiteX141" fmla="*/ 571614 w 2379078"/>
              <a:gd name="connsiteY141" fmla="*/ 0 h 152400"/>
              <a:gd name="connsiteX142" fmla="*/ 571614 w 2379078"/>
              <a:gd name="connsiteY142" fmla="*/ 152400 h 152400"/>
              <a:gd name="connsiteX143" fmla="*/ 452615 w 2379078"/>
              <a:gd name="connsiteY143" fmla="*/ 152400 h 152400"/>
              <a:gd name="connsiteX145" fmla="*/ 301739 w 2379078"/>
              <a:gd name="connsiteY145" fmla="*/ 0 h 152400"/>
              <a:gd name="connsiteX146" fmla="*/ 420738 w 2379078"/>
              <a:gd name="connsiteY146" fmla="*/ 0 h 152400"/>
              <a:gd name="connsiteX147" fmla="*/ 420738 w 2379078"/>
              <a:gd name="connsiteY147" fmla="*/ 152400 h 152400"/>
              <a:gd name="connsiteX148" fmla="*/ 301739 w 2379078"/>
              <a:gd name="connsiteY148" fmla="*/ 152400 h 152400"/>
              <a:gd name="connsiteX150" fmla="*/ 150863 w 2379078"/>
              <a:gd name="connsiteY150" fmla="*/ 0 h 152400"/>
              <a:gd name="connsiteX151" fmla="*/ 269862 w 2379078"/>
              <a:gd name="connsiteY151" fmla="*/ 0 h 152400"/>
              <a:gd name="connsiteX152" fmla="*/ 269862 w 2379078"/>
              <a:gd name="connsiteY152" fmla="*/ 152400 h 152400"/>
              <a:gd name="connsiteX153" fmla="*/ 150863 w 2379078"/>
              <a:gd name="connsiteY153" fmla="*/ 152400 h 152400"/>
              <a:gd name="connsiteX155" fmla="*/ 0 w 2379078"/>
              <a:gd name="connsiteY155" fmla="*/ 0 h 152400"/>
              <a:gd name="connsiteX156" fmla="*/ 118986 w 2379078"/>
              <a:gd name="connsiteY156" fmla="*/ 0 h 152400"/>
              <a:gd name="connsiteX157" fmla="*/ 118986 w 2379078"/>
              <a:gd name="connsiteY157" fmla="*/ 152400 h 152400"/>
              <a:gd name="connsiteX158" fmla="*/ 0 w 2379078"/>
              <a:gd name="connsiteY1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</a:cxnLst>
            <a:rect l="l" t="t" r="r" b="b"/>
            <a:pathLst>
              <a:path w="2379078" h="152400"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6061" y="6858"/>
                </a:moveTo>
                <a:lnTo>
                  <a:pt x="2116061" y="145542"/>
                </a:lnTo>
                <a:lnTo>
                  <a:pt x="2221344" y="145542"/>
                </a:lnTo>
                <a:lnTo>
                  <a:pt x="2221344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3205" y="6858"/>
                </a:moveTo>
                <a:lnTo>
                  <a:pt x="1363205" y="145542"/>
                </a:lnTo>
                <a:lnTo>
                  <a:pt x="1468488" y="145542"/>
                </a:lnTo>
                <a:lnTo>
                  <a:pt x="1468488" y="6858"/>
                </a:lnTo>
                <a:moveTo>
                  <a:pt x="1212329" y="6858"/>
                </a:moveTo>
                <a:lnTo>
                  <a:pt x="1212329" y="145542"/>
                </a:lnTo>
                <a:lnTo>
                  <a:pt x="1317612" y="145542"/>
                </a:lnTo>
                <a:lnTo>
                  <a:pt x="1317612" y="6858"/>
                </a:lnTo>
                <a:moveTo>
                  <a:pt x="1061453" y="6858"/>
                </a:moveTo>
                <a:lnTo>
                  <a:pt x="1061453" y="145542"/>
                </a:lnTo>
                <a:lnTo>
                  <a:pt x="1166736" y="145542"/>
                </a:lnTo>
                <a:lnTo>
                  <a:pt x="1166736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08825" y="6858"/>
                </a:moveTo>
                <a:lnTo>
                  <a:pt x="608825" y="145542"/>
                </a:lnTo>
                <a:lnTo>
                  <a:pt x="714108" y="145542"/>
                </a:lnTo>
                <a:lnTo>
                  <a:pt x="714108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56" y="145542"/>
                </a:lnTo>
                <a:lnTo>
                  <a:pt x="564756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28" y="145542"/>
                </a:lnTo>
                <a:lnTo>
                  <a:pt x="112128" y="6858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09203" y="0"/>
                </a:moveTo>
                <a:lnTo>
                  <a:pt x="2228202" y="0"/>
                </a:lnTo>
                <a:lnTo>
                  <a:pt x="2228202" y="152400"/>
                </a:lnTo>
                <a:lnTo>
                  <a:pt x="2109203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6347" y="0"/>
                </a:moveTo>
                <a:lnTo>
                  <a:pt x="1475346" y="0"/>
                </a:lnTo>
                <a:lnTo>
                  <a:pt x="1475346" y="152400"/>
                </a:lnTo>
                <a:lnTo>
                  <a:pt x="1356347" y="152400"/>
                </a:lnTo>
                <a:moveTo>
                  <a:pt x="1205471" y="0"/>
                </a:moveTo>
                <a:lnTo>
                  <a:pt x="1324470" y="0"/>
                </a:lnTo>
                <a:lnTo>
                  <a:pt x="1324470" y="152400"/>
                </a:lnTo>
                <a:lnTo>
                  <a:pt x="1205471" y="152400"/>
                </a:lnTo>
                <a:moveTo>
                  <a:pt x="1054595" y="0"/>
                </a:moveTo>
                <a:lnTo>
                  <a:pt x="1173594" y="0"/>
                </a:lnTo>
                <a:lnTo>
                  <a:pt x="1173594" y="152400"/>
                </a:lnTo>
                <a:lnTo>
                  <a:pt x="1054595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1967" y="0"/>
                </a:moveTo>
                <a:lnTo>
                  <a:pt x="720966" y="0"/>
                </a:lnTo>
                <a:lnTo>
                  <a:pt x="720966" y="152400"/>
                </a:lnTo>
                <a:lnTo>
                  <a:pt x="601967" y="152400"/>
                </a:lnTo>
                <a:moveTo>
                  <a:pt x="452615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15" y="152400"/>
                </a:lnTo>
                <a:moveTo>
                  <a:pt x="301739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39" y="152400"/>
                </a:lnTo>
                <a:moveTo>
                  <a:pt x="150863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63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3249921"/>
            <a:ext cx="992083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Code postal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202195" y="3244977"/>
            <a:ext cx="719442" cy="152400"/>
          </a:xfrm>
          <a:custGeom>
            <a:avLst/>
            <a:gdLst>
              <a:gd name="connsiteX0" fmla="*/ 607301 w 719442"/>
              <a:gd name="connsiteY0" fmla="*/ 6858 h 152400"/>
              <a:gd name="connsiteX1" fmla="*/ 607301 w 719442"/>
              <a:gd name="connsiteY1" fmla="*/ 145542 h 152400"/>
              <a:gd name="connsiteX2" fmla="*/ 712584 w 719442"/>
              <a:gd name="connsiteY2" fmla="*/ 145542 h 152400"/>
              <a:gd name="connsiteX3" fmla="*/ 712584 w 719442"/>
              <a:gd name="connsiteY3" fmla="*/ 6858 h 152400"/>
              <a:gd name="connsiteX5" fmla="*/ 457949 w 719442"/>
              <a:gd name="connsiteY5" fmla="*/ 6858 h 152400"/>
              <a:gd name="connsiteX6" fmla="*/ 457949 w 719442"/>
              <a:gd name="connsiteY6" fmla="*/ 145542 h 152400"/>
              <a:gd name="connsiteX7" fmla="*/ 563232 w 719442"/>
              <a:gd name="connsiteY7" fmla="*/ 145542 h 152400"/>
              <a:gd name="connsiteX8" fmla="*/ 563232 w 719442"/>
              <a:gd name="connsiteY8" fmla="*/ 6858 h 152400"/>
              <a:gd name="connsiteX10" fmla="*/ 307073 w 719442"/>
              <a:gd name="connsiteY10" fmla="*/ 6858 h 152400"/>
              <a:gd name="connsiteX11" fmla="*/ 307073 w 719442"/>
              <a:gd name="connsiteY11" fmla="*/ 145542 h 152400"/>
              <a:gd name="connsiteX12" fmla="*/ 412356 w 719442"/>
              <a:gd name="connsiteY12" fmla="*/ 145542 h 152400"/>
              <a:gd name="connsiteX13" fmla="*/ 412356 w 719442"/>
              <a:gd name="connsiteY13" fmla="*/ 6858 h 152400"/>
              <a:gd name="connsiteX15" fmla="*/ 157721 w 719442"/>
              <a:gd name="connsiteY15" fmla="*/ 6858 h 152400"/>
              <a:gd name="connsiteX16" fmla="*/ 157721 w 719442"/>
              <a:gd name="connsiteY16" fmla="*/ 145542 h 152400"/>
              <a:gd name="connsiteX17" fmla="*/ 263004 w 719442"/>
              <a:gd name="connsiteY17" fmla="*/ 145542 h 152400"/>
              <a:gd name="connsiteX18" fmla="*/ 263004 w 719442"/>
              <a:gd name="connsiteY18" fmla="*/ 6858 h 152400"/>
              <a:gd name="connsiteX20" fmla="*/ 6845 w 719442"/>
              <a:gd name="connsiteY20" fmla="*/ 6858 h 152400"/>
              <a:gd name="connsiteX21" fmla="*/ 6845 w 719442"/>
              <a:gd name="connsiteY21" fmla="*/ 145542 h 152400"/>
              <a:gd name="connsiteX22" fmla="*/ 112128 w 719442"/>
              <a:gd name="connsiteY22" fmla="*/ 145542 h 152400"/>
              <a:gd name="connsiteX23" fmla="*/ 112128 w 719442"/>
              <a:gd name="connsiteY23" fmla="*/ 6858 h 152400"/>
              <a:gd name="connsiteX25" fmla="*/ 600443 w 719442"/>
              <a:gd name="connsiteY25" fmla="*/ 0 h 152400"/>
              <a:gd name="connsiteX26" fmla="*/ 719442 w 719442"/>
              <a:gd name="connsiteY26" fmla="*/ 0 h 152400"/>
              <a:gd name="connsiteX27" fmla="*/ 719442 w 719442"/>
              <a:gd name="connsiteY27" fmla="*/ 152400 h 152400"/>
              <a:gd name="connsiteX28" fmla="*/ 600443 w 719442"/>
              <a:gd name="connsiteY28" fmla="*/ 152400 h 152400"/>
              <a:gd name="connsiteX30" fmla="*/ 451091 w 719442"/>
              <a:gd name="connsiteY30" fmla="*/ 0 h 152400"/>
              <a:gd name="connsiteX31" fmla="*/ 570090 w 719442"/>
              <a:gd name="connsiteY31" fmla="*/ 0 h 152400"/>
              <a:gd name="connsiteX32" fmla="*/ 570090 w 719442"/>
              <a:gd name="connsiteY32" fmla="*/ 152400 h 152400"/>
              <a:gd name="connsiteX33" fmla="*/ 451091 w 719442"/>
              <a:gd name="connsiteY33" fmla="*/ 152400 h 152400"/>
              <a:gd name="connsiteX35" fmla="*/ 300215 w 719442"/>
              <a:gd name="connsiteY35" fmla="*/ 0 h 152400"/>
              <a:gd name="connsiteX36" fmla="*/ 419214 w 719442"/>
              <a:gd name="connsiteY36" fmla="*/ 0 h 152400"/>
              <a:gd name="connsiteX37" fmla="*/ 419214 w 719442"/>
              <a:gd name="connsiteY37" fmla="*/ 152400 h 152400"/>
              <a:gd name="connsiteX38" fmla="*/ 300215 w 719442"/>
              <a:gd name="connsiteY38" fmla="*/ 152400 h 152400"/>
              <a:gd name="connsiteX40" fmla="*/ 150863 w 719442"/>
              <a:gd name="connsiteY40" fmla="*/ 0 h 152400"/>
              <a:gd name="connsiteX41" fmla="*/ 269862 w 719442"/>
              <a:gd name="connsiteY41" fmla="*/ 0 h 152400"/>
              <a:gd name="connsiteX42" fmla="*/ 269862 w 719442"/>
              <a:gd name="connsiteY42" fmla="*/ 152400 h 152400"/>
              <a:gd name="connsiteX43" fmla="*/ 150863 w 719442"/>
              <a:gd name="connsiteY43" fmla="*/ 152400 h 152400"/>
              <a:gd name="connsiteX45" fmla="*/ 0 w 719442"/>
              <a:gd name="connsiteY45" fmla="*/ 0 h 152400"/>
              <a:gd name="connsiteX46" fmla="*/ 118986 w 719442"/>
              <a:gd name="connsiteY46" fmla="*/ 0 h 152400"/>
              <a:gd name="connsiteX47" fmla="*/ 118986 w 719442"/>
              <a:gd name="connsiteY47" fmla="*/ 152400 h 152400"/>
              <a:gd name="connsiteX48" fmla="*/ 0 w 719442"/>
              <a:gd name="connsiteY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</a:cxnLst>
            <a:rect l="l" t="t" r="r" b="b"/>
            <a:pathLst>
              <a:path w="719442" h="152400">
                <a:moveTo>
                  <a:pt x="607301" y="6858"/>
                </a:moveTo>
                <a:lnTo>
                  <a:pt x="607301" y="145542"/>
                </a:lnTo>
                <a:lnTo>
                  <a:pt x="712584" y="145542"/>
                </a:lnTo>
                <a:lnTo>
                  <a:pt x="712584" y="6858"/>
                </a:lnTo>
                <a:moveTo>
                  <a:pt x="457949" y="6858"/>
                </a:moveTo>
                <a:lnTo>
                  <a:pt x="457949" y="145542"/>
                </a:lnTo>
                <a:lnTo>
                  <a:pt x="563232" y="145542"/>
                </a:lnTo>
                <a:lnTo>
                  <a:pt x="563232" y="6858"/>
                </a:lnTo>
                <a:moveTo>
                  <a:pt x="307073" y="6858"/>
                </a:moveTo>
                <a:lnTo>
                  <a:pt x="307073" y="145542"/>
                </a:lnTo>
                <a:lnTo>
                  <a:pt x="412356" y="145542"/>
                </a:lnTo>
                <a:lnTo>
                  <a:pt x="412356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28" y="145542"/>
                </a:lnTo>
                <a:lnTo>
                  <a:pt x="112128" y="6858"/>
                </a:lnTo>
                <a:moveTo>
                  <a:pt x="600443" y="0"/>
                </a:moveTo>
                <a:lnTo>
                  <a:pt x="719442" y="0"/>
                </a:lnTo>
                <a:lnTo>
                  <a:pt x="719442" y="152400"/>
                </a:lnTo>
                <a:lnTo>
                  <a:pt x="600443" y="152400"/>
                </a:lnTo>
                <a:moveTo>
                  <a:pt x="451091" y="0"/>
                </a:moveTo>
                <a:lnTo>
                  <a:pt x="570090" y="0"/>
                </a:lnTo>
                <a:lnTo>
                  <a:pt x="570090" y="152400"/>
                </a:lnTo>
                <a:lnTo>
                  <a:pt x="451091" y="152400"/>
                </a:lnTo>
                <a:moveTo>
                  <a:pt x="300215" y="0"/>
                </a:moveTo>
                <a:lnTo>
                  <a:pt x="419214" y="0"/>
                </a:lnTo>
                <a:lnTo>
                  <a:pt x="419214" y="152400"/>
                </a:lnTo>
                <a:lnTo>
                  <a:pt x="300215" y="152400"/>
                </a:lnTo>
                <a:moveTo>
                  <a:pt x="150863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63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202195" y="3244977"/>
            <a:ext cx="719442" cy="152400"/>
          </a:xfrm>
          <a:custGeom>
            <a:avLst/>
            <a:gdLst>
              <a:gd name="connsiteX0" fmla="*/ 607301 w 719442"/>
              <a:gd name="connsiteY0" fmla="*/ 6858 h 152400"/>
              <a:gd name="connsiteX1" fmla="*/ 607301 w 719442"/>
              <a:gd name="connsiteY1" fmla="*/ 145542 h 152400"/>
              <a:gd name="connsiteX2" fmla="*/ 712584 w 719442"/>
              <a:gd name="connsiteY2" fmla="*/ 145542 h 152400"/>
              <a:gd name="connsiteX3" fmla="*/ 712584 w 719442"/>
              <a:gd name="connsiteY3" fmla="*/ 6858 h 152400"/>
              <a:gd name="connsiteX5" fmla="*/ 457949 w 719442"/>
              <a:gd name="connsiteY5" fmla="*/ 6858 h 152400"/>
              <a:gd name="connsiteX6" fmla="*/ 457949 w 719442"/>
              <a:gd name="connsiteY6" fmla="*/ 145542 h 152400"/>
              <a:gd name="connsiteX7" fmla="*/ 563232 w 719442"/>
              <a:gd name="connsiteY7" fmla="*/ 145542 h 152400"/>
              <a:gd name="connsiteX8" fmla="*/ 563232 w 719442"/>
              <a:gd name="connsiteY8" fmla="*/ 6858 h 152400"/>
              <a:gd name="connsiteX10" fmla="*/ 307073 w 719442"/>
              <a:gd name="connsiteY10" fmla="*/ 6858 h 152400"/>
              <a:gd name="connsiteX11" fmla="*/ 307073 w 719442"/>
              <a:gd name="connsiteY11" fmla="*/ 145542 h 152400"/>
              <a:gd name="connsiteX12" fmla="*/ 412356 w 719442"/>
              <a:gd name="connsiteY12" fmla="*/ 145542 h 152400"/>
              <a:gd name="connsiteX13" fmla="*/ 412356 w 719442"/>
              <a:gd name="connsiteY13" fmla="*/ 6858 h 152400"/>
              <a:gd name="connsiteX15" fmla="*/ 157721 w 719442"/>
              <a:gd name="connsiteY15" fmla="*/ 6858 h 152400"/>
              <a:gd name="connsiteX16" fmla="*/ 157721 w 719442"/>
              <a:gd name="connsiteY16" fmla="*/ 145542 h 152400"/>
              <a:gd name="connsiteX17" fmla="*/ 263004 w 719442"/>
              <a:gd name="connsiteY17" fmla="*/ 145542 h 152400"/>
              <a:gd name="connsiteX18" fmla="*/ 263004 w 719442"/>
              <a:gd name="connsiteY18" fmla="*/ 6858 h 152400"/>
              <a:gd name="connsiteX20" fmla="*/ 6845 w 719442"/>
              <a:gd name="connsiteY20" fmla="*/ 6858 h 152400"/>
              <a:gd name="connsiteX21" fmla="*/ 6845 w 719442"/>
              <a:gd name="connsiteY21" fmla="*/ 145542 h 152400"/>
              <a:gd name="connsiteX22" fmla="*/ 112128 w 719442"/>
              <a:gd name="connsiteY22" fmla="*/ 145542 h 152400"/>
              <a:gd name="connsiteX23" fmla="*/ 112128 w 719442"/>
              <a:gd name="connsiteY23" fmla="*/ 6858 h 152400"/>
              <a:gd name="connsiteX25" fmla="*/ 600443 w 719442"/>
              <a:gd name="connsiteY25" fmla="*/ 0 h 152400"/>
              <a:gd name="connsiteX26" fmla="*/ 719442 w 719442"/>
              <a:gd name="connsiteY26" fmla="*/ 0 h 152400"/>
              <a:gd name="connsiteX27" fmla="*/ 719442 w 719442"/>
              <a:gd name="connsiteY27" fmla="*/ 152400 h 152400"/>
              <a:gd name="connsiteX28" fmla="*/ 600443 w 719442"/>
              <a:gd name="connsiteY28" fmla="*/ 152400 h 152400"/>
              <a:gd name="connsiteX30" fmla="*/ 451091 w 719442"/>
              <a:gd name="connsiteY30" fmla="*/ 0 h 152400"/>
              <a:gd name="connsiteX31" fmla="*/ 570090 w 719442"/>
              <a:gd name="connsiteY31" fmla="*/ 0 h 152400"/>
              <a:gd name="connsiteX32" fmla="*/ 570090 w 719442"/>
              <a:gd name="connsiteY32" fmla="*/ 152400 h 152400"/>
              <a:gd name="connsiteX33" fmla="*/ 451091 w 719442"/>
              <a:gd name="connsiteY33" fmla="*/ 152400 h 152400"/>
              <a:gd name="connsiteX35" fmla="*/ 300215 w 719442"/>
              <a:gd name="connsiteY35" fmla="*/ 0 h 152400"/>
              <a:gd name="connsiteX36" fmla="*/ 419214 w 719442"/>
              <a:gd name="connsiteY36" fmla="*/ 0 h 152400"/>
              <a:gd name="connsiteX37" fmla="*/ 419214 w 719442"/>
              <a:gd name="connsiteY37" fmla="*/ 152400 h 152400"/>
              <a:gd name="connsiteX38" fmla="*/ 300215 w 719442"/>
              <a:gd name="connsiteY38" fmla="*/ 152400 h 152400"/>
              <a:gd name="connsiteX40" fmla="*/ 150863 w 719442"/>
              <a:gd name="connsiteY40" fmla="*/ 0 h 152400"/>
              <a:gd name="connsiteX41" fmla="*/ 269862 w 719442"/>
              <a:gd name="connsiteY41" fmla="*/ 0 h 152400"/>
              <a:gd name="connsiteX42" fmla="*/ 269862 w 719442"/>
              <a:gd name="connsiteY42" fmla="*/ 152400 h 152400"/>
              <a:gd name="connsiteX43" fmla="*/ 150863 w 719442"/>
              <a:gd name="connsiteY43" fmla="*/ 152400 h 152400"/>
              <a:gd name="connsiteX45" fmla="*/ 0 w 719442"/>
              <a:gd name="connsiteY45" fmla="*/ 0 h 152400"/>
              <a:gd name="connsiteX46" fmla="*/ 118986 w 719442"/>
              <a:gd name="connsiteY46" fmla="*/ 0 h 152400"/>
              <a:gd name="connsiteX47" fmla="*/ 118986 w 719442"/>
              <a:gd name="connsiteY47" fmla="*/ 152400 h 152400"/>
              <a:gd name="connsiteX48" fmla="*/ 0 w 719442"/>
              <a:gd name="connsiteY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</a:cxnLst>
            <a:rect l="l" t="t" r="r" b="b"/>
            <a:pathLst>
              <a:path w="719442" h="152400">
                <a:moveTo>
                  <a:pt x="607301" y="6858"/>
                </a:moveTo>
                <a:lnTo>
                  <a:pt x="607301" y="145542"/>
                </a:lnTo>
                <a:lnTo>
                  <a:pt x="712584" y="145542"/>
                </a:lnTo>
                <a:lnTo>
                  <a:pt x="712584" y="6858"/>
                </a:lnTo>
                <a:moveTo>
                  <a:pt x="457949" y="6858"/>
                </a:moveTo>
                <a:lnTo>
                  <a:pt x="457949" y="145542"/>
                </a:lnTo>
                <a:lnTo>
                  <a:pt x="563232" y="145542"/>
                </a:lnTo>
                <a:lnTo>
                  <a:pt x="563232" y="6858"/>
                </a:lnTo>
                <a:moveTo>
                  <a:pt x="307073" y="6858"/>
                </a:moveTo>
                <a:lnTo>
                  <a:pt x="307073" y="145542"/>
                </a:lnTo>
                <a:lnTo>
                  <a:pt x="412356" y="145542"/>
                </a:lnTo>
                <a:lnTo>
                  <a:pt x="412356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28" y="145542"/>
                </a:lnTo>
                <a:lnTo>
                  <a:pt x="112128" y="6858"/>
                </a:lnTo>
                <a:moveTo>
                  <a:pt x="600443" y="0"/>
                </a:moveTo>
                <a:lnTo>
                  <a:pt x="719442" y="0"/>
                </a:lnTo>
                <a:lnTo>
                  <a:pt x="719442" y="152400"/>
                </a:lnTo>
                <a:lnTo>
                  <a:pt x="600443" y="152400"/>
                </a:lnTo>
                <a:moveTo>
                  <a:pt x="451091" y="0"/>
                </a:moveTo>
                <a:lnTo>
                  <a:pt x="570090" y="0"/>
                </a:lnTo>
                <a:lnTo>
                  <a:pt x="570090" y="152400"/>
                </a:lnTo>
                <a:lnTo>
                  <a:pt x="451091" y="152400"/>
                </a:lnTo>
                <a:moveTo>
                  <a:pt x="300215" y="0"/>
                </a:moveTo>
                <a:lnTo>
                  <a:pt x="419214" y="0"/>
                </a:lnTo>
                <a:lnTo>
                  <a:pt x="419214" y="152400"/>
                </a:lnTo>
                <a:lnTo>
                  <a:pt x="300215" y="152400"/>
                </a:lnTo>
                <a:moveTo>
                  <a:pt x="150863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63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3472425"/>
            <a:ext cx="890573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Commune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100087" y="3467481"/>
            <a:ext cx="2529954" cy="152400"/>
          </a:xfrm>
          <a:custGeom>
            <a:avLst/>
            <a:gdLst>
              <a:gd name="connsiteX0" fmla="*/ 2417813 w 2529954"/>
              <a:gd name="connsiteY0" fmla="*/ 6858 h 152400"/>
              <a:gd name="connsiteX1" fmla="*/ 2417813 w 2529954"/>
              <a:gd name="connsiteY1" fmla="*/ 145542 h 152400"/>
              <a:gd name="connsiteX2" fmla="*/ 2523096 w 2529954"/>
              <a:gd name="connsiteY2" fmla="*/ 145542 h 152400"/>
              <a:gd name="connsiteX3" fmla="*/ 2523096 w 2529954"/>
              <a:gd name="connsiteY3" fmla="*/ 6858 h 152400"/>
              <a:gd name="connsiteX5" fmla="*/ 2266937 w 2529954"/>
              <a:gd name="connsiteY5" fmla="*/ 6858 h 152400"/>
              <a:gd name="connsiteX6" fmla="*/ 2266937 w 2529954"/>
              <a:gd name="connsiteY6" fmla="*/ 145542 h 152400"/>
              <a:gd name="connsiteX7" fmla="*/ 2372220 w 2529954"/>
              <a:gd name="connsiteY7" fmla="*/ 145542 h 152400"/>
              <a:gd name="connsiteX8" fmla="*/ 2372220 w 2529954"/>
              <a:gd name="connsiteY8" fmla="*/ 6858 h 152400"/>
              <a:gd name="connsiteX10" fmla="*/ 2117585 w 2529954"/>
              <a:gd name="connsiteY10" fmla="*/ 6858 h 152400"/>
              <a:gd name="connsiteX11" fmla="*/ 2117585 w 2529954"/>
              <a:gd name="connsiteY11" fmla="*/ 145542 h 152400"/>
              <a:gd name="connsiteX12" fmla="*/ 2222868 w 2529954"/>
              <a:gd name="connsiteY12" fmla="*/ 145542 h 152400"/>
              <a:gd name="connsiteX13" fmla="*/ 2222868 w 2529954"/>
              <a:gd name="connsiteY13" fmla="*/ 6858 h 152400"/>
              <a:gd name="connsiteX15" fmla="*/ 1966709 w 2529954"/>
              <a:gd name="connsiteY15" fmla="*/ 6858 h 152400"/>
              <a:gd name="connsiteX16" fmla="*/ 1966709 w 2529954"/>
              <a:gd name="connsiteY16" fmla="*/ 145542 h 152400"/>
              <a:gd name="connsiteX17" fmla="*/ 2071992 w 2529954"/>
              <a:gd name="connsiteY17" fmla="*/ 145542 h 152400"/>
              <a:gd name="connsiteX18" fmla="*/ 2071992 w 2529954"/>
              <a:gd name="connsiteY18" fmla="*/ 6858 h 152400"/>
              <a:gd name="connsiteX20" fmla="*/ 1815833 w 2529954"/>
              <a:gd name="connsiteY20" fmla="*/ 6858 h 152400"/>
              <a:gd name="connsiteX21" fmla="*/ 1815833 w 2529954"/>
              <a:gd name="connsiteY21" fmla="*/ 145542 h 152400"/>
              <a:gd name="connsiteX22" fmla="*/ 1921116 w 2529954"/>
              <a:gd name="connsiteY22" fmla="*/ 145542 h 152400"/>
              <a:gd name="connsiteX23" fmla="*/ 1921116 w 2529954"/>
              <a:gd name="connsiteY23" fmla="*/ 6858 h 152400"/>
              <a:gd name="connsiteX25" fmla="*/ 1664957 w 2529954"/>
              <a:gd name="connsiteY25" fmla="*/ 6858 h 152400"/>
              <a:gd name="connsiteX26" fmla="*/ 1664957 w 2529954"/>
              <a:gd name="connsiteY26" fmla="*/ 145542 h 152400"/>
              <a:gd name="connsiteX27" fmla="*/ 1770240 w 2529954"/>
              <a:gd name="connsiteY27" fmla="*/ 145542 h 152400"/>
              <a:gd name="connsiteX28" fmla="*/ 1770240 w 2529954"/>
              <a:gd name="connsiteY28" fmla="*/ 6858 h 152400"/>
              <a:gd name="connsiteX30" fmla="*/ 1514081 w 2529954"/>
              <a:gd name="connsiteY30" fmla="*/ 6858 h 152400"/>
              <a:gd name="connsiteX31" fmla="*/ 1514081 w 2529954"/>
              <a:gd name="connsiteY31" fmla="*/ 145542 h 152400"/>
              <a:gd name="connsiteX32" fmla="*/ 1619364 w 2529954"/>
              <a:gd name="connsiteY32" fmla="*/ 145542 h 152400"/>
              <a:gd name="connsiteX33" fmla="*/ 1619364 w 2529954"/>
              <a:gd name="connsiteY33" fmla="*/ 6858 h 152400"/>
              <a:gd name="connsiteX35" fmla="*/ 1363205 w 2529954"/>
              <a:gd name="connsiteY35" fmla="*/ 6858 h 152400"/>
              <a:gd name="connsiteX36" fmla="*/ 1363205 w 2529954"/>
              <a:gd name="connsiteY36" fmla="*/ 145542 h 152400"/>
              <a:gd name="connsiteX37" fmla="*/ 1468488 w 2529954"/>
              <a:gd name="connsiteY37" fmla="*/ 145542 h 152400"/>
              <a:gd name="connsiteX38" fmla="*/ 1468488 w 2529954"/>
              <a:gd name="connsiteY38" fmla="*/ 6858 h 152400"/>
              <a:gd name="connsiteX40" fmla="*/ 1212329 w 2529954"/>
              <a:gd name="connsiteY40" fmla="*/ 6858 h 152400"/>
              <a:gd name="connsiteX41" fmla="*/ 1212329 w 2529954"/>
              <a:gd name="connsiteY41" fmla="*/ 145542 h 152400"/>
              <a:gd name="connsiteX42" fmla="*/ 1317612 w 2529954"/>
              <a:gd name="connsiteY42" fmla="*/ 145542 h 152400"/>
              <a:gd name="connsiteX43" fmla="*/ 1317612 w 2529954"/>
              <a:gd name="connsiteY43" fmla="*/ 6858 h 152400"/>
              <a:gd name="connsiteX45" fmla="*/ 1061453 w 2529954"/>
              <a:gd name="connsiteY45" fmla="*/ 6858 h 152400"/>
              <a:gd name="connsiteX46" fmla="*/ 1061453 w 2529954"/>
              <a:gd name="connsiteY46" fmla="*/ 145542 h 152400"/>
              <a:gd name="connsiteX47" fmla="*/ 1166736 w 2529954"/>
              <a:gd name="connsiteY47" fmla="*/ 145542 h 152400"/>
              <a:gd name="connsiteX48" fmla="*/ 1166736 w 2529954"/>
              <a:gd name="connsiteY48" fmla="*/ 6858 h 152400"/>
              <a:gd name="connsiteX50" fmla="*/ 910577 w 2529954"/>
              <a:gd name="connsiteY50" fmla="*/ 6858 h 152400"/>
              <a:gd name="connsiteX51" fmla="*/ 910577 w 2529954"/>
              <a:gd name="connsiteY51" fmla="*/ 145542 h 152400"/>
              <a:gd name="connsiteX52" fmla="*/ 1015860 w 2529954"/>
              <a:gd name="connsiteY52" fmla="*/ 145542 h 152400"/>
              <a:gd name="connsiteX53" fmla="*/ 1015860 w 2529954"/>
              <a:gd name="connsiteY53" fmla="*/ 6858 h 152400"/>
              <a:gd name="connsiteX55" fmla="*/ 759701 w 2529954"/>
              <a:gd name="connsiteY55" fmla="*/ 6858 h 152400"/>
              <a:gd name="connsiteX56" fmla="*/ 759701 w 2529954"/>
              <a:gd name="connsiteY56" fmla="*/ 145542 h 152400"/>
              <a:gd name="connsiteX57" fmla="*/ 864984 w 2529954"/>
              <a:gd name="connsiteY57" fmla="*/ 145542 h 152400"/>
              <a:gd name="connsiteX58" fmla="*/ 864984 w 2529954"/>
              <a:gd name="connsiteY58" fmla="*/ 6858 h 152400"/>
              <a:gd name="connsiteX60" fmla="*/ 610349 w 2529954"/>
              <a:gd name="connsiteY60" fmla="*/ 6858 h 152400"/>
              <a:gd name="connsiteX61" fmla="*/ 610349 w 2529954"/>
              <a:gd name="connsiteY61" fmla="*/ 145542 h 152400"/>
              <a:gd name="connsiteX62" fmla="*/ 715632 w 2529954"/>
              <a:gd name="connsiteY62" fmla="*/ 145542 h 152400"/>
              <a:gd name="connsiteX63" fmla="*/ 715632 w 2529954"/>
              <a:gd name="connsiteY63" fmla="*/ 6858 h 152400"/>
              <a:gd name="connsiteX65" fmla="*/ 459473 w 2529954"/>
              <a:gd name="connsiteY65" fmla="*/ 6858 h 152400"/>
              <a:gd name="connsiteX66" fmla="*/ 459473 w 2529954"/>
              <a:gd name="connsiteY66" fmla="*/ 145542 h 152400"/>
              <a:gd name="connsiteX67" fmla="*/ 564756 w 2529954"/>
              <a:gd name="connsiteY67" fmla="*/ 145542 h 152400"/>
              <a:gd name="connsiteX68" fmla="*/ 564756 w 2529954"/>
              <a:gd name="connsiteY68" fmla="*/ 6858 h 152400"/>
              <a:gd name="connsiteX70" fmla="*/ 308597 w 2529954"/>
              <a:gd name="connsiteY70" fmla="*/ 6858 h 152400"/>
              <a:gd name="connsiteX71" fmla="*/ 308597 w 2529954"/>
              <a:gd name="connsiteY71" fmla="*/ 145542 h 152400"/>
              <a:gd name="connsiteX72" fmla="*/ 413880 w 2529954"/>
              <a:gd name="connsiteY72" fmla="*/ 145542 h 152400"/>
              <a:gd name="connsiteX73" fmla="*/ 413880 w 2529954"/>
              <a:gd name="connsiteY73" fmla="*/ 6858 h 152400"/>
              <a:gd name="connsiteX75" fmla="*/ 157721 w 2529954"/>
              <a:gd name="connsiteY75" fmla="*/ 6858 h 152400"/>
              <a:gd name="connsiteX76" fmla="*/ 157721 w 2529954"/>
              <a:gd name="connsiteY76" fmla="*/ 145542 h 152400"/>
              <a:gd name="connsiteX77" fmla="*/ 263004 w 2529954"/>
              <a:gd name="connsiteY77" fmla="*/ 145542 h 152400"/>
              <a:gd name="connsiteX78" fmla="*/ 263004 w 2529954"/>
              <a:gd name="connsiteY78" fmla="*/ 6858 h 152400"/>
              <a:gd name="connsiteX80" fmla="*/ 6845 w 2529954"/>
              <a:gd name="connsiteY80" fmla="*/ 6858 h 152400"/>
              <a:gd name="connsiteX81" fmla="*/ 6845 w 2529954"/>
              <a:gd name="connsiteY81" fmla="*/ 145542 h 152400"/>
              <a:gd name="connsiteX82" fmla="*/ 112141 w 2529954"/>
              <a:gd name="connsiteY82" fmla="*/ 145542 h 152400"/>
              <a:gd name="connsiteX83" fmla="*/ 112141 w 2529954"/>
              <a:gd name="connsiteY83" fmla="*/ 6858 h 152400"/>
              <a:gd name="connsiteX85" fmla="*/ 2410955 w 2529954"/>
              <a:gd name="connsiteY85" fmla="*/ 0 h 152400"/>
              <a:gd name="connsiteX86" fmla="*/ 2529954 w 2529954"/>
              <a:gd name="connsiteY86" fmla="*/ 0 h 152400"/>
              <a:gd name="connsiteX87" fmla="*/ 2529954 w 2529954"/>
              <a:gd name="connsiteY87" fmla="*/ 152400 h 152400"/>
              <a:gd name="connsiteX88" fmla="*/ 2410955 w 2529954"/>
              <a:gd name="connsiteY88" fmla="*/ 152400 h 152400"/>
              <a:gd name="connsiteX90" fmla="*/ 2260079 w 2529954"/>
              <a:gd name="connsiteY90" fmla="*/ 0 h 152400"/>
              <a:gd name="connsiteX91" fmla="*/ 2379078 w 2529954"/>
              <a:gd name="connsiteY91" fmla="*/ 0 h 152400"/>
              <a:gd name="connsiteX92" fmla="*/ 2379078 w 2529954"/>
              <a:gd name="connsiteY92" fmla="*/ 152400 h 152400"/>
              <a:gd name="connsiteX93" fmla="*/ 2260079 w 2529954"/>
              <a:gd name="connsiteY93" fmla="*/ 152400 h 152400"/>
              <a:gd name="connsiteX95" fmla="*/ 2110727 w 2529954"/>
              <a:gd name="connsiteY95" fmla="*/ 0 h 152400"/>
              <a:gd name="connsiteX96" fmla="*/ 2229726 w 2529954"/>
              <a:gd name="connsiteY96" fmla="*/ 0 h 152400"/>
              <a:gd name="connsiteX97" fmla="*/ 2229726 w 2529954"/>
              <a:gd name="connsiteY97" fmla="*/ 152400 h 152400"/>
              <a:gd name="connsiteX98" fmla="*/ 2110727 w 2529954"/>
              <a:gd name="connsiteY98" fmla="*/ 152400 h 152400"/>
              <a:gd name="connsiteX100" fmla="*/ 1959851 w 2529954"/>
              <a:gd name="connsiteY100" fmla="*/ 0 h 152400"/>
              <a:gd name="connsiteX101" fmla="*/ 2078850 w 2529954"/>
              <a:gd name="connsiteY101" fmla="*/ 0 h 152400"/>
              <a:gd name="connsiteX102" fmla="*/ 2078850 w 2529954"/>
              <a:gd name="connsiteY102" fmla="*/ 152400 h 152400"/>
              <a:gd name="connsiteX103" fmla="*/ 1959851 w 2529954"/>
              <a:gd name="connsiteY103" fmla="*/ 152400 h 152400"/>
              <a:gd name="connsiteX105" fmla="*/ 1808975 w 2529954"/>
              <a:gd name="connsiteY105" fmla="*/ 0 h 152400"/>
              <a:gd name="connsiteX106" fmla="*/ 1927974 w 2529954"/>
              <a:gd name="connsiteY106" fmla="*/ 0 h 152400"/>
              <a:gd name="connsiteX107" fmla="*/ 1927974 w 2529954"/>
              <a:gd name="connsiteY107" fmla="*/ 152400 h 152400"/>
              <a:gd name="connsiteX108" fmla="*/ 1808975 w 2529954"/>
              <a:gd name="connsiteY108" fmla="*/ 152400 h 152400"/>
              <a:gd name="connsiteX110" fmla="*/ 1658099 w 2529954"/>
              <a:gd name="connsiteY110" fmla="*/ 0 h 152400"/>
              <a:gd name="connsiteX111" fmla="*/ 1777098 w 2529954"/>
              <a:gd name="connsiteY111" fmla="*/ 0 h 152400"/>
              <a:gd name="connsiteX112" fmla="*/ 1777098 w 2529954"/>
              <a:gd name="connsiteY112" fmla="*/ 152400 h 152400"/>
              <a:gd name="connsiteX113" fmla="*/ 1658099 w 2529954"/>
              <a:gd name="connsiteY113" fmla="*/ 152400 h 152400"/>
              <a:gd name="connsiteX115" fmla="*/ 1507223 w 2529954"/>
              <a:gd name="connsiteY115" fmla="*/ 0 h 152400"/>
              <a:gd name="connsiteX116" fmla="*/ 1626222 w 2529954"/>
              <a:gd name="connsiteY116" fmla="*/ 0 h 152400"/>
              <a:gd name="connsiteX117" fmla="*/ 1626222 w 2529954"/>
              <a:gd name="connsiteY117" fmla="*/ 152400 h 152400"/>
              <a:gd name="connsiteX118" fmla="*/ 1507223 w 2529954"/>
              <a:gd name="connsiteY118" fmla="*/ 152400 h 152400"/>
              <a:gd name="connsiteX120" fmla="*/ 1356347 w 2529954"/>
              <a:gd name="connsiteY120" fmla="*/ 0 h 152400"/>
              <a:gd name="connsiteX121" fmla="*/ 1475346 w 2529954"/>
              <a:gd name="connsiteY121" fmla="*/ 0 h 152400"/>
              <a:gd name="connsiteX122" fmla="*/ 1475346 w 2529954"/>
              <a:gd name="connsiteY122" fmla="*/ 152400 h 152400"/>
              <a:gd name="connsiteX123" fmla="*/ 1356347 w 2529954"/>
              <a:gd name="connsiteY123" fmla="*/ 152400 h 152400"/>
              <a:gd name="connsiteX125" fmla="*/ 1205471 w 2529954"/>
              <a:gd name="connsiteY125" fmla="*/ 0 h 152400"/>
              <a:gd name="connsiteX126" fmla="*/ 1324470 w 2529954"/>
              <a:gd name="connsiteY126" fmla="*/ 0 h 152400"/>
              <a:gd name="connsiteX127" fmla="*/ 1324470 w 2529954"/>
              <a:gd name="connsiteY127" fmla="*/ 152400 h 152400"/>
              <a:gd name="connsiteX128" fmla="*/ 1205471 w 2529954"/>
              <a:gd name="connsiteY128" fmla="*/ 152400 h 152400"/>
              <a:gd name="connsiteX130" fmla="*/ 1054595 w 2529954"/>
              <a:gd name="connsiteY130" fmla="*/ 0 h 152400"/>
              <a:gd name="connsiteX131" fmla="*/ 1173594 w 2529954"/>
              <a:gd name="connsiteY131" fmla="*/ 0 h 152400"/>
              <a:gd name="connsiteX132" fmla="*/ 1173594 w 2529954"/>
              <a:gd name="connsiteY132" fmla="*/ 152400 h 152400"/>
              <a:gd name="connsiteX133" fmla="*/ 1054595 w 2529954"/>
              <a:gd name="connsiteY133" fmla="*/ 152400 h 152400"/>
              <a:gd name="connsiteX135" fmla="*/ 903719 w 2529954"/>
              <a:gd name="connsiteY135" fmla="*/ 0 h 152400"/>
              <a:gd name="connsiteX136" fmla="*/ 1022718 w 2529954"/>
              <a:gd name="connsiteY136" fmla="*/ 0 h 152400"/>
              <a:gd name="connsiteX137" fmla="*/ 1022718 w 2529954"/>
              <a:gd name="connsiteY137" fmla="*/ 152400 h 152400"/>
              <a:gd name="connsiteX138" fmla="*/ 903719 w 2529954"/>
              <a:gd name="connsiteY138" fmla="*/ 152400 h 152400"/>
              <a:gd name="connsiteX140" fmla="*/ 752843 w 2529954"/>
              <a:gd name="connsiteY140" fmla="*/ 0 h 152400"/>
              <a:gd name="connsiteX141" fmla="*/ 871842 w 2529954"/>
              <a:gd name="connsiteY141" fmla="*/ 0 h 152400"/>
              <a:gd name="connsiteX142" fmla="*/ 871842 w 2529954"/>
              <a:gd name="connsiteY142" fmla="*/ 152400 h 152400"/>
              <a:gd name="connsiteX143" fmla="*/ 752843 w 2529954"/>
              <a:gd name="connsiteY143" fmla="*/ 152400 h 152400"/>
              <a:gd name="connsiteX145" fmla="*/ 603491 w 2529954"/>
              <a:gd name="connsiteY145" fmla="*/ 0 h 152400"/>
              <a:gd name="connsiteX146" fmla="*/ 722490 w 2529954"/>
              <a:gd name="connsiteY146" fmla="*/ 0 h 152400"/>
              <a:gd name="connsiteX147" fmla="*/ 722490 w 2529954"/>
              <a:gd name="connsiteY147" fmla="*/ 152400 h 152400"/>
              <a:gd name="connsiteX148" fmla="*/ 603491 w 2529954"/>
              <a:gd name="connsiteY148" fmla="*/ 152400 h 152400"/>
              <a:gd name="connsiteX150" fmla="*/ 452615 w 2529954"/>
              <a:gd name="connsiteY150" fmla="*/ 0 h 152400"/>
              <a:gd name="connsiteX151" fmla="*/ 571614 w 2529954"/>
              <a:gd name="connsiteY151" fmla="*/ 0 h 152400"/>
              <a:gd name="connsiteX152" fmla="*/ 571614 w 2529954"/>
              <a:gd name="connsiteY152" fmla="*/ 152400 h 152400"/>
              <a:gd name="connsiteX153" fmla="*/ 452615 w 2529954"/>
              <a:gd name="connsiteY153" fmla="*/ 152400 h 152400"/>
              <a:gd name="connsiteX155" fmla="*/ 301739 w 2529954"/>
              <a:gd name="connsiteY155" fmla="*/ 0 h 152400"/>
              <a:gd name="connsiteX156" fmla="*/ 420738 w 2529954"/>
              <a:gd name="connsiteY156" fmla="*/ 0 h 152400"/>
              <a:gd name="connsiteX157" fmla="*/ 420738 w 2529954"/>
              <a:gd name="connsiteY157" fmla="*/ 152400 h 152400"/>
              <a:gd name="connsiteX158" fmla="*/ 301739 w 2529954"/>
              <a:gd name="connsiteY158" fmla="*/ 152400 h 152400"/>
              <a:gd name="connsiteX160" fmla="*/ 150876 w 2529954"/>
              <a:gd name="connsiteY160" fmla="*/ 0 h 152400"/>
              <a:gd name="connsiteX161" fmla="*/ 269862 w 2529954"/>
              <a:gd name="connsiteY161" fmla="*/ 0 h 152400"/>
              <a:gd name="connsiteX162" fmla="*/ 269862 w 2529954"/>
              <a:gd name="connsiteY162" fmla="*/ 152400 h 152400"/>
              <a:gd name="connsiteX163" fmla="*/ 150876 w 2529954"/>
              <a:gd name="connsiteY163" fmla="*/ 152400 h 152400"/>
              <a:gd name="connsiteX165" fmla="*/ 0 w 2529954"/>
              <a:gd name="connsiteY165" fmla="*/ 0 h 152400"/>
              <a:gd name="connsiteX166" fmla="*/ 118986 w 2529954"/>
              <a:gd name="connsiteY166" fmla="*/ 0 h 152400"/>
              <a:gd name="connsiteX167" fmla="*/ 118986 w 2529954"/>
              <a:gd name="connsiteY167" fmla="*/ 152400 h 152400"/>
              <a:gd name="connsiteX168" fmla="*/ 0 w 2529954"/>
              <a:gd name="connsiteY16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</a:cxnLst>
            <a:rect l="l" t="t" r="r" b="b"/>
            <a:pathLst>
              <a:path w="2529954" h="152400">
                <a:moveTo>
                  <a:pt x="2417813" y="6858"/>
                </a:moveTo>
                <a:lnTo>
                  <a:pt x="2417813" y="145542"/>
                </a:lnTo>
                <a:lnTo>
                  <a:pt x="2523096" y="145542"/>
                </a:lnTo>
                <a:lnTo>
                  <a:pt x="2523096" y="6858"/>
                </a:lnTo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3205" y="6858"/>
                </a:moveTo>
                <a:lnTo>
                  <a:pt x="1363205" y="145542"/>
                </a:lnTo>
                <a:lnTo>
                  <a:pt x="1468488" y="145542"/>
                </a:lnTo>
                <a:lnTo>
                  <a:pt x="1468488" y="6858"/>
                </a:lnTo>
                <a:moveTo>
                  <a:pt x="1212329" y="6858"/>
                </a:moveTo>
                <a:lnTo>
                  <a:pt x="1212329" y="145542"/>
                </a:lnTo>
                <a:lnTo>
                  <a:pt x="1317612" y="145542"/>
                </a:lnTo>
                <a:lnTo>
                  <a:pt x="1317612" y="6858"/>
                </a:lnTo>
                <a:moveTo>
                  <a:pt x="1061453" y="6858"/>
                </a:moveTo>
                <a:lnTo>
                  <a:pt x="1061453" y="145542"/>
                </a:lnTo>
                <a:lnTo>
                  <a:pt x="1166736" y="145542"/>
                </a:lnTo>
                <a:lnTo>
                  <a:pt x="1166736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32" y="145542"/>
                </a:lnTo>
                <a:lnTo>
                  <a:pt x="715632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56" y="145542"/>
                </a:lnTo>
                <a:lnTo>
                  <a:pt x="564756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410955" y="0"/>
                </a:moveTo>
                <a:lnTo>
                  <a:pt x="2529954" y="0"/>
                </a:lnTo>
                <a:lnTo>
                  <a:pt x="2529954" y="152400"/>
                </a:lnTo>
                <a:lnTo>
                  <a:pt x="2410955" y="152400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6347" y="0"/>
                </a:moveTo>
                <a:lnTo>
                  <a:pt x="1475346" y="0"/>
                </a:lnTo>
                <a:lnTo>
                  <a:pt x="1475346" y="152400"/>
                </a:lnTo>
                <a:lnTo>
                  <a:pt x="1356347" y="152400"/>
                </a:lnTo>
                <a:moveTo>
                  <a:pt x="1205471" y="0"/>
                </a:moveTo>
                <a:lnTo>
                  <a:pt x="1324470" y="0"/>
                </a:lnTo>
                <a:lnTo>
                  <a:pt x="1324470" y="152400"/>
                </a:lnTo>
                <a:lnTo>
                  <a:pt x="1205471" y="152400"/>
                </a:lnTo>
                <a:moveTo>
                  <a:pt x="1054595" y="0"/>
                </a:moveTo>
                <a:lnTo>
                  <a:pt x="1173594" y="0"/>
                </a:lnTo>
                <a:lnTo>
                  <a:pt x="1173594" y="152400"/>
                </a:lnTo>
                <a:lnTo>
                  <a:pt x="1054595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3491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491" y="152400"/>
                </a:lnTo>
                <a:moveTo>
                  <a:pt x="452615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15" y="152400"/>
                </a:lnTo>
                <a:moveTo>
                  <a:pt x="301739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39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00087" y="3467481"/>
            <a:ext cx="2529954" cy="152400"/>
          </a:xfrm>
          <a:custGeom>
            <a:avLst/>
            <a:gdLst>
              <a:gd name="connsiteX0" fmla="*/ 2417813 w 2529954"/>
              <a:gd name="connsiteY0" fmla="*/ 6858 h 152400"/>
              <a:gd name="connsiteX1" fmla="*/ 2417813 w 2529954"/>
              <a:gd name="connsiteY1" fmla="*/ 145542 h 152400"/>
              <a:gd name="connsiteX2" fmla="*/ 2523096 w 2529954"/>
              <a:gd name="connsiteY2" fmla="*/ 145542 h 152400"/>
              <a:gd name="connsiteX3" fmla="*/ 2523096 w 2529954"/>
              <a:gd name="connsiteY3" fmla="*/ 6858 h 152400"/>
              <a:gd name="connsiteX5" fmla="*/ 2266937 w 2529954"/>
              <a:gd name="connsiteY5" fmla="*/ 6858 h 152400"/>
              <a:gd name="connsiteX6" fmla="*/ 2266937 w 2529954"/>
              <a:gd name="connsiteY6" fmla="*/ 145542 h 152400"/>
              <a:gd name="connsiteX7" fmla="*/ 2372220 w 2529954"/>
              <a:gd name="connsiteY7" fmla="*/ 145542 h 152400"/>
              <a:gd name="connsiteX8" fmla="*/ 2372220 w 2529954"/>
              <a:gd name="connsiteY8" fmla="*/ 6858 h 152400"/>
              <a:gd name="connsiteX10" fmla="*/ 2117585 w 2529954"/>
              <a:gd name="connsiteY10" fmla="*/ 6858 h 152400"/>
              <a:gd name="connsiteX11" fmla="*/ 2117585 w 2529954"/>
              <a:gd name="connsiteY11" fmla="*/ 145542 h 152400"/>
              <a:gd name="connsiteX12" fmla="*/ 2222868 w 2529954"/>
              <a:gd name="connsiteY12" fmla="*/ 145542 h 152400"/>
              <a:gd name="connsiteX13" fmla="*/ 2222868 w 2529954"/>
              <a:gd name="connsiteY13" fmla="*/ 6858 h 152400"/>
              <a:gd name="connsiteX15" fmla="*/ 1966709 w 2529954"/>
              <a:gd name="connsiteY15" fmla="*/ 6858 h 152400"/>
              <a:gd name="connsiteX16" fmla="*/ 1966709 w 2529954"/>
              <a:gd name="connsiteY16" fmla="*/ 145542 h 152400"/>
              <a:gd name="connsiteX17" fmla="*/ 2071992 w 2529954"/>
              <a:gd name="connsiteY17" fmla="*/ 145542 h 152400"/>
              <a:gd name="connsiteX18" fmla="*/ 2071992 w 2529954"/>
              <a:gd name="connsiteY18" fmla="*/ 6858 h 152400"/>
              <a:gd name="connsiteX20" fmla="*/ 1815833 w 2529954"/>
              <a:gd name="connsiteY20" fmla="*/ 6858 h 152400"/>
              <a:gd name="connsiteX21" fmla="*/ 1815833 w 2529954"/>
              <a:gd name="connsiteY21" fmla="*/ 145542 h 152400"/>
              <a:gd name="connsiteX22" fmla="*/ 1921116 w 2529954"/>
              <a:gd name="connsiteY22" fmla="*/ 145542 h 152400"/>
              <a:gd name="connsiteX23" fmla="*/ 1921116 w 2529954"/>
              <a:gd name="connsiteY23" fmla="*/ 6858 h 152400"/>
              <a:gd name="connsiteX25" fmla="*/ 1664957 w 2529954"/>
              <a:gd name="connsiteY25" fmla="*/ 6858 h 152400"/>
              <a:gd name="connsiteX26" fmla="*/ 1664957 w 2529954"/>
              <a:gd name="connsiteY26" fmla="*/ 145542 h 152400"/>
              <a:gd name="connsiteX27" fmla="*/ 1770240 w 2529954"/>
              <a:gd name="connsiteY27" fmla="*/ 145542 h 152400"/>
              <a:gd name="connsiteX28" fmla="*/ 1770240 w 2529954"/>
              <a:gd name="connsiteY28" fmla="*/ 6858 h 152400"/>
              <a:gd name="connsiteX30" fmla="*/ 1514081 w 2529954"/>
              <a:gd name="connsiteY30" fmla="*/ 6858 h 152400"/>
              <a:gd name="connsiteX31" fmla="*/ 1514081 w 2529954"/>
              <a:gd name="connsiteY31" fmla="*/ 145542 h 152400"/>
              <a:gd name="connsiteX32" fmla="*/ 1619364 w 2529954"/>
              <a:gd name="connsiteY32" fmla="*/ 145542 h 152400"/>
              <a:gd name="connsiteX33" fmla="*/ 1619364 w 2529954"/>
              <a:gd name="connsiteY33" fmla="*/ 6858 h 152400"/>
              <a:gd name="connsiteX35" fmla="*/ 1363205 w 2529954"/>
              <a:gd name="connsiteY35" fmla="*/ 6858 h 152400"/>
              <a:gd name="connsiteX36" fmla="*/ 1363205 w 2529954"/>
              <a:gd name="connsiteY36" fmla="*/ 145542 h 152400"/>
              <a:gd name="connsiteX37" fmla="*/ 1468488 w 2529954"/>
              <a:gd name="connsiteY37" fmla="*/ 145542 h 152400"/>
              <a:gd name="connsiteX38" fmla="*/ 1468488 w 2529954"/>
              <a:gd name="connsiteY38" fmla="*/ 6858 h 152400"/>
              <a:gd name="connsiteX40" fmla="*/ 1212329 w 2529954"/>
              <a:gd name="connsiteY40" fmla="*/ 6858 h 152400"/>
              <a:gd name="connsiteX41" fmla="*/ 1212329 w 2529954"/>
              <a:gd name="connsiteY41" fmla="*/ 145542 h 152400"/>
              <a:gd name="connsiteX42" fmla="*/ 1317612 w 2529954"/>
              <a:gd name="connsiteY42" fmla="*/ 145542 h 152400"/>
              <a:gd name="connsiteX43" fmla="*/ 1317612 w 2529954"/>
              <a:gd name="connsiteY43" fmla="*/ 6858 h 152400"/>
              <a:gd name="connsiteX45" fmla="*/ 1061453 w 2529954"/>
              <a:gd name="connsiteY45" fmla="*/ 6858 h 152400"/>
              <a:gd name="connsiteX46" fmla="*/ 1061453 w 2529954"/>
              <a:gd name="connsiteY46" fmla="*/ 145542 h 152400"/>
              <a:gd name="connsiteX47" fmla="*/ 1166736 w 2529954"/>
              <a:gd name="connsiteY47" fmla="*/ 145542 h 152400"/>
              <a:gd name="connsiteX48" fmla="*/ 1166736 w 2529954"/>
              <a:gd name="connsiteY48" fmla="*/ 6858 h 152400"/>
              <a:gd name="connsiteX50" fmla="*/ 910577 w 2529954"/>
              <a:gd name="connsiteY50" fmla="*/ 6858 h 152400"/>
              <a:gd name="connsiteX51" fmla="*/ 910577 w 2529954"/>
              <a:gd name="connsiteY51" fmla="*/ 145542 h 152400"/>
              <a:gd name="connsiteX52" fmla="*/ 1015860 w 2529954"/>
              <a:gd name="connsiteY52" fmla="*/ 145542 h 152400"/>
              <a:gd name="connsiteX53" fmla="*/ 1015860 w 2529954"/>
              <a:gd name="connsiteY53" fmla="*/ 6858 h 152400"/>
              <a:gd name="connsiteX55" fmla="*/ 759701 w 2529954"/>
              <a:gd name="connsiteY55" fmla="*/ 6858 h 152400"/>
              <a:gd name="connsiteX56" fmla="*/ 759701 w 2529954"/>
              <a:gd name="connsiteY56" fmla="*/ 145542 h 152400"/>
              <a:gd name="connsiteX57" fmla="*/ 864984 w 2529954"/>
              <a:gd name="connsiteY57" fmla="*/ 145542 h 152400"/>
              <a:gd name="connsiteX58" fmla="*/ 864984 w 2529954"/>
              <a:gd name="connsiteY58" fmla="*/ 6858 h 152400"/>
              <a:gd name="connsiteX60" fmla="*/ 610349 w 2529954"/>
              <a:gd name="connsiteY60" fmla="*/ 6858 h 152400"/>
              <a:gd name="connsiteX61" fmla="*/ 610349 w 2529954"/>
              <a:gd name="connsiteY61" fmla="*/ 145542 h 152400"/>
              <a:gd name="connsiteX62" fmla="*/ 715632 w 2529954"/>
              <a:gd name="connsiteY62" fmla="*/ 145542 h 152400"/>
              <a:gd name="connsiteX63" fmla="*/ 715632 w 2529954"/>
              <a:gd name="connsiteY63" fmla="*/ 6858 h 152400"/>
              <a:gd name="connsiteX65" fmla="*/ 459473 w 2529954"/>
              <a:gd name="connsiteY65" fmla="*/ 6858 h 152400"/>
              <a:gd name="connsiteX66" fmla="*/ 459473 w 2529954"/>
              <a:gd name="connsiteY66" fmla="*/ 145542 h 152400"/>
              <a:gd name="connsiteX67" fmla="*/ 564756 w 2529954"/>
              <a:gd name="connsiteY67" fmla="*/ 145542 h 152400"/>
              <a:gd name="connsiteX68" fmla="*/ 564756 w 2529954"/>
              <a:gd name="connsiteY68" fmla="*/ 6858 h 152400"/>
              <a:gd name="connsiteX70" fmla="*/ 308597 w 2529954"/>
              <a:gd name="connsiteY70" fmla="*/ 6858 h 152400"/>
              <a:gd name="connsiteX71" fmla="*/ 308597 w 2529954"/>
              <a:gd name="connsiteY71" fmla="*/ 145542 h 152400"/>
              <a:gd name="connsiteX72" fmla="*/ 413880 w 2529954"/>
              <a:gd name="connsiteY72" fmla="*/ 145542 h 152400"/>
              <a:gd name="connsiteX73" fmla="*/ 413880 w 2529954"/>
              <a:gd name="connsiteY73" fmla="*/ 6858 h 152400"/>
              <a:gd name="connsiteX75" fmla="*/ 157721 w 2529954"/>
              <a:gd name="connsiteY75" fmla="*/ 6858 h 152400"/>
              <a:gd name="connsiteX76" fmla="*/ 157721 w 2529954"/>
              <a:gd name="connsiteY76" fmla="*/ 145542 h 152400"/>
              <a:gd name="connsiteX77" fmla="*/ 263004 w 2529954"/>
              <a:gd name="connsiteY77" fmla="*/ 145542 h 152400"/>
              <a:gd name="connsiteX78" fmla="*/ 263004 w 2529954"/>
              <a:gd name="connsiteY78" fmla="*/ 6858 h 152400"/>
              <a:gd name="connsiteX80" fmla="*/ 6845 w 2529954"/>
              <a:gd name="connsiteY80" fmla="*/ 6858 h 152400"/>
              <a:gd name="connsiteX81" fmla="*/ 6845 w 2529954"/>
              <a:gd name="connsiteY81" fmla="*/ 145542 h 152400"/>
              <a:gd name="connsiteX82" fmla="*/ 112141 w 2529954"/>
              <a:gd name="connsiteY82" fmla="*/ 145542 h 152400"/>
              <a:gd name="connsiteX83" fmla="*/ 112141 w 2529954"/>
              <a:gd name="connsiteY83" fmla="*/ 6858 h 152400"/>
              <a:gd name="connsiteX85" fmla="*/ 2410955 w 2529954"/>
              <a:gd name="connsiteY85" fmla="*/ 0 h 152400"/>
              <a:gd name="connsiteX86" fmla="*/ 2529954 w 2529954"/>
              <a:gd name="connsiteY86" fmla="*/ 0 h 152400"/>
              <a:gd name="connsiteX87" fmla="*/ 2529954 w 2529954"/>
              <a:gd name="connsiteY87" fmla="*/ 152400 h 152400"/>
              <a:gd name="connsiteX88" fmla="*/ 2410955 w 2529954"/>
              <a:gd name="connsiteY88" fmla="*/ 152400 h 152400"/>
              <a:gd name="connsiteX90" fmla="*/ 2260079 w 2529954"/>
              <a:gd name="connsiteY90" fmla="*/ 0 h 152400"/>
              <a:gd name="connsiteX91" fmla="*/ 2379078 w 2529954"/>
              <a:gd name="connsiteY91" fmla="*/ 0 h 152400"/>
              <a:gd name="connsiteX92" fmla="*/ 2379078 w 2529954"/>
              <a:gd name="connsiteY92" fmla="*/ 152400 h 152400"/>
              <a:gd name="connsiteX93" fmla="*/ 2260079 w 2529954"/>
              <a:gd name="connsiteY93" fmla="*/ 152400 h 152400"/>
              <a:gd name="connsiteX95" fmla="*/ 2110727 w 2529954"/>
              <a:gd name="connsiteY95" fmla="*/ 0 h 152400"/>
              <a:gd name="connsiteX96" fmla="*/ 2229726 w 2529954"/>
              <a:gd name="connsiteY96" fmla="*/ 0 h 152400"/>
              <a:gd name="connsiteX97" fmla="*/ 2229726 w 2529954"/>
              <a:gd name="connsiteY97" fmla="*/ 152400 h 152400"/>
              <a:gd name="connsiteX98" fmla="*/ 2110727 w 2529954"/>
              <a:gd name="connsiteY98" fmla="*/ 152400 h 152400"/>
              <a:gd name="connsiteX100" fmla="*/ 1959851 w 2529954"/>
              <a:gd name="connsiteY100" fmla="*/ 0 h 152400"/>
              <a:gd name="connsiteX101" fmla="*/ 2078850 w 2529954"/>
              <a:gd name="connsiteY101" fmla="*/ 0 h 152400"/>
              <a:gd name="connsiteX102" fmla="*/ 2078850 w 2529954"/>
              <a:gd name="connsiteY102" fmla="*/ 152400 h 152400"/>
              <a:gd name="connsiteX103" fmla="*/ 1959851 w 2529954"/>
              <a:gd name="connsiteY103" fmla="*/ 152400 h 152400"/>
              <a:gd name="connsiteX105" fmla="*/ 1808975 w 2529954"/>
              <a:gd name="connsiteY105" fmla="*/ 0 h 152400"/>
              <a:gd name="connsiteX106" fmla="*/ 1927974 w 2529954"/>
              <a:gd name="connsiteY106" fmla="*/ 0 h 152400"/>
              <a:gd name="connsiteX107" fmla="*/ 1927974 w 2529954"/>
              <a:gd name="connsiteY107" fmla="*/ 152400 h 152400"/>
              <a:gd name="connsiteX108" fmla="*/ 1808975 w 2529954"/>
              <a:gd name="connsiteY108" fmla="*/ 152400 h 152400"/>
              <a:gd name="connsiteX110" fmla="*/ 1658099 w 2529954"/>
              <a:gd name="connsiteY110" fmla="*/ 0 h 152400"/>
              <a:gd name="connsiteX111" fmla="*/ 1777098 w 2529954"/>
              <a:gd name="connsiteY111" fmla="*/ 0 h 152400"/>
              <a:gd name="connsiteX112" fmla="*/ 1777098 w 2529954"/>
              <a:gd name="connsiteY112" fmla="*/ 152400 h 152400"/>
              <a:gd name="connsiteX113" fmla="*/ 1658099 w 2529954"/>
              <a:gd name="connsiteY113" fmla="*/ 152400 h 152400"/>
              <a:gd name="connsiteX115" fmla="*/ 1507223 w 2529954"/>
              <a:gd name="connsiteY115" fmla="*/ 0 h 152400"/>
              <a:gd name="connsiteX116" fmla="*/ 1626222 w 2529954"/>
              <a:gd name="connsiteY116" fmla="*/ 0 h 152400"/>
              <a:gd name="connsiteX117" fmla="*/ 1626222 w 2529954"/>
              <a:gd name="connsiteY117" fmla="*/ 152400 h 152400"/>
              <a:gd name="connsiteX118" fmla="*/ 1507223 w 2529954"/>
              <a:gd name="connsiteY118" fmla="*/ 152400 h 152400"/>
              <a:gd name="connsiteX120" fmla="*/ 1356347 w 2529954"/>
              <a:gd name="connsiteY120" fmla="*/ 0 h 152400"/>
              <a:gd name="connsiteX121" fmla="*/ 1475346 w 2529954"/>
              <a:gd name="connsiteY121" fmla="*/ 0 h 152400"/>
              <a:gd name="connsiteX122" fmla="*/ 1475346 w 2529954"/>
              <a:gd name="connsiteY122" fmla="*/ 152400 h 152400"/>
              <a:gd name="connsiteX123" fmla="*/ 1356347 w 2529954"/>
              <a:gd name="connsiteY123" fmla="*/ 152400 h 152400"/>
              <a:gd name="connsiteX125" fmla="*/ 1205471 w 2529954"/>
              <a:gd name="connsiteY125" fmla="*/ 0 h 152400"/>
              <a:gd name="connsiteX126" fmla="*/ 1324470 w 2529954"/>
              <a:gd name="connsiteY126" fmla="*/ 0 h 152400"/>
              <a:gd name="connsiteX127" fmla="*/ 1324470 w 2529954"/>
              <a:gd name="connsiteY127" fmla="*/ 152400 h 152400"/>
              <a:gd name="connsiteX128" fmla="*/ 1205471 w 2529954"/>
              <a:gd name="connsiteY128" fmla="*/ 152400 h 152400"/>
              <a:gd name="connsiteX130" fmla="*/ 1054595 w 2529954"/>
              <a:gd name="connsiteY130" fmla="*/ 0 h 152400"/>
              <a:gd name="connsiteX131" fmla="*/ 1173594 w 2529954"/>
              <a:gd name="connsiteY131" fmla="*/ 0 h 152400"/>
              <a:gd name="connsiteX132" fmla="*/ 1173594 w 2529954"/>
              <a:gd name="connsiteY132" fmla="*/ 152400 h 152400"/>
              <a:gd name="connsiteX133" fmla="*/ 1054595 w 2529954"/>
              <a:gd name="connsiteY133" fmla="*/ 152400 h 152400"/>
              <a:gd name="connsiteX135" fmla="*/ 903719 w 2529954"/>
              <a:gd name="connsiteY135" fmla="*/ 0 h 152400"/>
              <a:gd name="connsiteX136" fmla="*/ 1022718 w 2529954"/>
              <a:gd name="connsiteY136" fmla="*/ 0 h 152400"/>
              <a:gd name="connsiteX137" fmla="*/ 1022718 w 2529954"/>
              <a:gd name="connsiteY137" fmla="*/ 152400 h 152400"/>
              <a:gd name="connsiteX138" fmla="*/ 903719 w 2529954"/>
              <a:gd name="connsiteY138" fmla="*/ 152400 h 152400"/>
              <a:gd name="connsiteX140" fmla="*/ 752843 w 2529954"/>
              <a:gd name="connsiteY140" fmla="*/ 0 h 152400"/>
              <a:gd name="connsiteX141" fmla="*/ 871842 w 2529954"/>
              <a:gd name="connsiteY141" fmla="*/ 0 h 152400"/>
              <a:gd name="connsiteX142" fmla="*/ 871842 w 2529954"/>
              <a:gd name="connsiteY142" fmla="*/ 152400 h 152400"/>
              <a:gd name="connsiteX143" fmla="*/ 752843 w 2529954"/>
              <a:gd name="connsiteY143" fmla="*/ 152400 h 152400"/>
              <a:gd name="connsiteX145" fmla="*/ 603491 w 2529954"/>
              <a:gd name="connsiteY145" fmla="*/ 0 h 152400"/>
              <a:gd name="connsiteX146" fmla="*/ 722490 w 2529954"/>
              <a:gd name="connsiteY146" fmla="*/ 0 h 152400"/>
              <a:gd name="connsiteX147" fmla="*/ 722490 w 2529954"/>
              <a:gd name="connsiteY147" fmla="*/ 152400 h 152400"/>
              <a:gd name="connsiteX148" fmla="*/ 603491 w 2529954"/>
              <a:gd name="connsiteY148" fmla="*/ 152400 h 152400"/>
              <a:gd name="connsiteX150" fmla="*/ 452615 w 2529954"/>
              <a:gd name="connsiteY150" fmla="*/ 0 h 152400"/>
              <a:gd name="connsiteX151" fmla="*/ 571614 w 2529954"/>
              <a:gd name="connsiteY151" fmla="*/ 0 h 152400"/>
              <a:gd name="connsiteX152" fmla="*/ 571614 w 2529954"/>
              <a:gd name="connsiteY152" fmla="*/ 152400 h 152400"/>
              <a:gd name="connsiteX153" fmla="*/ 452615 w 2529954"/>
              <a:gd name="connsiteY153" fmla="*/ 152400 h 152400"/>
              <a:gd name="connsiteX155" fmla="*/ 301739 w 2529954"/>
              <a:gd name="connsiteY155" fmla="*/ 0 h 152400"/>
              <a:gd name="connsiteX156" fmla="*/ 420738 w 2529954"/>
              <a:gd name="connsiteY156" fmla="*/ 0 h 152400"/>
              <a:gd name="connsiteX157" fmla="*/ 420738 w 2529954"/>
              <a:gd name="connsiteY157" fmla="*/ 152400 h 152400"/>
              <a:gd name="connsiteX158" fmla="*/ 301739 w 2529954"/>
              <a:gd name="connsiteY158" fmla="*/ 152400 h 152400"/>
              <a:gd name="connsiteX160" fmla="*/ 150876 w 2529954"/>
              <a:gd name="connsiteY160" fmla="*/ 0 h 152400"/>
              <a:gd name="connsiteX161" fmla="*/ 269862 w 2529954"/>
              <a:gd name="connsiteY161" fmla="*/ 0 h 152400"/>
              <a:gd name="connsiteX162" fmla="*/ 269862 w 2529954"/>
              <a:gd name="connsiteY162" fmla="*/ 152400 h 152400"/>
              <a:gd name="connsiteX163" fmla="*/ 150876 w 2529954"/>
              <a:gd name="connsiteY163" fmla="*/ 152400 h 152400"/>
              <a:gd name="connsiteX165" fmla="*/ 0 w 2529954"/>
              <a:gd name="connsiteY165" fmla="*/ 0 h 152400"/>
              <a:gd name="connsiteX166" fmla="*/ 118986 w 2529954"/>
              <a:gd name="connsiteY166" fmla="*/ 0 h 152400"/>
              <a:gd name="connsiteX167" fmla="*/ 118986 w 2529954"/>
              <a:gd name="connsiteY167" fmla="*/ 152400 h 152400"/>
              <a:gd name="connsiteX168" fmla="*/ 0 w 2529954"/>
              <a:gd name="connsiteY16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</a:cxnLst>
            <a:rect l="l" t="t" r="r" b="b"/>
            <a:pathLst>
              <a:path w="2529954" h="152400">
                <a:moveTo>
                  <a:pt x="2417813" y="6858"/>
                </a:moveTo>
                <a:lnTo>
                  <a:pt x="2417813" y="145542"/>
                </a:lnTo>
                <a:lnTo>
                  <a:pt x="2523096" y="145542"/>
                </a:lnTo>
                <a:lnTo>
                  <a:pt x="2523096" y="6858"/>
                </a:lnTo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3205" y="6858"/>
                </a:moveTo>
                <a:lnTo>
                  <a:pt x="1363205" y="145542"/>
                </a:lnTo>
                <a:lnTo>
                  <a:pt x="1468488" y="145542"/>
                </a:lnTo>
                <a:lnTo>
                  <a:pt x="1468488" y="6858"/>
                </a:lnTo>
                <a:moveTo>
                  <a:pt x="1212329" y="6858"/>
                </a:moveTo>
                <a:lnTo>
                  <a:pt x="1212329" y="145542"/>
                </a:lnTo>
                <a:lnTo>
                  <a:pt x="1317612" y="145542"/>
                </a:lnTo>
                <a:lnTo>
                  <a:pt x="1317612" y="6858"/>
                </a:lnTo>
                <a:moveTo>
                  <a:pt x="1061453" y="6858"/>
                </a:moveTo>
                <a:lnTo>
                  <a:pt x="1061453" y="145542"/>
                </a:lnTo>
                <a:lnTo>
                  <a:pt x="1166736" y="145542"/>
                </a:lnTo>
                <a:lnTo>
                  <a:pt x="1166736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32" y="145542"/>
                </a:lnTo>
                <a:lnTo>
                  <a:pt x="715632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56" y="145542"/>
                </a:lnTo>
                <a:lnTo>
                  <a:pt x="564756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410955" y="0"/>
                </a:moveTo>
                <a:lnTo>
                  <a:pt x="2529954" y="0"/>
                </a:lnTo>
                <a:lnTo>
                  <a:pt x="2529954" y="152400"/>
                </a:lnTo>
                <a:lnTo>
                  <a:pt x="2410955" y="152400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6347" y="0"/>
                </a:moveTo>
                <a:lnTo>
                  <a:pt x="1475346" y="0"/>
                </a:lnTo>
                <a:lnTo>
                  <a:pt x="1475346" y="152400"/>
                </a:lnTo>
                <a:lnTo>
                  <a:pt x="1356347" y="152400"/>
                </a:lnTo>
                <a:moveTo>
                  <a:pt x="1205471" y="0"/>
                </a:moveTo>
                <a:lnTo>
                  <a:pt x="1324470" y="0"/>
                </a:lnTo>
                <a:lnTo>
                  <a:pt x="1324470" y="152400"/>
                </a:lnTo>
                <a:lnTo>
                  <a:pt x="1205471" y="152400"/>
                </a:lnTo>
                <a:moveTo>
                  <a:pt x="1054595" y="0"/>
                </a:moveTo>
                <a:lnTo>
                  <a:pt x="1173594" y="0"/>
                </a:lnTo>
                <a:lnTo>
                  <a:pt x="1173594" y="152400"/>
                </a:lnTo>
                <a:lnTo>
                  <a:pt x="1054595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3491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491" y="152400"/>
                </a:lnTo>
                <a:moveTo>
                  <a:pt x="452615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15" y="152400"/>
                </a:lnTo>
                <a:moveTo>
                  <a:pt x="301739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39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3739506"/>
            <a:ext cx="90641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Téléphone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116851" y="3734181"/>
            <a:ext cx="1595742" cy="152400"/>
          </a:xfrm>
          <a:custGeom>
            <a:avLst/>
            <a:gdLst>
              <a:gd name="connsiteX0" fmla="*/ 1287005 w 1595742"/>
              <a:gd name="connsiteY0" fmla="*/ 101219 h 152400"/>
              <a:gd name="connsiteX1" fmla="*/ 1301991 w 1595742"/>
              <a:gd name="connsiteY1" fmla="*/ 101219 h 152400"/>
              <a:gd name="connsiteX2" fmla="*/ 1301991 w 1595742"/>
              <a:gd name="connsiteY2" fmla="*/ 118491 h 152400"/>
              <a:gd name="connsiteX3" fmla="*/ 1287005 w 1595742"/>
              <a:gd name="connsiteY3" fmla="*/ 118491 h 152400"/>
              <a:gd name="connsiteX5" fmla="*/ 954773 w 1595742"/>
              <a:gd name="connsiteY5" fmla="*/ 101219 h 152400"/>
              <a:gd name="connsiteX6" fmla="*/ 969759 w 1595742"/>
              <a:gd name="connsiteY6" fmla="*/ 101219 h 152400"/>
              <a:gd name="connsiteX7" fmla="*/ 969759 w 1595742"/>
              <a:gd name="connsiteY7" fmla="*/ 118491 h 152400"/>
              <a:gd name="connsiteX8" fmla="*/ 954773 w 1595742"/>
              <a:gd name="connsiteY8" fmla="*/ 118491 h 152400"/>
              <a:gd name="connsiteX10" fmla="*/ 624065 w 1595742"/>
              <a:gd name="connsiteY10" fmla="*/ 101219 h 152400"/>
              <a:gd name="connsiteX11" fmla="*/ 639051 w 1595742"/>
              <a:gd name="connsiteY11" fmla="*/ 101219 h 152400"/>
              <a:gd name="connsiteX12" fmla="*/ 639051 w 1595742"/>
              <a:gd name="connsiteY12" fmla="*/ 118491 h 152400"/>
              <a:gd name="connsiteX13" fmla="*/ 624065 w 1595742"/>
              <a:gd name="connsiteY13" fmla="*/ 118491 h 152400"/>
              <a:gd name="connsiteX15" fmla="*/ 291833 w 1595742"/>
              <a:gd name="connsiteY15" fmla="*/ 101219 h 152400"/>
              <a:gd name="connsiteX16" fmla="*/ 306819 w 1595742"/>
              <a:gd name="connsiteY16" fmla="*/ 101219 h 152400"/>
              <a:gd name="connsiteX17" fmla="*/ 306819 w 1595742"/>
              <a:gd name="connsiteY17" fmla="*/ 118491 h 152400"/>
              <a:gd name="connsiteX18" fmla="*/ 291833 w 1595742"/>
              <a:gd name="connsiteY18" fmla="*/ 118491 h 152400"/>
              <a:gd name="connsiteX20" fmla="*/ 1483601 w 1595742"/>
              <a:gd name="connsiteY20" fmla="*/ 6858 h 152400"/>
              <a:gd name="connsiteX21" fmla="*/ 1483601 w 1595742"/>
              <a:gd name="connsiteY21" fmla="*/ 145542 h 152400"/>
              <a:gd name="connsiteX22" fmla="*/ 1588884 w 1595742"/>
              <a:gd name="connsiteY22" fmla="*/ 145542 h 152400"/>
              <a:gd name="connsiteX23" fmla="*/ 1588884 w 1595742"/>
              <a:gd name="connsiteY23" fmla="*/ 6858 h 152400"/>
              <a:gd name="connsiteX25" fmla="*/ 1332725 w 1595742"/>
              <a:gd name="connsiteY25" fmla="*/ 6858 h 152400"/>
              <a:gd name="connsiteX26" fmla="*/ 1332725 w 1595742"/>
              <a:gd name="connsiteY26" fmla="*/ 145542 h 152400"/>
              <a:gd name="connsiteX27" fmla="*/ 1438008 w 1595742"/>
              <a:gd name="connsiteY27" fmla="*/ 145542 h 152400"/>
              <a:gd name="connsiteX28" fmla="*/ 1438008 w 1595742"/>
              <a:gd name="connsiteY28" fmla="*/ 6858 h 152400"/>
              <a:gd name="connsiteX30" fmla="*/ 1151369 w 1595742"/>
              <a:gd name="connsiteY30" fmla="*/ 6858 h 152400"/>
              <a:gd name="connsiteX31" fmla="*/ 1151369 w 1595742"/>
              <a:gd name="connsiteY31" fmla="*/ 145542 h 152400"/>
              <a:gd name="connsiteX32" fmla="*/ 1256652 w 1595742"/>
              <a:gd name="connsiteY32" fmla="*/ 145542 h 152400"/>
              <a:gd name="connsiteX33" fmla="*/ 1256652 w 1595742"/>
              <a:gd name="connsiteY33" fmla="*/ 6858 h 152400"/>
              <a:gd name="connsiteX35" fmla="*/ 1000493 w 1595742"/>
              <a:gd name="connsiteY35" fmla="*/ 6858 h 152400"/>
              <a:gd name="connsiteX36" fmla="*/ 1000493 w 1595742"/>
              <a:gd name="connsiteY36" fmla="*/ 145542 h 152400"/>
              <a:gd name="connsiteX37" fmla="*/ 1105776 w 1595742"/>
              <a:gd name="connsiteY37" fmla="*/ 145542 h 152400"/>
              <a:gd name="connsiteX38" fmla="*/ 1105776 w 1595742"/>
              <a:gd name="connsiteY38" fmla="*/ 6858 h 152400"/>
              <a:gd name="connsiteX40" fmla="*/ 819137 w 1595742"/>
              <a:gd name="connsiteY40" fmla="*/ 6858 h 152400"/>
              <a:gd name="connsiteX41" fmla="*/ 819137 w 1595742"/>
              <a:gd name="connsiteY41" fmla="*/ 145542 h 152400"/>
              <a:gd name="connsiteX42" fmla="*/ 924420 w 1595742"/>
              <a:gd name="connsiteY42" fmla="*/ 145542 h 152400"/>
              <a:gd name="connsiteX43" fmla="*/ 924420 w 1595742"/>
              <a:gd name="connsiteY43" fmla="*/ 6858 h 152400"/>
              <a:gd name="connsiteX45" fmla="*/ 668261 w 1595742"/>
              <a:gd name="connsiteY45" fmla="*/ 6858 h 152400"/>
              <a:gd name="connsiteX46" fmla="*/ 668261 w 1595742"/>
              <a:gd name="connsiteY46" fmla="*/ 145542 h 152400"/>
              <a:gd name="connsiteX47" fmla="*/ 773544 w 1595742"/>
              <a:gd name="connsiteY47" fmla="*/ 145542 h 152400"/>
              <a:gd name="connsiteX48" fmla="*/ 773544 w 1595742"/>
              <a:gd name="connsiteY48" fmla="*/ 6858 h 152400"/>
              <a:gd name="connsiteX50" fmla="*/ 488429 w 1595742"/>
              <a:gd name="connsiteY50" fmla="*/ 6858 h 152400"/>
              <a:gd name="connsiteX51" fmla="*/ 488429 w 1595742"/>
              <a:gd name="connsiteY51" fmla="*/ 145542 h 152400"/>
              <a:gd name="connsiteX52" fmla="*/ 593712 w 1595742"/>
              <a:gd name="connsiteY52" fmla="*/ 145542 h 152400"/>
              <a:gd name="connsiteX53" fmla="*/ 593712 w 1595742"/>
              <a:gd name="connsiteY53" fmla="*/ 6858 h 152400"/>
              <a:gd name="connsiteX55" fmla="*/ 337553 w 1595742"/>
              <a:gd name="connsiteY55" fmla="*/ 6858 h 152400"/>
              <a:gd name="connsiteX56" fmla="*/ 337553 w 1595742"/>
              <a:gd name="connsiteY56" fmla="*/ 145542 h 152400"/>
              <a:gd name="connsiteX57" fmla="*/ 442836 w 1595742"/>
              <a:gd name="connsiteY57" fmla="*/ 145542 h 152400"/>
              <a:gd name="connsiteX58" fmla="*/ 442836 w 1595742"/>
              <a:gd name="connsiteY58" fmla="*/ 6858 h 152400"/>
              <a:gd name="connsiteX60" fmla="*/ 157721 w 1595742"/>
              <a:gd name="connsiteY60" fmla="*/ 6858 h 152400"/>
              <a:gd name="connsiteX61" fmla="*/ 157721 w 1595742"/>
              <a:gd name="connsiteY61" fmla="*/ 145542 h 152400"/>
              <a:gd name="connsiteX62" fmla="*/ 263004 w 1595742"/>
              <a:gd name="connsiteY62" fmla="*/ 145542 h 152400"/>
              <a:gd name="connsiteX63" fmla="*/ 263004 w 1595742"/>
              <a:gd name="connsiteY63" fmla="*/ 6858 h 152400"/>
              <a:gd name="connsiteX65" fmla="*/ 6845 w 1595742"/>
              <a:gd name="connsiteY65" fmla="*/ 6858 h 152400"/>
              <a:gd name="connsiteX66" fmla="*/ 6845 w 1595742"/>
              <a:gd name="connsiteY66" fmla="*/ 145542 h 152400"/>
              <a:gd name="connsiteX67" fmla="*/ 112141 w 1595742"/>
              <a:gd name="connsiteY67" fmla="*/ 145542 h 152400"/>
              <a:gd name="connsiteX68" fmla="*/ 112141 w 1595742"/>
              <a:gd name="connsiteY68" fmla="*/ 6858 h 152400"/>
              <a:gd name="connsiteX70" fmla="*/ 1476743 w 1595742"/>
              <a:gd name="connsiteY70" fmla="*/ 0 h 152400"/>
              <a:gd name="connsiteX71" fmla="*/ 1595742 w 1595742"/>
              <a:gd name="connsiteY71" fmla="*/ 0 h 152400"/>
              <a:gd name="connsiteX72" fmla="*/ 1595742 w 1595742"/>
              <a:gd name="connsiteY72" fmla="*/ 152400 h 152400"/>
              <a:gd name="connsiteX73" fmla="*/ 1476743 w 1595742"/>
              <a:gd name="connsiteY73" fmla="*/ 152400 h 152400"/>
              <a:gd name="connsiteX75" fmla="*/ 1325867 w 1595742"/>
              <a:gd name="connsiteY75" fmla="*/ 0 h 152400"/>
              <a:gd name="connsiteX76" fmla="*/ 1444866 w 1595742"/>
              <a:gd name="connsiteY76" fmla="*/ 0 h 152400"/>
              <a:gd name="connsiteX77" fmla="*/ 1444866 w 1595742"/>
              <a:gd name="connsiteY77" fmla="*/ 152400 h 152400"/>
              <a:gd name="connsiteX78" fmla="*/ 1325867 w 1595742"/>
              <a:gd name="connsiteY78" fmla="*/ 152400 h 152400"/>
              <a:gd name="connsiteX80" fmla="*/ 1144511 w 1595742"/>
              <a:gd name="connsiteY80" fmla="*/ 0 h 152400"/>
              <a:gd name="connsiteX81" fmla="*/ 1263510 w 1595742"/>
              <a:gd name="connsiteY81" fmla="*/ 0 h 152400"/>
              <a:gd name="connsiteX82" fmla="*/ 1263510 w 1595742"/>
              <a:gd name="connsiteY82" fmla="*/ 152400 h 152400"/>
              <a:gd name="connsiteX83" fmla="*/ 1144511 w 1595742"/>
              <a:gd name="connsiteY83" fmla="*/ 152400 h 152400"/>
              <a:gd name="connsiteX85" fmla="*/ 993635 w 1595742"/>
              <a:gd name="connsiteY85" fmla="*/ 0 h 152400"/>
              <a:gd name="connsiteX86" fmla="*/ 1112634 w 1595742"/>
              <a:gd name="connsiteY86" fmla="*/ 0 h 152400"/>
              <a:gd name="connsiteX87" fmla="*/ 1112634 w 1595742"/>
              <a:gd name="connsiteY87" fmla="*/ 152400 h 152400"/>
              <a:gd name="connsiteX88" fmla="*/ 993635 w 1595742"/>
              <a:gd name="connsiteY88" fmla="*/ 152400 h 152400"/>
              <a:gd name="connsiteX90" fmla="*/ 812279 w 1595742"/>
              <a:gd name="connsiteY90" fmla="*/ 0 h 152400"/>
              <a:gd name="connsiteX91" fmla="*/ 931278 w 1595742"/>
              <a:gd name="connsiteY91" fmla="*/ 0 h 152400"/>
              <a:gd name="connsiteX92" fmla="*/ 931278 w 1595742"/>
              <a:gd name="connsiteY92" fmla="*/ 152400 h 152400"/>
              <a:gd name="connsiteX93" fmla="*/ 812279 w 1595742"/>
              <a:gd name="connsiteY93" fmla="*/ 152400 h 152400"/>
              <a:gd name="connsiteX95" fmla="*/ 661403 w 1595742"/>
              <a:gd name="connsiteY95" fmla="*/ 0 h 152400"/>
              <a:gd name="connsiteX96" fmla="*/ 780402 w 1595742"/>
              <a:gd name="connsiteY96" fmla="*/ 0 h 152400"/>
              <a:gd name="connsiteX97" fmla="*/ 780402 w 1595742"/>
              <a:gd name="connsiteY97" fmla="*/ 152400 h 152400"/>
              <a:gd name="connsiteX98" fmla="*/ 661403 w 1595742"/>
              <a:gd name="connsiteY98" fmla="*/ 152400 h 152400"/>
              <a:gd name="connsiteX100" fmla="*/ 481571 w 1595742"/>
              <a:gd name="connsiteY100" fmla="*/ 0 h 152400"/>
              <a:gd name="connsiteX101" fmla="*/ 600570 w 1595742"/>
              <a:gd name="connsiteY101" fmla="*/ 0 h 152400"/>
              <a:gd name="connsiteX102" fmla="*/ 600570 w 1595742"/>
              <a:gd name="connsiteY102" fmla="*/ 152400 h 152400"/>
              <a:gd name="connsiteX103" fmla="*/ 481571 w 1595742"/>
              <a:gd name="connsiteY103" fmla="*/ 152400 h 152400"/>
              <a:gd name="connsiteX105" fmla="*/ 330695 w 1595742"/>
              <a:gd name="connsiteY105" fmla="*/ 0 h 152400"/>
              <a:gd name="connsiteX106" fmla="*/ 449694 w 1595742"/>
              <a:gd name="connsiteY106" fmla="*/ 0 h 152400"/>
              <a:gd name="connsiteX107" fmla="*/ 449694 w 1595742"/>
              <a:gd name="connsiteY107" fmla="*/ 152400 h 152400"/>
              <a:gd name="connsiteX108" fmla="*/ 330695 w 1595742"/>
              <a:gd name="connsiteY108" fmla="*/ 152400 h 152400"/>
              <a:gd name="connsiteX110" fmla="*/ 150876 w 1595742"/>
              <a:gd name="connsiteY110" fmla="*/ 0 h 152400"/>
              <a:gd name="connsiteX111" fmla="*/ 269862 w 1595742"/>
              <a:gd name="connsiteY111" fmla="*/ 0 h 152400"/>
              <a:gd name="connsiteX112" fmla="*/ 269862 w 1595742"/>
              <a:gd name="connsiteY112" fmla="*/ 152400 h 152400"/>
              <a:gd name="connsiteX113" fmla="*/ 150876 w 1595742"/>
              <a:gd name="connsiteY113" fmla="*/ 152400 h 152400"/>
              <a:gd name="connsiteX115" fmla="*/ 0 w 1595742"/>
              <a:gd name="connsiteY115" fmla="*/ 0 h 152400"/>
              <a:gd name="connsiteX116" fmla="*/ 118986 w 1595742"/>
              <a:gd name="connsiteY116" fmla="*/ 0 h 152400"/>
              <a:gd name="connsiteX117" fmla="*/ 118986 w 1595742"/>
              <a:gd name="connsiteY117" fmla="*/ 152400 h 152400"/>
              <a:gd name="connsiteX118" fmla="*/ 0 w 1595742"/>
              <a:gd name="connsiteY1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</a:cxnLst>
            <a:rect l="l" t="t" r="r" b="b"/>
            <a:pathLst>
              <a:path w="1595742" h="152400">
                <a:moveTo>
                  <a:pt x="1287005" y="101219"/>
                </a:moveTo>
                <a:lnTo>
                  <a:pt x="1301991" y="101219"/>
                </a:lnTo>
                <a:lnTo>
                  <a:pt x="1301991" y="118491"/>
                </a:lnTo>
                <a:lnTo>
                  <a:pt x="1287005" y="118491"/>
                </a:lnTo>
                <a:moveTo>
                  <a:pt x="954773" y="101219"/>
                </a:moveTo>
                <a:lnTo>
                  <a:pt x="969759" y="101219"/>
                </a:lnTo>
                <a:lnTo>
                  <a:pt x="969759" y="118491"/>
                </a:lnTo>
                <a:lnTo>
                  <a:pt x="954773" y="118491"/>
                </a:lnTo>
                <a:moveTo>
                  <a:pt x="624065" y="101219"/>
                </a:moveTo>
                <a:lnTo>
                  <a:pt x="639051" y="101219"/>
                </a:lnTo>
                <a:lnTo>
                  <a:pt x="639051" y="118491"/>
                </a:lnTo>
                <a:lnTo>
                  <a:pt x="624065" y="118491"/>
                </a:lnTo>
                <a:moveTo>
                  <a:pt x="291833" y="101219"/>
                </a:moveTo>
                <a:lnTo>
                  <a:pt x="306819" y="101219"/>
                </a:lnTo>
                <a:lnTo>
                  <a:pt x="306819" y="118491"/>
                </a:lnTo>
                <a:lnTo>
                  <a:pt x="291833" y="118491"/>
                </a:lnTo>
                <a:moveTo>
                  <a:pt x="1483601" y="6858"/>
                </a:moveTo>
                <a:lnTo>
                  <a:pt x="1483601" y="145542"/>
                </a:lnTo>
                <a:lnTo>
                  <a:pt x="1588884" y="145542"/>
                </a:lnTo>
                <a:lnTo>
                  <a:pt x="1588884" y="6858"/>
                </a:lnTo>
                <a:moveTo>
                  <a:pt x="1332725" y="6858"/>
                </a:moveTo>
                <a:lnTo>
                  <a:pt x="1332725" y="145542"/>
                </a:lnTo>
                <a:lnTo>
                  <a:pt x="1438008" y="145542"/>
                </a:lnTo>
                <a:lnTo>
                  <a:pt x="1438008" y="6858"/>
                </a:lnTo>
                <a:moveTo>
                  <a:pt x="1151369" y="6858"/>
                </a:moveTo>
                <a:lnTo>
                  <a:pt x="1151369" y="145542"/>
                </a:lnTo>
                <a:lnTo>
                  <a:pt x="1256652" y="145542"/>
                </a:lnTo>
                <a:lnTo>
                  <a:pt x="1256652" y="6858"/>
                </a:lnTo>
                <a:moveTo>
                  <a:pt x="1000493" y="6858"/>
                </a:moveTo>
                <a:lnTo>
                  <a:pt x="1000493" y="145542"/>
                </a:lnTo>
                <a:lnTo>
                  <a:pt x="1105776" y="145542"/>
                </a:lnTo>
                <a:lnTo>
                  <a:pt x="1105776" y="6858"/>
                </a:lnTo>
                <a:moveTo>
                  <a:pt x="819137" y="6858"/>
                </a:moveTo>
                <a:lnTo>
                  <a:pt x="819137" y="145542"/>
                </a:lnTo>
                <a:lnTo>
                  <a:pt x="924420" y="145542"/>
                </a:lnTo>
                <a:lnTo>
                  <a:pt x="924420" y="6858"/>
                </a:lnTo>
                <a:moveTo>
                  <a:pt x="668261" y="6858"/>
                </a:moveTo>
                <a:lnTo>
                  <a:pt x="668261" y="145542"/>
                </a:lnTo>
                <a:lnTo>
                  <a:pt x="773544" y="145542"/>
                </a:lnTo>
                <a:lnTo>
                  <a:pt x="773544" y="6858"/>
                </a:lnTo>
                <a:moveTo>
                  <a:pt x="488429" y="6858"/>
                </a:moveTo>
                <a:lnTo>
                  <a:pt x="488429" y="145542"/>
                </a:lnTo>
                <a:lnTo>
                  <a:pt x="593712" y="145542"/>
                </a:lnTo>
                <a:lnTo>
                  <a:pt x="593712" y="6858"/>
                </a:lnTo>
                <a:moveTo>
                  <a:pt x="337553" y="6858"/>
                </a:moveTo>
                <a:lnTo>
                  <a:pt x="337553" y="145542"/>
                </a:lnTo>
                <a:lnTo>
                  <a:pt x="442836" y="145542"/>
                </a:lnTo>
                <a:lnTo>
                  <a:pt x="442836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476743" y="0"/>
                </a:moveTo>
                <a:lnTo>
                  <a:pt x="1595742" y="0"/>
                </a:lnTo>
                <a:lnTo>
                  <a:pt x="1595742" y="152400"/>
                </a:lnTo>
                <a:lnTo>
                  <a:pt x="1476743" y="152400"/>
                </a:lnTo>
                <a:moveTo>
                  <a:pt x="1325867" y="0"/>
                </a:moveTo>
                <a:lnTo>
                  <a:pt x="1444866" y="0"/>
                </a:lnTo>
                <a:lnTo>
                  <a:pt x="1444866" y="152400"/>
                </a:lnTo>
                <a:lnTo>
                  <a:pt x="1325867" y="152400"/>
                </a:lnTo>
                <a:moveTo>
                  <a:pt x="1144511" y="0"/>
                </a:moveTo>
                <a:lnTo>
                  <a:pt x="1263510" y="0"/>
                </a:lnTo>
                <a:lnTo>
                  <a:pt x="1263510" y="152400"/>
                </a:lnTo>
                <a:lnTo>
                  <a:pt x="1144511" y="152400"/>
                </a:lnTo>
                <a:moveTo>
                  <a:pt x="993635" y="0"/>
                </a:moveTo>
                <a:lnTo>
                  <a:pt x="1112634" y="0"/>
                </a:lnTo>
                <a:lnTo>
                  <a:pt x="1112634" y="152400"/>
                </a:lnTo>
                <a:lnTo>
                  <a:pt x="993635" y="152400"/>
                </a:lnTo>
                <a:moveTo>
                  <a:pt x="812279" y="0"/>
                </a:moveTo>
                <a:lnTo>
                  <a:pt x="931278" y="0"/>
                </a:lnTo>
                <a:lnTo>
                  <a:pt x="931278" y="152400"/>
                </a:lnTo>
                <a:lnTo>
                  <a:pt x="812279" y="152400"/>
                </a:lnTo>
                <a:moveTo>
                  <a:pt x="661403" y="0"/>
                </a:moveTo>
                <a:lnTo>
                  <a:pt x="780402" y="0"/>
                </a:lnTo>
                <a:lnTo>
                  <a:pt x="780402" y="152400"/>
                </a:lnTo>
                <a:lnTo>
                  <a:pt x="661403" y="152400"/>
                </a:lnTo>
                <a:moveTo>
                  <a:pt x="481571" y="0"/>
                </a:moveTo>
                <a:lnTo>
                  <a:pt x="600570" y="0"/>
                </a:lnTo>
                <a:lnTo>
                  <a:pt x="600570" y="152400"/>
                </a:lnTo>
                <a:lnTo>
                  <a:pt x="481571" y="152400"/>
                </a:lnTo>
                <a:moveTo>
                  <a:pt x="330695" y="0"/>
                </a:moveTo>
                <a:lnTo>
                  <a:pt x="449694" y="0"/>
                </a:lnTo>
                <a:lnTo>
                  <a:pt x="449694" y="152400"/>
                </a:lnTo>
                <a:lnTo>
                  <a:pt x="330695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16851" y="3734181"/>
            <a:ext cx="1595742" cy="152400"/>
          </a:xfrm>
          <a:custGeom>
            <a:avLst/>
            <a:gdLst>
              <a:gd name="connsiteX0" fmla="*/ 1287005 w 1595742"/>
              <a:gd name="connsiteY0" fmla="*/ 101219 h 152400"/>
              <a:gd name="connsiteX1" fmla="*/ 1301991 w 1595742"/>
              <a:gd name="connsiteY1" fmla="*/ 101219 h 152400"/>
              <a:gd name="connsiteX2" fmla="*/ 1301991 w 1595742"/>
              <a:gd name="connsiteY2" fmla="*/ 118491 h 152400"/>
              <a:gd name="connsiteX3" fmla="*/ 1287005 w 1595742"/>
              <a:gd name="connsiteY3" fmla="*/ 118491 h 152400"/>
              <a:gd name="connsiteX5" fmla="*/ 954773 w 1595742"/>
              <a:gd name="connsiteY5" fmla="*/ 101219 h 152400"/>
              <a:gd name="connsiteX6" fmla="*/ 969759 w 1595742"/>
              <a:gd name="connsiteY6" fmla="*/ 101219 h 152400"/>
              <a:gd name="connsiteX7" fmla="*/ 969759 w 1595742"/>
              <a:gd name="connsiteY7" fmla="*/ 118491 h 152400"/>
              <a:gd name="connsiteX8" fmla="*/ 954773 w 1595742"/>
              <a:gd name="connsiteY8" fmla="*/ 118491 h 152400"/>
              <a:gd name="connsiteX10" fmla="*/ 624065 w 1595742"/>
              <a:gd name="connsiteY10" fmla="*/ 101219 h 152400"/>
              <a:gd name="connsiteX11" fmla="*/ 639051 w 1595742"/>
              <a:gd name="connsiteY11" fmla="*/ 101219 h 152400"/>
              <a:gd name="connsiteX12" fmla="*/ 639051 w 1595742"/>
              <a:gd name="connsiteY12" fmla="*/ 118491 h 152400"/>
              <a:gd name="connsiteX13" fmla="*/ 624065 w 1595742"/>
              <a:gd name="connsiteY13" fmla="*/ 118491 h 152400"/>
              <a:gd name="connsiteX15" fmla="*/ 291833 w 1595742"/>
              <a:gd name="connsiteY15" fmla="*/ 101219 h 152400"/>
              <a:gd name="connsiteX16" fmla="*/ 306819 w 1595742"/>
              <a:gd name="connsiteY16" fmla="*/ 101219 h 152400"/>
              <a:gd name="connsiteX17" fmla="*/ 306819 w 1595742"/>
              <a:gd name="connsiteY17" fmla="*/ 118491 h 152400"/>
              <a:gd name="connsiteX18" fmla="*/ 291833 w 1595742"/>
              <a:gd name="connsiteY18" fmla="*/ 118491 h 152400"/>
              <a:gd name="connsiteX20" fmla="*/ 1483601 w 1595742"/>
              <a:gd name="connsiteY20" fmla="*/ 6858 h 152400"/>
              <a:gd name="connsiteX21" fmla="*/ 1483601 w 1595742"/>
              <a:gd name="connsiteY21" fmla="*/ 145542 h 152400"/>
              <a:gd name="connsiteX22" fmla="*/ 1588884 w 1595742"/>
              <a:gd name="connsiteY22" fmla="*/ 145542 h 152400"/>
              <a:gd name="connsiteX23" fmla="*/ 1588884 w 1595742"/>
              <a:gd name="connsiteY23" fmla="*/ 6858 h 152400"/>
              <a:gd name="connsiteX25" fmla="*/ 1332725 w 1595742"/>
              <a:gd name="connsiteY25" fmla="*/ 6858 h 152400"/>
              <a:gd name="connsiteX26" fmla="*/ 1332725 w 1595742"/>
              <a:gd name="connsiteY26" fmla="*/ 145542 h 152400"/>
              <a:gd name="connsiteX27" fmla="*/ 1438008 w 1595742"/>
              <a:gd name="connsiteY27" fmla="*/ 145542 h 152400"/>
              <a:gd name="connsiteX28" fmla="*/ 1438008 w 1595742"/>
              <a:gd name="connsiteY28" fmla="*/ 6858 h 152400"/>
              <a:gd name="connsiteX30" fmla="*/ 1151369 w 1595742"/>
              <a:gd name="connsiteY30" fmla="*/ 6858 h 152400"/>
              <a:gd name="connsiteX31" fmla="*/ 1151369 w 1595742"/>
              <a:gd name="connsiteY31" fmla="*/ 145542 h 152400"/>
              <a:gd name="connsiteX32" fmla="*/ 1256652 w 1595742"/>
              <a:gd name="connsiteY32" fmla="*/ 145542 h 152400"/>
              <a:gd name="connsiteX33" fmla="*/ 1256652 w 1595742"/>
              <a:gd name="connsiteY33" fmla="*/ 6858 h 152400"/>
              <a:gd name="connsiteX35" fmla="*/ 1000493 w 1595742"/>
              <a:gd name="connsiteY35" fmla="*/ 6858 h 152400"/>
              <a:gd name="connsiteX36" fmla="*/ 1000493 w 1595742"/>
              <a:gd name="connsiteY36" fmla="*/ 145542 h 152400"/>
              <a:gd name="connsiteX37" fmla="*/ 1105776 w 1595742"/>
              <a:gd name="connsiteY37" fmla="*/ 145542 h 152400"/>
              <a:gd name="connsiteX38" fmla="*/ 1105776 w 1595742"/>
              <a:gd name="connsiteY38" fmla="*/ 6858 h 152400"/>
              <a:gd name="connsiteX40" fmla="*/ 819137 w 1595742"/>
              <a:gd name="connsiteY40" fmla="*/ 6858 h 152400"/>
              <a:gd name="connsiteX41" fmla="*/ 819137 w 1595742"/>
              <a:gd name="connsiteY41" fmla="*/ 145542 h 152400"/>
              <a:gd name="connsiteX42" fmla="*/ 924420 w 1595742"/>
              <a:gd name="connsiteY42" fmla="*/ 145542 h 152400"/>
              <a:gd name="connsiteX43" fmla="*/ 924420 w 1595742"/>
              <a:gd name="connsiteY43" fmla="*/ 6858 h 152400"/>
              <a:gd name="connsiteX45" fmla="*/ 668261 w 1595742"/>
              <a:gd name="connsiteY45" fmla="*/ 6858 h 152400"/>
              <a:gd name="connsiteX46" fmla="*/ 668261 w 1595742"/>
              <a:gd name="connsiteY46" fmla="*/ 145542 h 152400"/>
              <a:gd name="connsiteX47" fmla="*/ 773544 w 1595742"/>
              <a:gd name="connsiteY47" fmla="*/ 145542 h 152400"/>
              <a:gd name="connsiteX48" fmla="*/ 773544 w 1595742"/>
              <a:gd name="connsiteY48" fmla="*/ 6858 h 152400"/>
              <a:gd name="connsiteX50" fmla="*/ 488429 w 1595742"/>
              <a:gd name="connsiteY50" fmla="*/ 6858 h 152400"/>
              <a:gd name="connsiteX51" fmla="*/ 488429 w 1595742"/>
              <a:gd name="connsiteY51" fmla="*/ 145542 h 152400"/>
              <a:gd name="connsiteX52" fmla="*/ 593712 w 1595742"/>
              <a:gd name="connsiteY52" fmla="*/ 145542 h 152400"/>
              <a:gd name="connsiteX53" fmla="*/ 593712 w 1595742"/>
              <a:gd name="connsiteY53" fmla="*/ 6858 h 152400"/>
              <a:gd name="connsiteX55" fmla="*/ 337553 w 1595742"/>
              <a:gd name="connsiteY55" fmla="*/ 6858 h 152400"/>
              <a:gd name="connsiteX56" fmla="*/ 337553 w 1595742"/>
              <a:gd name="connsiteY56" fmla="*/ 145542 h 152400"/>
              <a:gd name="connsiteX57" fmla="*/ 442836 w 1595742"/>
              <a:gd name="connsiteY57" fmla="*/ 145542 h 152400"/>
              <a:gd name="connsiteX58" fmla="*/ 442836 w 1595742"/>
              <a:gd name="connsiteY58" fmla="*/ 6858 h 152400"/>
              <a:gd name="connsiteX60" fmla="*/ 157721 w 1595742"/>
              <a:gd name="connsiteY60" fmla="*/ 6858 h 152400"/>
              <a:gd name="connsiteX61" fmla="*/ 157721 w 1595742"/>
              <a:gd name="connsiteY61" fmla="*/ 145542 h 152400"/>
              <a:gd name="connsiteX62" fmla="*/ 263004 w 1595742"/>
              <a:gd name="connsiteY62" fmla="*/ 145542 h 152400"/>
              <a:gd name="connsiteX63" fmla="*/ 263004 w 1595742"/>
              <a:gd name="connsiteY63" fmla="*/ 6858 h 152400"/>
              <a:gd name="connsiteX65" fmla="*/ 6845 w 1595742"/>
              <a:gd name="connsiteY65" fmla="*/ 6858 h 152400"/>
              <a:gd name="connsiteX66" fmla="*/ 6845 w 1595742"/>
              <a:gd name="connsiteY66" fmla="*/ 145542 h 152400"/>
              <a:gd name="connsiteX67" fmla="*/ 112141 w 1595742"/>
              <a:gd name="connsiteY67" fmla="*/ 145542 h 152400"/>
              <a:gd name="connsiteX68" fmla="*/ 112141 w 1595742"/>
              <a:gd name="connsiteY68" fmla="*/ 6858 h 152400"/>
              <a:gd name="connsiteX70" fmla="*/ 1476743 w 1595742"/>
              <a:gd name="connsiteY70" fmla="*/ 0 h 152400"/>
              <a:gd name="connsiteX71" fmla="*/ 1595742 w 1595742"/>
              <a:gd name="connsiteY71" fmla="*/ 0 h 152400"/>
              <a:gd name="connsiteX72" fmla="*/ 1595742 w 1595742"/>
              <a:gd name="connsiteY72" fmla="*/ 152400 h 152400"/>
              <a:gd name="connsiteX73" fmla="*/ 1476743 w 1595742"/>
              <a:gd name="connsiteY73" fmla="*/ 152400 h 152400"/>
              <a:gd name="connsiteX75" fmla="*/ 1325867 w 1595742"/>
              <a:gd name="connsiteY75" fmla="*/ 0 h 152400"/>
              <a:gd name="connsiteX76" fmla="*/ 1444866 w 1595742"/>
              <a:gd name="connsiteY76" fmla="*/ 0 h 152400"/>
              <a:gd name="connsiteX77" fmla="*/ 1444866 w 1595742"/>
              <a:gd name="connsiteY77" fmla="*/ 152400 h 152400"/>
              <a:gd name="connsiteX78" fmla="*/ 1325867 w 1595742"/>
              <a:gd name="connsiteY78" fmla="*/ 152400 h 152400"/>
              <a:gd name="connsiteX80" fmla="*/ 1144511 w 1595742"/>
              <a:gd name="connsiteY80" fmla="*/ 0 h 152400"/>
              <a:gd name="connsiteX81" fmla="*/ 1263510 w 1595742"/>
              <a:gd name="connsiteY81" fmla="*/ 0 h 152400"/>
              <a:gd name="connsiteX82" fmla="*/ 1263510 w 1595742"/>
              <a:gd name="connsiteY82" fmla="*/ 152400 h 152400"/>
              <a:gd name="connsiteX83" fmla="*/ 1144511 w 1595742"/>
              <a:gd name="connsiteY83" fmla="*/ 152400 h 152400"/>
              <a:gd name="connsiteX85" fmla="*/ 993635 w 1595742"/>
              <a:gd name="connsiteY85" fmla="*/ 0 h 152400"/>
              <a:gd name="connsiteX86" fmla="*/ 1112634 w 1595742"/>
              <a:gd name="connsiteY86" fmla="*/ 0 h 152400"/>
              <a:gd name="connsiteX87" fmla="*/ 1112634 w 1595742"/>
              <a:gd name="connsiteY87" fmla="*/ 152400 h 152400"/>
              <a:gd name="connsiteX88" fmla="*/ 993635 w 1595742"/>
              <a:gd name="connsiteY88" fmla="*/ 152400 h 152400"/>
              <a:gd name="connsiteX90" fmla="*/ 812279 w 1595742"/>
              <a:gd name="connsiteY90" fmla="*/ 0 h 152400"/>
              <a:gd name="connsiteX91" fmla="*/ 931278 w 1595742"/>
              <a:gd name="connsiteY91" fmla="*/ 0 h 152400"/>
              <a:gd name="connsiteX92" fmla="*/ 931278 w 1595742"/>
              <a:gd name="connsiteY92" fmla="*/ 152400 h 152400"/>
              <a:gd name="connsiteX93" fmla="*/ 812279 w 1595742"/>
              <a:gd name="connsiteY93" fmla="*/ 152400 h 152400"/>
              <a:gd name="connsiteX95" fmla="*/ 661403 w 1595742"/>
              <a:gd name="connsiteY95" fmla="*/ 0 h 152400"/>
              <a:gd name="connsiteX96" fmla="*/ 780402 w 1595742"/>
              <a:gd name="connsiteY96" fmla="*/ 0 h 152400"/>
              <a:gd name="connsiteX97" fmla="*/ 780402 w 1595742"/>
              <a:gd name="connsiteY97" fmla="*/ 152400 h 152400"/>
              <a:gd name="connsiteX98" fmla="*/ 661403 w 1595742"/>
              <a:gd name="connsiteY98" fmla="*/ 152400 h 152400"/>
              <a:gd name="connsiteX100" fmla="*/ 481571 w 1595742"/>
              <a:gd name="connsiteY100" fmla="*/ 0 h 152400"/>
              <a:gd name="connsiteX101" fmla="*/ 600570 w 1595742"/>
              <a:gd name="connsiteY101" fmla="*/ 0 h 152400"/>
              <a:gd name="connsiteX102" fmla="*/ 600570 w 1595742"/>
              <a:gd name="connsiteY102" fmla="*/ 152400 h 152400"/>
              <a:gd name="connsiteX103" fmla="*/ 481571 w 1595742"/>
              <a:gd name="connsiteY103" fmla="*/ 152400 h 152400"/>
              <a:gd name="connsiteX105" fmla="*/ 330695 w 1595742"/>
              <a:gd name="connsiteY105" fmla="*/ 0 h 152400"/>
              <a:gd name="connsiteX106" fmla="*/ 449694 w 1595742"/>
              <a:gd name="connsiteY106" fmla="*/ 0 h 152400"/>
              <a:gd name="connsiteX107" fmla="*/ 449694 w 1595742"/>
              <a:gd name="connsiteY107" fmla="*/ 152400 h 152400"/>
              <a:gd name="connsiteX108" fmla="*/ 330695 w 1595742"/>
              <a:gd name="connsiteY108" fmla="*/ 152400 h 152400"/>
              <a:gd name="connsiteX110" fmla="*/ 150876 w 1595742"/>
              <a:gd name="connsiteY110" fmla="*/ 0 h 152400"/>
              <a:gd name="connsiteX111" fmla="*/ 269862 w 1595742"/>
              <a:gd name="connsiteY111" fmla="*/ 0 h 152400"/>
              <a:gd name="connsiteX112" fmla="*/ 269862 w 1595742"/>
              <a:gd name="connsiteY112" fmla="*/ 152400 h 152400"/>
              <a:gd name="connsiteX113" fmla="*/ 150876 w 1595742"/>
              <a:gd name="connsiteY113" fmla="*/ 152400 h 152400"/>
              <a:gd name="connsiteX115" fmla="*/ 0 w 1595742"/>
              <a:gd name="connsiteY115" fmla="*/ 0 h 152400"/>
              <a:gd name="connsiteX116" fmla="*/ 118986 w 1595742"/>
              <a:gd name="connsiteY116" fmla="*/ 0 h 152400"/>
              <a:gd name="connsiteX117" fmla="*/ 118986 w 1595742"/>
              <a:gd name="connsiteY117" fmla="*/ 152400 h 152400"/>
              <a:gd name="connsiteX118" fmla="*/ 0 w 1595742"/>
              <a:gd name="connsiteY1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</a:cxnLst>
            <a:rect l="l" t="t" r="r" b="b"/>
            <a:pathLst>
              <a:path w="1595742" h="152400">
                <a:moveTo>
                  <a:pt x="1287005" y="101219"/>
                </a:moveTo>
                <a:lnTo>
                  <a:pt x="1301991" y="101219"/>
                </a:lnTo>
                <a:lnTo>
                  <a:pt x="1301991" y="118491"/>
                </a:lnTo>
                <a:lnTo>
                  <a:pt x="1287005" y="118491"/>
                </a:lnTo>
                <a:moveTo>
                  <a:pt x="954773" y="101219"/>
                </a:moveTo>
                <a:lnTo>
                  <a:pt x="969759" y="101219"/>
                </a:lnTo>
                <a:lnTo>
                  <a:pt x="969759" y="118491"/>
                </a:lnTo>
                <a:lnTo>
                  <a:pt x="954773" y="118491"/>
                </a:lnTo>
                <a:moveTo>
                  <a:pt x="624065" y="101219"/>
                </a:moveTo>
                <a:lnTo>
                  <a:pt x="639051" y="101219"/>
                </a:lnTo>
                <a:lnTo>
                  <a:pt x="639051" y="118491"/>
                </a:lnTo>
                <a:lnTo>
                  <a:pt x="624065" y="118491"/>
                </a:lnTo>
                <a:moveTo>
                  <a:pt x="291833" y="101219"/>
                </a:moveTo>
                <a:lnTo>
                  <a:pt x="306819" y="101219"/>
                </a:lnTo>
                <a:lnTo>
                  <a:pt x="306819" y="118491"/>
                </a:lnTo>
                <a:lnTo>
                  <a:pt x="291833" y="118491"/>
                </a:lnTo>
                <a:moveTo>
                  <a:pt x="1483601" y="6858"/>
                </a:moveTo>
                <a:lnTo>
                  <a:pt x="1483601" y="145542"/>
                </a:lnTo>
                <a:lnTo>
                  <a:pt x="1588884" y="145542"/>
                </a:lnTo>
                <a:lnTo>
                  <a:pt x="1588884" y="6858"/>
                </a:lnTo>
                <a:moveTo>
                  <a:pt x="1332725" y="6858"/>
                </a:moveTo>
                <a:lnTo>
                  <a:pt x="1332725" y="145542"/>
                </a:lnTo>
                <a:lnTo>
                  <a:pt x="1438008" y="145542"/>
                </a:lnTo>
                <a:lnTo>
                  <a:pt x="1438008" y="6858"/>
                </a:lnTo>
                <a:moveTo>
                  <a:pt x="1151369" y="6858"/>
                </a:moveTo>
                <a:lnTo>
                  <a:pt x="1151369" y="145542"/>
                </a:lnTo>
                <a:lnTo>
                  <a:pt x="1256652" y="145542"/>
                </a:lnTo>
                <a:lnTo>
                  <a:pt x="1256652" y="6858"/>
                </a:lnTo>
                <a:moveTo>
                  <a:pt x="1000493" y="6858"/>
                </a:moveTo>
                <a:lnTo>
                  <a:pt x="1000493" y="145542"/>
                </a:lnTo>
                <a:lnTo>
                  <a:pt x="1105776" y="145542"/>
                </a:lnTo>
                <a:lnTo>
                  <a:pt x="1105776" y="6858"/>
                </a:lnTo>
                <a:moveTo>
                  <a:pt x="819137" y="6858"/>
                </a:moveTo>
                <a:lnTo>
                  <a:pt x="819137" y="145542"/>
                </a:lnTo>
                <a:lnTo>
                  <a:pt x="924420" y="145542"/>
                </a:lnTo>
                <a:lnTo>
                  <a:pt x="924420" y="6858"/>
                </a:lnTo>
                <a:moveTo>
                  <a:pt x="668261" y="6858"/>
                </a:moveTo>
                <a:lnTo>
                  <a:pt x="668261" y="145542"/>
                </a:lnTo>
                <a:lnTo>
                  <a:pt x="773544" y="145542"/>
                </a:lnTo>
                <a:lnTo>
                  <a:pt x="773544" y="6858"/>
                </a:lnTo>
                <a:moveTo>
                  <a:pt x="488429" y="6858"/>
                </a:moveTo>
                <a:lnTo>
                  <a:pt x="488429" y="145542"/>
                </a:lnTo>
                <a:lnTo>
                  <a:pt x="593712" y="145542"/>
                </a:lnTo>
                <a:lnTo>
                  <a:pt x="593712" y="6858"/>
                </a:lnTo>
                <a:moveTo>
                  <a:pt x="337553" y="6858"/>
                </a:moveTo>
                <a:lnTo>
                  <a:pt x="337553" y="145542"/>
                </a:lnTo>
                <a:lnTo>
                  <a:pt x="442836" y="145542"/>
                </a:lnTo>
                <a:lnTo>
                  <a:pt x="442836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476743" y="0"/>
                </a:moveTo>
                <a:lnTo>
                  <a:pt x="1595742" y="0"/>
                </a:lnTo>
                <a:lnTo>
                  <a:pt x="1595742" y="152400"/>
                </a:lnTo>
                <a:lnTo>
                  <a:pt x="1476743" y="152400"/>
                </a:lnTo>
                <a:moveTo>
                  <a:pt x="1325867" y="0"/>
                </a:moveTo>
                <a:lnTo>
                  <a:pt x="1444866" y="0"/>
                </a:lnTo>
                <a:lnTo>
                  <a:pt x="1444866" y="152400"/>
                </a:lnTo>
                <a:lnTo>
                  <a:pt x="1325867" y="152400"/>
                </a:lnTo>
                <a:moveTo>
                  <a:pt x="1144511" y="0"/>
                </a:moveTo>
                <a:lnTo>
                  <a:pt x="1263510" y="0"/>
                </a:lnTo>
                <a:lnTo>
                  <a:pt x="1263510" y="152400"/>
                </a:lnTo>
                <a:lnTo>
                  <a:pt x="1144511" y="152400"/>
                </a:lnTo>
                <a:moveTo>
                  <a:pt x="993635" y="0"/>
                </a:moveTo>
                <a:lnTo>
                  <a:pt x="1112634" y="0"/>
                </a:lnTo>
                <a:lnTo>
                  <a:pt x="1112634" y="152400"/>
                </a:lnTo>
                <a:lnTo>
                  <a:pt x="993635" y="152400"/>
                </a:lnTo>
                <a:moveTo>
                  <a:pt x="812279" y="0"/>
                </a:moveTo>
                <a:lnTo>
                  <a:pt x="931278" y="0"/>
                </a:lnTo>
                <a:lnTo>
                  <a:pt x="931278" y="152400"/>
                </a:lnTo>
                <a:lnTo>
                  <a:pt x="812279" y="152400"/>
                </a:lnTo>
                <a:moveTo>
                  <a:pt x="661403" y="0"/>
                </a:moveTo>
                <a:lnTo>
                  <a:pt x="780402" y="0"/>
                </a:lnTo>
                <a:lnTo>
                  <a:pt x="780402" y="152400"/>
                </a:lnTo>
                <a:lnTo>
                  <a:pt x="661403" y="152400"/>
                </a:lnTo>
                <a:moveTo>
                  <a:pt x="481571" y="0"/>
                </a:moveTo>
                <a:lnTo>
                  <a:pt x="600570" y="0"/>
                </a:lnTo>
                <a:lnTo>
                  <a:pt x="600570" y="152400"/>
                </a:lnTo>
                <a:lnTo>
                  <a:pt x="481571" y="152400"/>
                </a:lnTo>
                <a:moveTo>
                  <a:pt x="330695" y="0"/>
                </a:moveTo>
                <a:lnTo>
                  <a:pt x="449694" y="0"/>
                </a:lnTo>
                <a:lnTo>
                  <a:pt x="449694" y="152400"/>
                </a:lnTo>
                <a:lnTo>
                  <a:pt x="330695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3946770"/>
            <a:ext cx="73466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Courriel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35280" y="4113911"/>
            <a:ext cx="1729486" cy="126492"/>
          </a:xfrm>
          <a:custGeom>
            <a:avLst/>
            <a:gdLst>
              <a:gd name="connsiteX0" fmla="*/ 1636395 w 1729486"/>
              <a:gd name="connsiteY0" fmla="*/ 5842 h 126492"/>
              <a:gd name="connsiteX1" fmla="*/ 1636395 w 1729486"/>
              <a:gd name="connsiteY1" fmla="*/ 120904 h 126492"/>
              <a:gd name="connsiteX2" fmla="*/ 1723771 w 1729486"/>
              <a:gd name="connsiteY2" fmla="*/ 120904 h 126492"/>
              <a:gd name="connsiteX3" fmla="*/ 1723771 w 1729486"/>
              <a:gd name="connsiteY3" fmla="*/ 5842 h 126492"/>
              <a:gd name="connsiteX5" fmla="*/ 1511427 w 1729486"/>
              <a:gd name="connsiteY5" fmla="*/ 5842 h 126492"/>
              <a:gd name="connsiteX6" fmla="*/ 1511427 w 1729486"/>
              <a:gd name="connsiteY6" fmla="*/ 120904 h 126492"/>
              <a:gd name="connsiteX7" fmla="*/ 1598803 w 1729486"/>
              <a:gd name="connsiteY7" fmla="*/ 120904 h 126492"/>
              <a:gd name="connsiteX8" fmla="*/ 1598803 w 1729486"/>
              <a:gd name="connsiteY8" fmla="*/ 5842 h 126492"/>
              <a:gd name="connsiteX10" fmla="*/ 1384935 w 1729486"/>
              <a:gd name="connsiteY10" fmla="*/ 5842 h 126492"/>
              <a:gd name="connsiteX11" fmla="*/ 1384935 w 1729486"/>
              <a:gd name="connsiteY11" fmla="*/ 120904 h 126492"/>
              <a:gd name="connsiteX12" fmla="*/ 1472311 w 1729486"/>
              <a:gd name="connsiteY12" fmla="*/ 120904 h 126492"/>
              <a:gd name="connsiteX13" fmla="*/ 1472311 w 1729486"/>
              <a:gd name="connsiteY13" fmla="*/ 5842 h 126492"/>
              <a:gd name="connsiteX15" fmla="*/ 1258443 w 1729486"/>
              <a:gd name="connsiteY15" fmla="*/ 5842 h 126492"/>
              <a:gd name="connsiteX16" fmla="*/ 1258443 w 1729486"/>
              <a:gd name="connsiteY16" fmla="*/ 120904 h 126492"/>
              <a:gd name="connsiteX17" fmla="*/ 1345819 w 1729486"/>
              <a:gd name="connsiteY17" fmla="*/ 120904 h 126492"/>
              <a:gd name="connsiteX18" fmla="*/ 1345819 w 1729486"/>
              <a:gd name="connsiteY18" fmla="*/ 5842 h 126492"/>
              <a:gd name="connsiteX20" fmla="*/ 1133475 w 1729486"/>
              <a:gd name="connsiteY20" fmla="*/ 5842 h 126492"/>
              <a:gd name="connsiteX21" fmla="*/ 1133475 w 1729486"/>
              <a:gd name="connsiteY21" fmla="*/ 120904 h 126492"/>
              <a:gd name="connsiteX22" fmla="*/ 1220851 w 1729486"/>
              <a:gd name="connsiteY22" fmla="*/ 120904 h 126492"/>
              <a:gd name="connsiteX23" fmla="*/ 1220851 w 1729486"/>
              <a:gd name="connsiteY23" fmla="*/ 5842 h 126492"/>
              <a:gd name="connsiteX25" fmla="*/ 1008507 w 1729486"/>
              <a:gd name="connsiteY25" fmla="*/ 5842 h 126492"/>
              <a:gd name="connsiteX26" fmla="*/ 1008507 w 1729486"/>
              <a:gd name="connsiteY26" fmla="*/ 120904 h 126492"/>
              <a:gd name="connsiteX27" fmla="*/ 1095883 w 1729486"/>
              <a:gd name="connsiteY27" fmla="*/ 120904 h 126492"/>
              <a:gd name="connsiteX28" fmla="*/ 1095883 w 1729486"/>
              <a:gd name="connsiteY28" fmla="*/ 5842 h 126492"/>
              <a:gd name="connsiteX30" fmla="*/ 881977 w 1729486"/>
              <a:gd name="connsiteY30" fmla="*/ 5842 h 126492"/>
              <a:gd name="connsiteX31" fmla="*/ 881977 w 1729486"/>
              <a:gd name="connsiteY31" fmla="*/ 120904 h 126492"/>
              <a:gd name="connsiteX32" fmla="*/ 969391 w 1729486"/>
              <a:gd name="connsiteY32" fmla="*/ 120904 h 126492"/>
              <a:gd name="connsiteX33" fmla="*/ 969391 w 1729486"/>
              <a:gd name="connsiteY33" fmla="*/ 5842 h 126492"/>
              <a:gd name="connsiteX35" fmla="*/ 757009 w 1729486"/>
              <a:gd name="connsiteY35" fmla="*/ 5842 h 126492"/>
              <a:gd name="connsiteX36" fmla="*/ 757009 w 1729486"/>
              <a:gd name="connsiteY36" fmla="*/ 120904 h 126492"/>
              <a:gd name="connsiteX37" fmla="*/ 844410 w 1729486"/>
              <a:gd name="connsiteY37" fmla="*/ 120904 h 126492"/>
              <a:gd name="connsiteX38" fmla="*/ 844410 w 1729486"/>
              <a:gd name="connsiteY38" fmla="*/ 5842 h 126492"/>
              <a:gd name="connsiteX40" fmla="*/ 632041 w 1729486"/>
              <a:gd name="connsiteY40" fmla="*/ 5842 h 126492"/>
              <a:gd name="connsiteX41" fmla="*/ 632041 w 1729486"/>
              <a:gd name="connsiteY41" fmla="*/ 120904 h 126492"/>
              <a:gd name="connsiteX42" fmla="*/ 719442 w 1729486"/>
              <a:gd name="connsiteY42" fmla="*/ 120904 h 126492"/>
              <a:gd name="connsiteX43" fmla="*/ 719442 w 1729486"/>
              <a:gd name="connsiteY43" fmla="*/ 5842 h 126492"/>
              <a:gd name="connsiteX45" fmla="*/ 507073 w 1729486"/>
              <a:gd name="connsiteY45" fmla="*/ 5842 h 126492"/>
              <a:gd name="connsiteX46" fmla="*/ 507073 w 1729486"/>
              <a:gd name="connsiteY46" fmla="*/ 120904 h 126492"/>
              <a:gd name="connsiteX47" fmla="*/ 594474 w 1729486"/>
              <a:gd name="connsiteY47" fmla="*/ 120904 h 126492"/>
              <a:gd name="connsiteX48" fmla="*/ 594474 w 1729486"/>
              <a:gd name="connsiteY48" fmla="*/ 5842 h 126492"/>
              <a:gd name="connsiteX50" fmla="*/ 380581 w 1729486"/>
              <a:gd name="connsiteY50" fmla="*/ 5842 h 126492"/>
              <a:gd name="connsiteX51" fmla="*/ 380581 w 1729486"/>
              <a:gd name="connsiteY51" fmla="*/ 120904 h 126492"/>
              <a:gd name="connsiteX52" fmla="*/ 467982 w 1729486"/>
              <a:gd name="connsiteY52" fmla="*/ 120904 h 126492"/>
              <a:gd name="connsiteX53" fmla="*/ 467982 w 1729486"/>
              <a:gd name="connsiteY53" fmla="*/ 5842 h 126492"/>
              <a:gd name="connsiteX55" fmla="*/ 255613 w 1729486"/>
              <a:gd name="connsiteY55" fmla="*/ 5842 h 126492"/>
              <a:gd name="connsiteX56" fmla="*/ 255613 w 1729486"/>
              <a:gd name="connsiteY56" fmla="*/ 120904 h 126492"/>
              <a:gd name="connsiteX57" fmla="*/ 343014 w 1729486"/>
              <a:gd name="connsiteY57" fmla="*/ 120904 h 126492"/>
              <a:gd name="connsiteX58" fmla="*/ 343014 w 1729486"/>
              <a:gd name="connsiteY58" fmla="*/ 5842 h 126492"/>
              <a:gd name="connsiteX60" fmla="*/ 130645 w 1729486"/>
              <a:gd name="connsiteY60" fmla="*/ 5842 h 126492"/>
              <a:gd name="connsiteX61" fmla="*/ 130645 w 1729486"/>
              <a:gd name="connsiteY61" fmla="*/ 120904 h 126492"/>
              <a:gd name="connsiteX62" fmla="*/ 218046 w 1729486"/>
              <a:gd name="connsiteY62" fmla="*/ 120904 h 126492"/>
              <a:gd name="connsiteX63" fmla="*/ 218046 w 1729486"/>
              <a:gd name="connsiteY63" fmla="*/ 5842 h 126492"/>
              <a:gd name="connsiteX65" fmla="*/ 5677 w 1729486"/>
              <a:gd name="connsiteY65" fmla="*/ 5842 h 126492"/>
              <a:gd name="connsiteX66" fmla="*/ 5677 w 1729486"/>
              <a:gd name="connsiteY66" fmla="*/ 120904 h 126492"/>
              <a:gd name="connsiteX67" fmla="*/ 93078 w 1729486"/>
              <a:gd name="connsiteY67" fmla="*/ 120904 h 126492"/>
              <a:gd name="connsiteX68" fmla="*/ 93078 w 1729486"/>
              <a:gd name="connsiteY68" fmla="*/ 5842 h 126492"/>
              <a:gd name="connsiteX70" fmla="*/ 1630680 w 1729486"/>
              <a:gd name="connsiteY70" fmla="*/ 0 h 126492"/>
              <a:gd name="connsiteX71" fmla="*/ 1729486 w 1729486"/>
              <a:gd name="connsiteY71" fmla="*/ 0 h 126492"/>
              <a:gd name="connsiteX72" fmla="*/ 1729486 w 1729486"/>
              <a:gd name="connsiteY72" fmla="*/ 126492 h 126492"/>
              <a:gd name="connsiteX73" fmla="*/ 1630680 w 1729486"/>
              <a:gd name="connsiteY73" fmla="*/ 126492 h 126492"/>
              <a:gd name="connsiteX75" fmla="*/ 1505712 w 1729486"/>
              <a:gd name="connsiteY75" fmla="*/ 0 h 126492"/>
              <a:gd name="connsiteX76" fmla="*/ 1604518 w 1729486"/>
              <a:gd name="connsiteY76" fmla="*/ 0 h 126492"/>
              <a:gd name="connsiteX77" fmla="*/ 1604518 w 1729486"/>
              <a:gd name="connsiteY77" fmla="*/ 126492 h 126492"/>
              <a:gd name="connsiteX78" fmla="*/ 1505712 w 1729486"/>
              <a:gd name="connsiteY78" fmla="*/ 126492 h 126492"/>
              <a:gd name="connsiteX80" fmla="*/ 1379220 w 1729486"/>
              <a:gd name="connsiteY80" fmla="*/ 0 h 126492"/>
              <a:gd name="connsiteX81" fmla="*/ 1478026 w 1729486"/>
              <a:gd name="connsiteY81" fmla="*/ 0 h 126492"/>
              <a:gd name="connsiteX82" fmla="*/ 1478026 w 1729486"/>
              <a:gd name="connsiteY82" fmla="*/ 126492 h 126492"/>
              <a:gd name="connsiteX83" fmla="*/ 1379220 w 1729486"/>
              <a:gd name="connsiteY83" fmla="*/ 126492 h 126492"/>
              <a:gd name="connsiteX85" fmla="*/ 1252728 w 1729486"/>
              <a:gd name="connsiteY85" fmla="*/ 0 h 126492"/>
              <a:gd name="connsiteX86" fmla="*/ 1351534 w 1729486"/>
              <a:gd name="connsiteY86" fmla="*/ 0 h 126492"/>
              <a:gd name="connsiteX87" fmla="*/ 1351534 w 1729486"/>
              <a:gd name="connsiteY87" fmla="*/ 126492 h 126492"/>
              <a:gd name="connsiteX88" fmla="*/ 1252728 w 1729486"/>
              <a:gd name="connsiteY88" fmla="*/ 126492 h 126492"/>
              <a:gd name="connsiteX90" fmla="*/ 1127760 w 1729486"/>
              <a:gd name="connsiteY90" fmla="*/ 0 h 126492"/>
              <a:gd name="connsiteX91" fmla="*/ 1226566 w 1729486"/>
              <a:gd name="connsiteY91" fmla="*/ 0 h 126492"/>
              <a:gd name="connsiteX92" fmla="*/ 1226566 w 1729486"/>
              <a:gd name="connsiteY92" fmla="*/ 126492 h 126492"/>
              <a:gd name="connsiteX93" fmla="*/ 1127760 w 1729486"/>
              <a:gd name="connsiteY93" fmla="*/ 126492 h 126492"/>
              <a:gd name="connsiteX95" fmla="*/ 1002792 w 1729486"/>
              <a:gd name="connsiteY95" fmla="*/ 0 h 126492"/>
              <a:gd name="connsiteX96" fmla="*/ 1101598 w 1729486"/>
              <a:gd name="connsiteY96" fmla="*/ 0 h 126492"/>
              <a:gd name="connsiteX97" fmla="*/ 1101598 w 1729486"/>
              <a:gd name="connsiteY97" fmla="*/ 126492 h 126492"/>
              <a:gd name="connsiteX98" fmla="*/ 1002792 w 1729486"/>
              <a:gd name="connsiteY98" fmla="*/ 126492 h 126492"/>
              <a:gd name="connsiteX100" fmla="*/ 876300 w 1729486"/>
              <a:gd name="connsiteY100" fmla="*/ 0 h 126492"/>
              <a:gd name="connsiteX101" fmla="*/ 975106 w 1729486"/>
              <a:gd name="connsiteY101" fmla="*/ 0 h 126492"/>
              <a:gd name="connsiteX102" fmla="*/ 975106 w 1729486"/>
              <a:gd name="connsiteY102" fmla="*/ 126492 h 126492"/>
              <a:gd name="connsiteX103" fmla="*/ 876300 w 1729486"/>
              <a:gd name="connsiteY103" fmla="*/ 126492 h 126492"/>
              <a:gd name="connsiteX105" fmla="*/ 751332 w 1729486"/>
              <a:gd name="connsiteY105" fmla="*/ 0 h 126492"/>
              <a:gd name="connsiteX106" fmla="*/ 850087 w 1729486"/>
              <a:gd name="connsiteY106" fmla="*/ 0 h 126492"/>
              <a:gd name="connsiteX107" fmla="*/ 850087 w 1729486"/>
              <a:gd name="connsiteY107" fmla="*/ 126492 h 126492"/>
              <a:gd name="connsiteX108" fmla="*/ 751332 w 1729486"/>
              <a:gd name="connsiteY108" fmla="*/ 126492 h 126492"/>
              <a:gd name="connsiteX110" fmla="*/ 626364 w 1729486"/>
              <a:gd name="connsiteY110" fmla="*/ 0 h 126492"/>
              <a:gd name="connsiteX111" fmla="*/ 725119 w 1729486"/>
              <a:gd name="connsiteY111" fmla="*/ 0 h 126492"/>
              <a:gd name="connsiteX112" fmla="*/ 725119 w 1729486"/>
              <a:gd name="connsiteY112" fmla="*/ 126492 h 126492"/>
              <a:gd name="connsiteX113" fmla="*/ 626364 w 1729486"/>
              <a:gd name="connsiteY113" fmla="*/ 126492 h 126492"/>
              <a:gd name="connsiteX115" fmla="*/ 501396 w 1729486"/>
              <a:gd name="connsiteY115" fmla="*/ 0 h 126492"/>
              <a:gd name="connsiteX116" fmla="*/ 600151 w 1729486"/>
              <a:gd name="connsiteY116" fmla="*/ 0 h 126492"/>
              <a:gd name="connsiteX117" fmla="*/ 600151 w 1729486"/>
              <a:gd name="connsiteY117" fmla="*/ 126492 h 126492"/>
              <a:gd name="connsiteX118" fmla="*/ 501396 w 1729486"/>
              <a:gd name="connsiteY118" fmla="*/ 126492 h 126492"/>
              <a:gd name="connsiteX120" fmla="*/ 374904 w 1729486"/>
              <a:gd name="connsiteY120" fmla="*/ 0 h 126492"/>
              <a:gd name="connsiteX121" fmla="*/ 473659 w 1729486"/>
              <a:gd name="connsiteY121" fmla="*/ 0 h 126492"/>
              <a:gd name="connsiteX122" fmla="*/ 473659 w 1729486"/>
              <a:gd name="connsiteY122" fmla="*/ 126492 h 126492"/>
              <a:gd name="connsiteX123" fmla="*/ 374904 w 1729486"/>
              <a:gd name="connsiteY123" fmla="*/ 126492 h 126492"/>
              <a:gd name="connsiteX125" fmla="*/ 249936 w 1729486"/>
              <a:gd name="connsiteY125" fmla="*/ 0 h 126492"/>
              <a:gd name="connsiteX126" fmla="*/ 348691 w 1729486"/>
              <a:gd name="connsiteY126" fmla="*/ 0 h 126492"/>
              <a:gd name="connsiteX127" fmla="*/ 348691 w 1729486"/>
              <a:gd name="connsiteY127" fmla="*/ 126492 h 126492"/>
              <a:gd name="connsiteX128" fmla="*/ 249936 w 1729486"/>
              <a:gd name="connsiteY128" fmla="*/ 126492 h 126492"/>
              <a:gd name="connsiteX130" fmla="*/ 124968 w 1729486"/>
              <a:gd name="connsiteY130" fmla="*/ 0 h 126492"/>
              <a:gd name="connsiteX131" fmla="*/ 223723 w 1729486"/>
              <a:gd name="connsiteY131" fmla="*/ 0 h 126492"/>
              <a:gd name="connsiteX132" fmla="*/ 223723 w 1729486"/>
              <a:gd name="connsiteY132" fmla="*/ 126492 h 126492"/>
              <a:gd name="connsiteX133" fmla="*/ 124968 w 1729486"/>
              <a:gd name="connsiteY133" fmla="*/ 126492 h 126492"/>
              <a:gd name="connsiteX135" fmla="*/ 0 w 1729486"/>
              <a:gd name="connsiteY135" fmla="*/ 0 h 126492"/>
              <a:gd name="connsiteX136" fmla="*/ 98755 w 1729486"/>
              <a:gd name="connsiteY136" fmla="*/ 0 h 126492"/>
              <a:gd name="connsiteX137" fmla="*/ 98755 w 1729486"/>
              <a:gd name="connsiteY137" fmla="*/ 126492 h 126492"/>
              <a:gd name="connsiteX138" fmla="*/ 0 w 1729486"/>
              <a:gd name="connsiteY138" fmla="*/ 126492 h 1264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1729486" h="126492">
                <a:moveTo>
                  <a:pt x="1636395" y="5842"/>
                </a:moveTo>
                <a:lnTo>
                  <a:pt x="1636395" y="120904"/>
                </a:lnTo>
                <a:lnTo>
                  <a:pt x="1723771" y="120904"/>
                </a:lnTo>
                <a:lnTo>
                  <a:pt x="1723771" y="5842"/>
                </a:lnTo>
                <a:moveTo>
                  <a:pt x="1511427" y="5842"/>
                </a:moveTo>
                <a:lnTo>
                  <a:pt x="1511427" y="120904"/>
                </a:lnTo>
                <a:lnTo>
                  <a:pt x="1598803" y="120904"/>
                </a:lnTo>
                <a:lnTo>
                  <a:pt x="1598803" y="5842"/>
                </a:lnTo>
                <a:moveTo>
                  <a:pt x="1384935" y="5842"/>
                </a:moveTo>
                <a:lnTo>
                  <a:pt x="1384935" y="120904"/>
                </a:lnTo>
                <a:lnTo>
                  <a:pt x="1472311" y="120904"/>
                </a:lnTo>
                <a:lnTo>
                  <a:pt x="1472311" y="5842"/>
                </a:lnTo>
                <a:moveTo>
                  <a:pt x="1258443" y="5842"/>
                </a:moveTo>
                <a:lnTo>
                  <a:pt x="1258443" y="120904"/>
                </a:lnTo>
                <a:lnTo>
                  <a:pt x="1345819" y="120904"/>
                </a:lnTo>
                <a:lnTo>
                  <a:pt x="1345819" y="5842"/>
                </a:lnTo>
                <a:moveTo>
                  <a:pt x="1133475" y="5842"/>
                </a:moveTo>
                <a:lnTo>
                  <a:pt x="1133475" y="120904"/>
                </a:lnTo>
                <a:lnTo>
                  <a:pt x="1220851" y="120904"/>
                </a:lnTo>
                <a:lnTo>
                  <a:pt x="1220851" y="5842"/>
                </a:lnTo>
                <a:moveTo>
                  <a:pt x="1008507" y="5842"/>
                </a:moveTo>
                <a:lnTo>
                  <a:pt x="1008507" y="120904"/>
                </a:lnTo>
                <a:lnTo>
                  <a:pt x="1095883" y="120904"/>
                </a:lnTo>
                <a:lnTo>
                  <a:pt x="1095883" y="5842"/>
                </a:lnTo>
                <a:moveTo>
                  <a:pt x="881977" y="5842"/>
                </a:moveTo>
                <a:lnTo>
                  <a:pt x="881977" y="120904"/>
                </a:lnTo>
                <a:lnTo>
                  <a:pt x="969391" y="120904"/>
                </a:lnTo>
                <a:lnTo>
                  <a:pt x="969391" y="5842"/>
                </a:lnTo>
                <a:moveTo>
                  <a:pt x="757009" y="5842"/>
                </a:moveTo>
                <a:lnTo>
                  <a:pt x="757009" y="120904"/>
                </a:lnTo>
                <a:lnTo>
                  <a:pt x="844410" y="120904"/>
                </a:lnTo>
                <a:lnTo>
                  <a:pt x="844410" y="5842"/>
                </a:lnTo>
                <a:moveTo>
                  <a:pt x="632041" y="5842"/>
                </a:moveTo>
                <a:lnTo>
                  <a:pt x="632041" y="120904"/>
                </a:lnTo>
                <a:lnTo>
                  <a:pt x="719442" y="120904"/>
                </a:lnTo>
                <a:lnTo>
                  <a:pt x="719442" y="5842"/>
                </a:lnTo>
                <a:moveTo>
                  <a:pt x="507073" y="5842"/>
                </a:moveTo>
                <a:lnTo>
                  <a:pt x="507073" y="120904"/>
                </a:lnTo>
                <a:lnTo>
                  <a:pt x="594474" y="120904"/>
                </a:lnTo>
                <a:lnTo>
                  <a:pt x="594474" y="5842"/>
                </a:lnTo>
                <a:moveTo>
                  <a:pt x="380581" y="5842"/>
                </a:moveTo>
                <a:lnTo>
                  <a:pt x="380581" y="120904"/>
                </a:lnTo>
                <a:lnTo>
                  <a:pt x="467982" y="120904"/>
                </a:lnTo>
                <a:lnTo>
                  <a:pt x="467982" y="5842"/>
                </a:lnTo>
                <a:moveTo>
                  <a:pt x="255613" y="5842"/>
                </a:moveTo>
                <a:lnTo>
                  <a:pt x="255613" y="120904"/>
                </a:lnTo>
                <a:lnTo>
                  <a:pt x="343014" y="120904"/>
                </a:lnTo>
                <a:lnTo>
                  <a:pt x="343014" y="5842"/>
                </a:lnTo>
                <a:moveTo>
                  <a:pt x="130645" y="5842"/>
                </a:moveTo>
                <a:lnTo>
                  <a:pt x="130645" y="120904"/>
                </a:lnTo>
                <a:lnTo>
                  <a:pt x="218046" y="120904"/>
                </a:lnTo>
                <a:lnTo>
                  <a:pt x="218046" y="5842"/>
                </a:lnTo>
                <a:moveTo>
                  <a:pt x="5677" y="5842"/>
                </a:moveTo>
                <a:lnTo>
                  <a:pt x="5677" y="120904"/>
                </a:lnTo>
                <a:lnTo>
                  <a:pt x="93078" y="120904"/>
                </a:lnTo>
                <a:lnTo>
                  <a:pt x="93078" y="5842"/>
                </a:lnTo>
                <a:moveTo>
                  <a:pt x="1630680" y="0"/>
                </a:moveTo>
                <a:lnTo>
                  <a:pt x="1729486" y="0"/>
                </a:lnTo>
                <a:lnTo>
                  <a:pt x="1729486" y="126492"/>
                </a:lnTo>
                <a:lnTo>
                  <a:pt x="1630680" y="126492"/>
                </a:lnTo>
                <a:moveTo>
                  <a:pt x="1505712" y="0"/>
                </a:moveTo>
                <a:lnTo>
                  <a:pt x="1604518" y="0"/>
                </a:lnTo>
                <a:lnTo>
                  <a:pt x="1604518" y="126492"/>
                </a:lnTo>
                <a:lnTo>
                  <a:pt x="1505712" y="126492"/>
                </a:lnTo>
                <a:moveTo>
                  <a:pt x="1379220" y="0"/>
                </a:moveTo>
                <a:lnTo>
                  <a:pt x="1478026" y="0"/>
                </a:lnTo>
                <a:lnTo>
                  <a:pt x="1478026" y="126492"/>
                </a:lnTo>
                <a:lnTo>
                  <a:pt x="1379220" y="126492"/>
                </a:lnTo>
                <a:moveTo>
                  <a:pt x="1252728" y="0"/>
                </a:moveTo>
                <a:lnTo>
                  <a:pt x="1351534" y="0"/>
                </a:lnTo>
                <a:lnTo>
                  <a:pt x="1351534" y="126492"/>
                </a:lnTo>
                <a:lnTo>
                  <a:pt x="1252728" y="126492"/>
                </a:lnTo>
                <a:moveTo>
                  <a:pt x="1127760" y="0"/>
                </a:moveTo>
                <a:lnTo>
                  <a:pt x="1226566" y="0"/>
                </a:lnTo>
                <a:lnTo>
                  <a:pt x="1226566" y="126492"/>
                </a:lnTo>
                <a:lnTo>
                  <a:pt x="1127760" y="126492"/>
                </a:lnTo>
                <a:moveTo>
                  <a:pt x="1002792" y="0"/>
                </a:moveTo>
                <a:lnTo>
                  <a:pt x="1101598" y="0"/>
                </a:lnTo>
                <a:lnTo>
                  <a:pt x="1101598" y="126492"/>
                </a:lnTo>
                <a:lnTo>
                  <a:pt x="1002792" y="126492"/>
                </a:lnTo>
                <a:moveTo>
                  <a:pt x="876300" y="0"/>
                </a:moveTo>
                <a:lnTo>
                  <a:pt x="975106" y="0"/>
                </a:lnTo>
                <a:lnTo>
                  <a:pt x="975106" y="126492"/>
                </a:lnTo>
                <a:lnTo>
                  <a:pt x="876300" y="126492"/>
                </a:lnTo>
                <a:moveTo>
                  <a:pt x="751332" y="0"/>
                </a:moveTo>
                <a:lnTo>
                  <a:pt x="850087" y="0"/>
                </a:lnTo>
                <a:lnTo>
                  <a:pt x="850087" y="126492"/>
                </a:lnTo>
                <a:lnTo>
                  <a:pt x="751332" y="126492"/>
                </a:lnTo>
                <a:moveTo>
                  <a:pt x="626364" y="0"/>
                </a:moveTo>
                <a:lnTo>
                  <a:pt x="725119" y="0"/>
                </a:lnTo>
                <a:lnTo>
                  <a:pt x="725119" y="126492"/>
                </a:lnTo>
                <a:lnTo>
                  <a:pt x="626364" y="126492"/>
                </a:lnTo>
                <a:moveTo>
                  <a:pt x="501396" y="0"/>
                </a:moveTo>
                <a:lnTo>
                  <a:pt x="600151" y="0"/>
                </a:lnTo>
                <a:lnTo>
                  <a:pt x="600151" y="126492"/>
                </a:lnTo>
                <a:lnTo>
                  <a:pt x="501396" y="126492"/>
                </a:lnTo>
                <a:moveTo>
                  <a:pt x="374904" y="0"/>
                </a:moveTo>
                <a:lnTo>
                  <a:pt x="473659" y="0"/>
                </a:lnTo>
                <a:lnTo>
                  <a:pt x="473659" y="126492"/>
                </a:lnTo>
                <a:lnTo>
                  <a:pt x="374904" y="126492"/>
                </a:lnTo>
                <a:moveTo>
                  <a:pt x="249936" y="0"/>
                </a:moveTo>
                <a:lnTo>
                  <a:pt x="348691" y="0"/>
                </a:lnTo>
                <a:lnTo>
                  <a:pt x="348691" y="126492"/>
                </a:lnTo>
                <a:lnTo>
                  <a:pt x="249936" y="126492"/>
                </a:lnTo>
                <a:moveTo>
                  <a:pt x="124968" y="0"/>
                </a:moveTo>
                <a:lnTo>
                  <a:pt x="223723" y="0"/>
                </a:lnTo>
                <a:lnTo>
                  <a:pt x="223723" y="126492"/>
                </a:lnTo>
                <a:lnTo>
                  <a:pt x="124968" y="126492"/>
                </a:lnTo>
                <a:moveTo>
                  <a:pt x="0" y="0"/>
                </a:moveTo>
                <a:lnTo>
                  <a:pt x="98755" y="0"/>
                </a:lnTo>
                <a:lnTo>
                  <a:pt x="98755" y="126492"/>
                </a:lnTo>
                <a:lnTo>
                  <a:pt x="0" y="126492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5280" y="4113911"/>
            <a:ext cx="1729486" cy="126492"/>
          </a:xfrm>
          <a:custGeom>
            <a:avLst/>
            <a:gdLst>
              <a:gd name="connsiteX0" fmla="*/ 1636395 w 1729486"/>
              <a:gd name="connsiteY0" fmla="*/ 5842 h 126492"/>
              <a:gd name="connsiteX1" fmla="*/ 1636395 w 1729486"/>
              <a:gd name="connsiteY1" fmla="*/ 120904 h 126492"/>
              <a:gd name="connsiteX2" fmla="*/ 1723771 w 1729486"/>
              <a:gd name="connsiteY2" fmla="*/ 120904 h 126492"/>
              <a:gd name="connsiteX3" fmla="*/ 1723771 w 1729486"/>
              <a:gd name="connsiteY3" fmla="*/ 5842 h 126492"/>
              <a:gd name="connsiteX5" fmla="*/ 1511427 w 1729486"/>
              <a:gd name="connsiteY5" fmla="*/ 5842 h 126492"/>
              <a:gd name="connsiteX6" fmla="*/ 1511427 w 1729486"/>
              <a:gd name="connsiteY6" fmla="*/ 120904 h 126492"/>
              <a:gd name="connsiteX7" fmla="*/ 1598803 w 1729486"/>
              <a:gd name="connsiteY7" fmla="*/ 120904 h 126492"/>
              <a:gd name="connsiteX8" fmla="*/ 1598803 w 1729486"/>
              <a:gd name="connsiteY8" fmla="*/ 5842 h 126492"/>
              <a:gd name="connsiteX10" fmla="*/ 1384935 w 1729486"/>
              <a:gd name="connsiteY10" fmla="*/ 5842 h 126492"/>
              <a:gd name="connsiteX11" fmla="*/ 1384935 w 1729486"/>
              <a:gd name="connsiteY11" fmla="*/ 120904 h 126492"/>
              <a:gd name="connsiteX12" fmla="*/ 1472311 w 1729486"/>
              <a:gd name="connsiteY12" fmla="*/ 120904 h 126492"/>
              <a:gd name="connsiteX13" fmla="*/ 1472311 w 1729486"/>
              <a:gd name="connsiteY13" fmla="*/ 5842 h 126492"/>
              <a:gd name="connsiteX15" fmla="*/ 1258443 w 1729486"/>
              <a:gd name="connsiteY15" fmla="*/ 5842 h 126492"/>
              <a:gd name="connsiteX16" fmla="*/ 1258443 w 1729486"/>
              <a:gd name="connsiteY16" fmla="*/ 120904 h 126492"/>
              <a:gd name="connsiteX17" fmla="*/ 1345819 w 1729486"/>
              <a:gd name="connsiteY17" fmla="*/ 120904 h 126492"/>
              <a:gd name="connsiteX18" fmla="*/ 1345819 w 1729486"/>
              <a:gd name="connsiteY18" fmla="*/ 5842 h 126492"/>
              <a:gd name="connsiteX20" fmla="*/ 1133475 w 1729486"/>
              <a:gd name="connsiteY20" fmla="*/ 5842 h 126492"/>
              <a:gd name="connsiteX21" fmla="*/ 1133475 w 1729486"/>
              <a:gd name="connsiteY21" fmla="*/ 120904 h 126492"/>
              <a:gd name="connsiteX22" fmla="*/ 1220851 w 1729486"/>
              <a:gd name="connsiteY22" fmla="*/ 120904 h 126492"/>
              <a:gd name="connsiteX23" fmla="*/ 1220851 w 1729486"/>
              <a:gd name="connsiteY23" fmla="*/ 5842 h 126492"/>
              <a:gd name="connsiteX25" fmla="*/ 1008507 w 1729486"/>
              <a:gd name="connsiteY25" fmla="*/ 5842 h 126492"/>
              <a:gd name="connsiteX26" fmla="*/ 1008507 w 1729486"/>
              <a:gd name="connsiteY26" fmla="*/ 120904 h 126492"/>
              <a:gd name="connsiteX27" fmla="*/ 1095883 w 1729486"/>
              <a:gd name="connsiteY27" fmla="*/ 120904 h 126492"/>
              <a:gd name="connsiteX28" fmla="*/ 1095883 w 1729486"/>
              <a:gd name="connsiteY28" fmla="*/ 5842 h 126492"/>
              <a:gd name="connsiteX30" fmla="*/ 881977 w 1729486"/>
              <a:gd name="connsiteY30" fmla="*/ 5842 h 126492"/>
              <a:gd name="connsiteX31" fmla="*/ 881977 w 1729486"/>
              <a:gd name="connsiteY31" fmla="*/ 120904 h 126492"/>
              <a:gd name="connsiteX32" fmla="*/ 969391 w 1729486"/>
              <a:gd name="connsiteY32" fmla="*/ 120904 h 126492"/>
              <a:gd name="connsiteX33" fmla="*/ 969391 w 1729486"/>
              <a:gd name="connsiteY33" fmla="*/ 5842 h 126492"/>
              <a:gd name="connsiteX35" fmla="*/ 757009 w 1729486"/>
              <a:gd name="connsiteY35" fmla="*/ 5842 h 126492"/>
              <a:gd name="connsiteX36" fmla="*/ 757009 w 1729486"/>
              <a:gd name="connsiteY36" fmla="*/ 120904 h 126492"/>
              <a:gd name="connsiteX37" fmla="*/ 844410 w 1729486"/>
              <a:gd name="connsiteY37" fmla="*/ 120904 h 126492"/>
              <a:gd name="connsiteX38" fmla="*/ 844410 w 1729486"/>
              <a:gd name="connsiteY38" fmla="*/ 5842 h 126492"/>
              <a:gd name="connsiteX40" fmla="*/ 632041 w 1729486"/>
              <a:gd name="connsiteY40" fmla="*/ 5842 h 126492"/>
              <a:gd name="connsiteX41" fmla="*/ 632041 w 1729486"/>
              <a:gd name="connsiteY41" fmla="*/ 120904 h 126492"/>
              <a:gd name="connsiteX42" fmla="*/ 719442 w 1729486"/>
              <a:gd name="connsiteY42" fmla="*/ 120904 h 126492"/>
              <a:gd name="connsiteX43" fmla="*/ 719442 w 1729486"/>
              <a:gd name="connsiteY43" fmla="*/ 5842 h 126492"/>
              <a:gd name="connsiteX45" fmla="*/ 507073 w 1729486"/>
              <a:gd name="connsiteY45" fmla="*/ 5842 h 126492"/>
              <a:gd name="connsiteX46" fmla="*/ 507073 w 1729486"/>
              <a:gd name="connsiteY46" fmla="*/ 120904 h 126492"/>
              <a:gd name="connsiteX47" fmla="*/ 594474 w 1729486"/>
              <a:gd name="connsiteY47" fmla="*/ 120904 h 126492"/>
              <a:gd name="connsiteX48" fmla="*/ 594474 w 1729486"/>
              <a:gd name="connsiteY48" fmla="*/ 5842 h 126492"/>
              <a:gd name="connsiteX50" fmla="*/ 380581 w 1729486"/>
              <a:gd name="connsiteY50" fmla="*/ 5842 h 126492"/>
              <a:gd name="connsiteX51" fmla="*/ 380581 w 1729486"/>
              <a:gd name="connsiteY51" fmla="*/ 120904 h 126492"/>
              <a:gd name="connsiteX52" fmla="*/ 467982 w 1729486"/>
              <a:gd name="connsiteY52" fmla="*/ 120904 h 126492"/>
              <a:gd name="connsiteX53" fmla="*/ 467982 w 1729486"/>
              <a:gd name="connsiteY53" fmla="*/ 5842 h 126492"/>
              <a:gd name="connsiteX55" fmla="*/ 255613 w 1729486"/>
              <a:gd name="connsiteY55" fmla="*/ 5842 h 126492"/>
              <a:gd name="connsiteX56" fmla="*/ 255613 w 1729486"/>
              <a:gd name="connsiteY56" fmla="*/ 120904 h 126492"/>
              <a:gd name="connsiteX57" fmla="*/ 343014 w 1729486"/>
              <a:gd name="connsiteY57" fmla="*/ 120904 h 126492"/>
              <a:gd name="connsiteX58" fmla="*/ 343014 w 1729486"/>
              <a:gd name="connsiteY58" fmla="*/ 5842 h 126492"/>
              <a:gd name="connsiteX60" fmla="*/ 130645 w 1729486"/>
              <a:gd name="connsiteY60" fmla="*/ 5842 h 126492"/>
              <a:gd name="connsiteX61" fmla="*/ 130645 w 1729486"/>
              <a:gd name="connsiteY61" fmla="*/ 120904 h 126492"/>
              <a:gd name="connsiteX62" fmla="*/ 218046 w 1729486"/>
              <a:gd name="connsiteY62" fmla="*/ 120904 h 126492"/>
              <a:gd name="connsiteX63" fmla="*/ 218046 w 1729486"/>
              <a:gd name="connsiteY63" fmla="*/ 5842 h 126492"/>
              <a:gd name="connsiteX65" fmla="*/ 5677 w 1729486"/>
              <a:gd name="connsiteY65" fmla="*/ 5842 h 126492"/>
              <a:gd name="connsiteX66" fmla="*/ 5677 w 1729486"/>
              <a:gd name="connsiteY66" fmla="*/ 120904 h 126492"/>
              <a:gd name="connsiteX67" fmla="*/ 93078 w 1729486"/>
              <a:gd name="connsiteY67" fmla="*/ 120904 h 126492"/>
              <a:gd name="connsiteX68" fmla="*/ 93078 w 1729486"/>
              <a:gd name="connsiteY68" fmla="*/ 5842 h 126492"/>
              <a:gd name="connsiteX70" fmla="*/ 1630680 w 1729486"/>
              <a:gd name="connsiteY70" fmla="*/ 0 h 126492"/>
              <a:gd name="connsiteX71" fmla="*/ 1729486 w 1729486"/>
              <a:gd name="connsiteY71" fmla="*/ 0 h 126492"/>
              <a:gd name="connsiteX72" fmla="*/ 1729486 w 1729486"/>
              <a:gd name="connsiteY72" fmla="*/ 126492 h 126492"/>
              <a:gd name="connsiteX73" fmla="*/ 1630680 w 1729486"/>
              <a:gd name="connsiteY73" fmla="*/ 126492 h 126492"/>
              <a:gd name="connsiteX75" fmla="*/ 1505712 w 1729486"/>
              <a:gd name="connsiteY75" fmla="*/ 0 h 126492"/>
              <a:gd name="connsiteX76" fmla="*/ 1604518 w 1729486"/>
              <a:gd name="connsiteY76" fmla="*/ 0 h 126492"/>
              <a:gd name="connsiteX77" fmla="*/ 1604518 w 1729486"/>
              <a:gd name="connsiteY77" fmla="*/ 126492 h 126492"/>
              <a:gd name="connsiteX78" fmla="*/ 1505712 w 1729486"/>
              <a:gd name="connsiteY78" fmla="*/ 126492 h 126492"/>
              <a:gd name="connsiteX80" fmla="*/ 1379220 w 1729486"/>
              <a:gd name="connsiteY80" fmla="*/ 0 h 126492"/>
              <a:gd name="connsiteX81" fmla="*/ 1478026 w 1729486"/>
              <a:gd name="connsiteY81" fmla="*/ 0 h 126492"/>
              <a:gd name="connsiteX82" fmla="*/ 1478026 w 1729486"/>
              <a:gd name="connsiteY82" fmla="*/ 126492 h 126492"/>
              <a:gd name="connsiteX83" fmla="*/ 1379220 w 1729486"/>
              <a:gd name="connsiteY83" fmla="*/ 126492 h 126492"/>
              <a:gd name="connsiteX85" fmla="*/ 1252728 w 1729486"/>
              <a:gd name="connsiteY85" fmla="*/ 0 h 126492"/>
              <a:gd name="connsiteX86" fmla="*/ 1351534 w 1729486"/>
              <a:gd name="connsiteY86" fmla="*/ 0 h 126492"/>
              <a:gd name="connsiteX87" fmla="*/ 1351534 w 1729486"/>
              <a:gd name="connsiteY87" fmla="*/ 126492 h 126492"/>
              <a:gd name="connsiteX88" fmla="*/ 1252728 w 1729486"/>
              <a:gd name="connsiteY88" fmla="*/ 126492 h 126492"/>
              <a:gd name="connsiteX90" fmla="*/ 1127760 w 1729486"/>
              <a:gd name="connsiteY90" fmla="*/ 0 h 126492"/>
              <a:gd name="connsiteX91" fmla="*/ 1226566 w 1729486"/>
              <a:gd name="connsiteY91" fmla="*/ 0 h 126492"/>
              <a:gd name="connsiteX92" fmla="*/ 1226566 w 1729486"/>
              <a:gd name="connsiteY92" fmla="*/ 126492 h 126492"/>
              <a:gd name="connsiteX93" fmla="*/ 1127760 w 1729486"/>
              <a:gd name="connsiteY93" fmla="*/ 126492 h 126492"/>
              <a:gd name="connsiteX95" fmla="*/ 1002792 w 1729486"/>
              <a:gd name="connsiteY95" fmla="*/ 0 h 126492"/>
              <a:gd name="connsiteX96" fmla="*/ 1101598 w 1729486"/>
              <a:gd name="connsiteY96" fmla="*/ 0 h 126492"/>
              <a:gd name="connsiteX97" fmla="*/ 1101598 w 1729486"/>
              <a:gd name="connsiteY97" fmla="*/ 126492 h 126492"/>
              <a:gd name="connsiteX98" fmla="*/ 1002792 w 1729486"/>
              <a:gd name="connsiteY98" fmla="*/ 126492 h 126492"/>
              <a:gd name="connsiteX100" fmla="*/ 876300 w 1729486"/>
              <a:gd name="connsiteY100" fmla="*/ 0 h 126492"/>
              <a:gd name="connsiteX101" fmla="*/ 975106 w 1729486"/>
              <a:gd name="connsiteY101" fmla="*/ 0 h 126492"/>
              <a:gd name="connsiteX102" fmla="*/ 975106 w 1729486"/>
              <a:gd name="connsiteY102" fmla="*/ 126492 h 126492"/>
              <a:gd name="connsiteX103" fmla="*/ 876300 w 1729486"/>
              <a:gd name="connsiteY103" fmla="*/ 126492 h 126492"/>
              <a:gd name="connsiteX105" fmla="*/ 751332 w 1729486"/>
              <a:gd name="connsiteY105" fmla="*/ 0 h 126492"/>
              <a:gd name="connsiteX106" fmla="*/ 850087 w 1729486"/>
              <a:gd name="connsiteY106" fmla="*/ 0 h 126492"/>
              <a:gd name="connsiteX107" fmla="*/ 850087 w 1729486"/>
              <a:gd name="connsiteY107" fmla="*/ 126492 h 126492"/>
              <a:gd name="connsiteX108" fmla="*/ 751332 w 1729486"/>
              <a:gd name="connsiteY108" fmla="*/ 126492 h 126492"/>
              <a:gd name="connsiteX110" fmla="*/ 626364 w 1729486"/>
              <a:gd name="connsiteY110" fmla="*/ 0 h 126492"/>
              <a:gd name="connsiteX111" fmla="*/ 725119 w 1729486"/>
              <a:gd name="connsiteY111" fmla="*/ 0 h 126492"/>
              <a:gd name="connsiteX112" fmla="*/ 725119 w 1729486"/>
              <a:gd name="connsiteY112" fmla="*/ 126492 h 126492"/>
              <a:gd name="connsiteX113" fmla="*/ 626364 w 1729486"/>
              <a:gd name="connsiteY113" fmla="*/ 126492 h 126492"/>
              <a:gd name="connsiteX115" fmla="*/ 501396 w 1729486"/>
              <a:gd name="connsiteY115" fmla="*/ 0 h 126492"/>
              <a:gd name="connsiteX116" fmla="*/ 600151 w 1729486"/>
              <a:gd name="connsiteY116" fmla="*/ 0 h 126492"/>
              <a:gd name="connsiteX117" fmla="*/ 600151 w 1729486"/>
              <a:gd name="connsiteY117" fmla="*/ 126492 h 126492"/>
              <a:gd name="connsiteX118" fmla="*/ 501396 w 1729486"/>
              <a:gd name="connsiteY118" fmla="*/ 126492 h 126492"/>
              <a:gd name="connsiteX120" fmla="*/ 374904 w 1729486"/>
              <a:gd name="connsiteY120" fmla="*/ 0 h 126492"/>
              <a:gd name="connsiteX121" fmla="*/ 473659 w 1729486"/>
              <a:gd name="connsiteY121" fmla="*/ 0 h 126492"/>
              <a:gd name="connsiteX122" fmla="*/ 473659 w 1729486"/>
              <a:gd name="connsiteY122" fmla="*/ 126492 h 126492"/>
              <a:gd name="connsiteX123" fmla="*/ 374904 w 1729486"/>
              <a:gd name="connsiteY123" fmla="*/ 126492 h 126492"/>
              <a:gd name="connsiteX125" fmla="*/ 249936 w 1729486"/>
              <a:gd name="connsiteY125" fmla="*/ 0 h 126492"/>
              <a:gd name="connsiteX126" fmla="*/ 348691 w 1729486"/>
              <a:gd name="connsiteY126" fmla="*/ 0 h 126492"/>
              <a:gd name="connsiteX127" fmla="*/ 348691 w 1729486"/>
              <a:gd name="connsiteY127" fmla="*/ 126492 h 126492"/>
              <a:gd name="connsiteX128" fmla="*/ 249936 w 1729486"/>
              <a:gd name="connsiteY128" fmla="*/ 126492 h 126492"/>
              <a:gd name="connsiteX130" fmla="*/ 124968 w 1729486"/>
              <a:gd name="connsiteY130" fmla="*/ 0 h 126492"/>
              <a:gd name="connsiteX131" fmla="*/ 223723 w 1729486"/>
              <a:gd name="connsiteY131" fmla="*/ 0 h 126492"/>
              <a:gd name="connsiteX132" fmla="*/ 223723 w 1729486"/>
              <a:gd name="connsiteY132" fmla="*/ 126492 h 126492"/>
              <a:gd name="connsiteX133" fmla="*/ 124968 w 1729486"/>
              <a:gd name="connsiteY133" fmla="*/ 126492 h 126492"/>
              <a:gd name="connsiteX135" fmla="*/ 0 w 1729486"/>
              <a:gd name="connsiteY135" fmla="*/ 0 h 126492"/>
              <a:gd name="connsiteX136" fmla="*/ 98755 w 1729486"/>
              <a:gd name="connsiteY136" fmla="*/ 0 h 126492"/>
              <a:gd name="connsiteX137" fmla="*/ 98755 w 1729486"/>
              <a:gd name="connsiteY137" fmla="*/ 126492 h 126492"/>
              <a:gd name="connsiteX138" fmla="*/ 0 w 1729486"/>
              <a:gd name="connsiteY138" fmla="*/ 126492 h 1264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1729486" h="126492">
                <a:moveTo>
                  <a:pt x="1636395" y="5842"/>
                </a:moveTo>
                <a:lnTo>
                  <a:pt x="1636395" y="120904"/>
                </a:lnTo>
                <a:lnTo>
                  <a:pt x="1723771" y="120904"/>
                </a:lnTo>
                <a:lnTo>
                  <a:pt x="1723771" y="5842"/>
                </a:lnTo>
                <a:moveTo>
                  <a:pt x="1511427" y="5842"/>
                </a:moveTo>
                <a:lnTo>
                  <a:pt x="1511427" y="120904"/>
                </a:lnTo>
                <a:lnTo>
                  <a:pt x="1598803" y="120904"/>
                </a:lnTo>
                <a:lnTo>
                  <a:pt x="1598803" y="5842"/>
                </a:lnTo>
                <a:moveTo>
                  <a:pt x="1384935" y="5842"/>
                </a:moveTo>
                <a:lnTo>
                  <a:pt x="1384935" y="120904"/>
                </a:lnTo>
                <a:lnTo>
                  <a:pt x="1472311" y="120904"/>
                </a:lnTo>
                <a:lnTo>
                  <a:pt x="1472311" y="5842"/>
                </a:lnTo>
                <a:moveTo>
                  <a:pt x="1258443" y="5842"/>
                </a:moveTo>
                <a:lnTo>
                  <a:pt x="1258443" y="120904"/>
                </a:lnTo>
                <a:lnTo>
                  <a:pt x="1345819" y="120904"/>
                </a:lnTo>
                <a:lnTo>
                  <a:pt x="1345819" y="5842"/>
                </a:lnTo>
                <a:moveTo>
                  <a:pt x="1133475" y="5842"/>
                </a:moveTo>
                <a:lnTo>
                  <a:pt x="1133475" y="120904"/>
                </a:lnTo>
                <a:lnTo>
                  <a:pt x="1220851" y="120904"/>
                </a:lnTo>
                <a:lnTo>
                  <a:pt x="1220851" y="5842"/>
                </a:lnTo>
                <a:moveTo>
                  <a:pt x="1008507" y="5842"/>
                </a:moveTo>
                <a:lnTo>
                  <a:pt x="1008507" y="120904"/>
                </a:lnTo>
                <a:lnTo>
                  <a:pt x="1095883" y="120904"/>
                </a:lnTo>
                <a:lnTo>
                  <a:pt x="1095883" y="5842"/>
                </a:lnTo>
                <a:moveTo>
                  <a:pt x="881977" y="5842"/>
                </a:moveTo>
                <a:lnTo>
                  <a:pt x="881977" y="120904"/>
                </a:lnTo>
                <a:lnTo>
                  <a:pt x="969391" y="120904"/>
                </a:lnTo>
                <a:lnTo>
                  <a:pt x="969391" y="5842"/>
                </a:lnTo>
                <a:moveTo>
                  <a:pt x="757009" y="5842"/>
                </a:moveTo>
                <a:lnTo>
                  <a:pt x="757009" y="120904"/>
                </a:lnTo>
                <a:lnTo>
                  <a:pt x="844410" y="120904"/>
                </a:lnTo>
                <a:lnTo>
                  <a:pt x="844410" y="5842"/>
                </a:lnTo>
                <a:moveTo>
                  <a:pt x="632041" y="5842"/>
                </a:moveTo>
                <a:lnTo>
                  <a:pt x="632041" y="120904"/>
                </a:lnTo>
                <a:lnTo>
                  <a:pt x="719442" y="120904"/>
                </a:lnTo>
                <a:lnTo>
                  <a:pt x="719442" y="5842"/>
                </a:lnTo>
                <a:moveTo>
                  <a:pt x="507073" y="5842"/>
                </a:moveTo>
                <a:lnTo>
                  <a:pt x="507073" y="120904"/>
                </a:lnTo>
                <a:lnTo>
                  <a:pt x="594474" y="120904"/>
                </a:lnTo>
                <a:lnTo>
                  <a:pt x="594474" y="5842"/>
                </a:lnTo>
                <a:moveTo>
                  <a:pt x="380581" y="5842"/>
                </a:moveTo>
                <a:lnTo>
                  <a:pt x="380581" y="120904"/>
                </a:lnTo>
                <a:lnTo>
                  <a:pt x="467982" y="120904"/>
                </a:lnTo>
                <a:lnTo>
                  <a:pt x="467982" y="5842"/>
                </a:lnTo>
                <a:moveTo>
                  <a:pt x="255613" y="5842"/>
                </a:moveTo>
                <a:lnTo>
                  <a:pt x="255613" y="120904"/>
                </a:lnTo>
                <a:lnTo>
                  <a:pt x="343014" y="120904"/>
                </a:lnTo>
                <a:lnTo>
                  <a:pt x="343014" y="5842"/>
                </a:lnTo>
                <a:moveTo>
                  <a:pt x="130645" y="5842"/>
                </a:moveTo>
                <a:lnTo>
                  <a:pt x="130645" y="120904"/>
                </a:lnTo>
                <a:lnTo>
                  <a:pt x="218046" y="120904"/>
                </a:lnTo>
                <a:lnTo>
                  <a:pt x="218046" y="5842"/>
                </a:lnTo>
                <a:moveTo>
                  <a:pt x="5677" y="5842"/>
                </a:moveTo>
                <a:lnTo>
                  <a:pt x="5677" y="120904"/>
                </a:lnTo>
                <a:lnTo>
                  <a:pt x="93078" y="120904"/>
                </a:lnTo>
                <a:lnTo>
                  <a:pt x="93078" y="5842"/>
                </a:lnTo>
                <a:moveTo>
                  <a:pt x="1630680" y="0"/>
                </a:moveTo>
                <a:lnTo>
                  <a:pt x="1729486" y="0"/>
                </a:lnTo>
                <a:lnTo>
                  <a:pt x="1729486" y="126492"/>
                </a:lnTo>
                <a:lnTo>
                  <a:pt x="1630680" y="126492"/>
                </a:lnTo>
                <a:moveTo>
                  <a:pt x="1505712" y="0"/>
                </a:moveTo>
                <a:lnTo>
                  <a:pt x="1604518" y="0"/>
                </a:lnTo>
                <a:lnTo>
                  <a:pt x="1604518" y="126492"/>
                </a:lnTo>
                <a:lnTo>
                  <a:pt x="1505712" y="126492"/>
                </a:lnTo>
                <a:moveTo>
                  <a:pt x="1379220" y="0"/>
                </a:moveTo>
                <a:lnTo>
                  <a:pt x="1478026" y="0"/>
                </a:lnTo>
                <a:lnTo>
                  <a:pt x="1478026" y="126492"/>
                </a:lnTo>
                <a:lnTo>
                  <a:pt x="1379220" y="126492"/>
                </a:lnTo>
                <a:moveTo>
                  <a:pt x="1252728" y="0"/>
                </a:moveTo>
                <a:lnTo>
                  <a:pt x="1351534" y="0"/>
                </a:lnTo>
                <a:lnTo>
                  <a:pt x="1351534" y="126492"/>
                </a:lnTo>
                <a:lnTo>
                  <a:pt x="1252728" y="126492"/>
                </a:lnTo>
                <a:moveTo>
                  <a:pt x="1127760" y="0"/>
                </a:moveTo>
                <a:lnTo>
                  <a:pt x="1226566" y="0"/>
                </a:lnTo>
                <a:lnTo>
                  <a:pt x="1226566" y="126492"/>
                </a:lnTo>
                <a:lnTo>
                  <a:pt x="1127760" y="126492"/>
                </a:lnTo>
                <a:moveTo>
                  <a:pt x="1002792" y="0"/>
                </a:moveTo>
                <a:lnTo>
                  <a:pt x="1101598" y="0"/>
                </a:lnTo>
                <a:lnTo>
                  <a:pt x="1101598" y="126492"/>
                </a:lnTo>
                <a:lnTo>
                  <a:pt x="1002792" y="126492"/>
                </a:lnTo>
                <a:moveTo>
                  <a:pt x="876300" y="0"/>
                </a:moveTo>
                <a:lnTo>
                  <a:pt x="975106" y="0"/>
                </a:lnTo>
                <a:lnTo>
                  <a:pt x="975106" y="126492"/>
                </a:lnTo>
                <a:lnTo>
                  <a:pt x="876300" y="126492"/>
                </a:lnTo>
                <a:moveTo>
                  <a:pt x="751332" y="0"/>
                </a:moveTo>
                <a:lnTo>
                  <a:pt x="850087" y="0"/>
                </a:lnTo>
                <a:lnTo>
                  <a:pt x="850087" y="126492"/>
                </a:lnTo>
                <a:lnTo>
                  <a:pt x="751332" y="126492"/>
                </a:lnTo>
                <a:moveTo>
                  <a:pt x="626364" y="0"/>
                </a:moveTo>
                <a:lnTo>
                  <a:pt x="725119" y="0"/>
                </a:lnTo>
                <a:lnTo>
                  <a:pt x="725119" y="126492"/>
                </a:lnTo>
                <a:lnTo>
                  <a:pt x="626364" y="126492"/>
                </a:lnTo>
                <a:moveTo>
                  <a:pt x="501396" y="0"/>
                </a:moveTo>
                <a:lnTo>
                  <a:pt x="600151" y="0"/>
                </a:lnTo>
                <a:lnTo>
                  <a:pt x="600151" y="126492"/>
                </a:lnTo>
                <a:lnTo>
                  <a:pt x="501396" y="126492"/>
                </a:lnTo>
                <a:moveTo>
                  <a:pt x="374904" y="0"/>
                </a:moveTo>
                <a:lnTo>
                  <a:pt x="473659" y="0"/>
                </a:lnTo>
                <a:lnTo>
                  <a:pt x="473659" y="126492"/>
                </a:lnTo>
                <a:lnTo>
                  <a:pt x="374904" y="126492"/>
                </a:lnTo>
                <a:moveTo>
                  <a:pt x="249936" y="0"/>
                </a:moveTo>
                <a:lnTo>
                  <a:pt x="348691" y="0"/>
                </a:lnTo>
                <a:lnTo>
                  <a:pt x="348691" y="126492"/>
                </a:lnTo>
                <a:lnTo>
                  <a:pt x="249936" y="126492"/>
                </a:lnTo>
                <a:moveTo>
                  <a:pt x="124968" y="0"/>
                </a:moveTo>
                <a:lnTo>
                  <a:pt x="223723" y="0"/>
                </a:lnTo>
                <a:lnTo>
                  <a:pt x="223723" y="126492"/>
                </a:lnTo>
                <a:lnTo>
                  <a:pt x="124968" y="126492"/>
                </a:lnTo>
                <a:moveTo>
                  <a:pt x="0" y="0"/>
                </a:moveTo>
                <a:lnTo>
                  <a:pt x="98755" y="0"/>
                </a:lnTo>
                <a:lnTo>
                  <a:pt x="98755" y="126492"/>
                </a:lnTo>
                <a:lnTo>
                  <a:pt x="0" y="126492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077466" y="4110303"/>
            <a:ext cx="255389" cy="12649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96"/>
              </a:lnSpc>
            </a:pPr>
            <a:r>
              <a:rPr lang="en-US" altLang="zh-CN" sz="996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@</a:t>
            </a:r>
          </a:p>
        </p:txBody>
      </p:sp>
      <p:sp>
        <p:nvSpPr>
          <p:cNvPr id="4" name="Freeform 3"/>
          <p:cNvSpPr/>
          <p:nvPr/>
        </p:nvSpPr>
        <p:spPr>
          <a:xfrm>
            <a:off x="2220468" y="4113911"/>
            <a:ext cx="1353058" cy="126492"/>
          </a:xfrm>
          <a:custGeom>
            <a:avLst/>
            <a:gdLst>
              <a:gd name="connsiteX0" fmla="*/ 1259967 w 1353058"/>
              <a:gd name="connsiteY0" fmla="*/ 5842 h 126492"/>
              <a:gd name="connsiteX1" fmla="*/ 1259967 w 1353058"/>
              <a:gd name="connsiteY1" fmla="*/ 120904 h 126492"/>
              <a:gd name="connsiteX2" fmla="*/ 1347343 w 1353058"/>
              <a:gd name="connsiteY2" fmla="*/ 120904 h 126492"/>
              <a:gd name="connsiteX3" fmla="*/ 1347343 w 1353058"/>
              <a:gd name="connsiteY3" fmla="*/ 5842 h 126492"/>
              <a:gd name="connsiteX5" fmla="*/ 1134999 w 1353058"/>
              <a:gd name="connsiteY5" fmla="*/ 5842 h 126492"/>
              <a:gd name="connsiteX6" fmla="*/ 1134999 w 1353058"/>
              <a:gd name="connsiteY6" fmla="*/ 120904 h 126492"/>
              <a:gd name="connsiteX7" fmla="*/ 1222375 w 1353058"/>
              <a:gd name="connsiteY7" fmla="*/ 120904 h 126492"/>
              <a:gd name="connsiteX8" fmla="*/ 1222375 w 1353058"/>
              <a:gd name="connsiteY8" fmla="*/ 5842 h 126492"/>
              <a:gd name="connsiteX10" fmla="*/ 1008507 w 1353058"/>
              <a:gd name="connsiteY10" fmla="*/ 5842 h 126492"/>
              <a:gd name="connsiteX11" fmla="*/ 1008507 w 1353058"/>
              <a:gd name="connsiteY11" fmla="*/ 120904 h 126492"/>
              <a:gd name="connsiteX12" fmla="*/ 1095883 w 1353058"/>
              <a:gd name="connsiteY12" fmla="*/ 120904 h 126492"/>
              <a:gd name="connsiteX13" fmla="*/ 1095883 w 1353058"/>
              <a:gd name="connsiteY13" fmla="*/ 5842 h 126492"/>
              <a:gd name="connsiteX15" fmla="*/ 883539 w 1353058"/>
              <a:gd name="connsiteY15" fmla="*/ 5842 h 126492"/>
              <a:gd name="connsiteX16" fmla="*/ 883539 w 1353058"/>
              <a:gd name="connsiteY16" fmla="*/ 120904 h 126492"/>
              <a:gd name="connsiteX17" fmla="*/ 970915 w 1353058"/>
              <a:gd name="connsiteY17" fmla="*/ 120904 h 126492"/>
              <a:gd name="connsiteX18" fmla="*/ 970915 w 1353058"/>
              <a:gd name="connsiteY18" fmla="*/ 5842 h 126492"/>
              <a:gd name="connsiteX20" fmla="*/ 757047 w 1353058"/>
              <a:gd name="connsiteY20" fmla="*/ 5842 h 126492"/>
              <a:gd name="connsiteX21" fmla="*/ 757047 w 1353058"/>
              <a:gd name="connsiteY21" fmla="*/ 120904 h 126492"/>
              <a:gd name="connsiteX22" fmla="*/ 844423 w 1353058"/>
              <a:gd name="connsiteY22" fmla="*/ 120904 h 126492"/>
              <a:gd name="connsiteX23" fmla="*/ 844423 w 1353058"/>
              <a:gd name="connsiteY23" fmla="*/ 5842 h 126492"/>
              <a:gd name="connsiteX25" fmla="*/ 632079 w 1353058"/>
              <a:gd name="connsiteY25" fmla="*/ 5842 h 126492"/>
              <a:gd name="connsiteX26" fmla="*/ 632079 w 1353058"/>
              <a:gd name="connsiteY26" fmla="*/ 120904 h 126492"/>
              <a:gd name="connsiteX27" fmla="*/ 719455 w 1353058"/>
              <a:gd name="connsiteY27" fmla="*/ 120904 h 126492"/>
              <a:gd name="connsiteX28" fmla="*/ 719455 w 1353058"/>
              <a:gd name="connsiteY28" fmla="*/ 5842 h 126492"/>
              <a:gd name="connsiteX30" fmla="*/ 507111 w 1353058"/>
              <a:gd name="connsiteY30" fmla="*/ 5842 h 126492"/>
              <a:gd name="connsiteX31" fmla="*/ 507111 w 1353058"/>
              <a:gd name="connsiteY31" fmla="*/ 120904 h 126492"/>
              <a:gd name="connsiteX32" fmla="*/ 594487 w 1353058"/>
              <a:gd name="connsiteY32" fmla="*/ 120904 h 126492"/>
              <a:gd name="connsiteX33" fmla="*/ 594487 w 1353058"/>
              <a:gd name="connsiteY33" fmla="*/ 5842 h 126492"/>
              <a:gd name="connsiteX35" fmla="*/ 380619 w 1353058"/>
              <a:gd name="connsiteY35" fmla="*/ 5842 h 126492"/>
              <a:gd name="connsiteX36" fmla="*/ 380619 w 1353058"/>
              <a:gd name="connsiteY36" fmla="*/ 120904 h 126492"/>
              <a:gd name="connsiteX37" fmla="*/ 467995 w 1353058"/>
              <a:gd name="connsiteY37" fmla="*/ 120904 h 126492"/>
              <a:gd name="connsiteX38" fmla="*/ 467995 w 1353058"/>
              <a:gd name="connsiteY38" fmla="*/ 5842 h 126492"/>
              <a:gd name="connsiteX40" fmla="*/ 255651 w 1353058"/>
              <a:gd name="connsiteY40" fmla="*/ 5842 h 126492"/>
              <a:gd name="connsiteX41" fmla="*/ 255651 w 1353058"/>
              <a:gd name="connsiteY41" fmla="*/ 120904 h 126492"/>
              <a:gd name="connsiteX42" fmla="*/ 343027 w 1353058"/>
              <a:gd name="connsiteY42" fmla="*/ 120904 h 126492"/>
              <a:gd name="connsiteX43" fmla="*/ 343027 w 1353058"/>
              <a:gd name="connsiteY43" fmla="*/ 5842 h 126492"/>
              <a:gd name="connsiteX45" fmla="*/ 130683 w 1353058"/>
              <a:gd name="connsiteY45" fmla="*/ 5842 h 126492"/>
              <a:gd name="connsiteX46" fmla="*/ 130683 w 1353058"/>
              <a:gd name="connsiteY46" fmla="*/ 120904 h 126492"/>
              <a:gd name="connsiteX47" fmla="*/ 218059 w 1353058"/>
              <a:gd name="connsiteY47" fmla="*/ 120904 h 126492"/>
              <a:gd name="connsiteX48" fmla="*/ 218059 w 1353058"/>
              <a:gd name="connsiteY48" fmla="*/ 5842 h 126492"/>
              <a:gd name="connsiteX50" fmla="*/ 5715 w 1353058"/>
              <a:gd name="connsiteY50" fmla="*/ 5842 h 126492"/>
              <a:gd name="connsiteX51" fmla="*/ 5715 w 1353058"/>
              <a:gd name="connsiteY51" fmla="*/ 120904 h 126492"/>
              <a:gd name="connsiteX52" fmla="*/ 93091 w 1353058"/>
              <a:gd name="connsiteY52" fmla="*/ 120904 h 126492"/>
              <a:gd name="connsiteX53" fmla="*/ 93091 w 1353058"/>
              <a:gd name="connsiteY53" fmla="*/ 5842 h 126492"/>
              <a:gd name="connsiteX55" fmla="*/ 1254252 w 1353058"/>
              <a:gd name="connsiteY55" fmla="*/ 0 h 126492"/>
              <a:gd name="connsiteX56" fmla="*/ 1353058 w 1353058"/>
              <a:gd name="connsiteY56" fmla="*/ 0 h 126492"/>
              <a:gd name="connsiteX57" fmla="*/ 1353058 w 1353058"/>
              <a:gd name="connsiteY57" fmla="*/ 126492 h 126492"/>
              <a:gd name="connsiteX58" fmla="*/ 1254252 w 1353058"/>
              <a:gd name="connsiteY58" fmla="*/ 126492 h 126492"/>
              <a:gd name="connsiteX60" fmla="*/ 1129284 w 1353058"/>
              <a:gd name="connsiteY60" fmla="*/ 0 h 126492"/>
              <a:gd name="connsiteX61" fmla="*/ 1228090 w 1353058"/>
              <a:gd name="connsiteY61" fmla="*/ 0 h 126492"/>
              <a:gd name="connsiteX62" fmla="*/ 1228090 w 1353058"/>
              <a:gd name="connsiteY62" fmla="*/ 126492 h 126492"/>
              <a:gd name="connsiteX63" fmla="*/ 1129284 w 1353058"/>
              <a:gd name="connsiteY63" fmla="*/ 126492 h 126492"/>
              <a:gd name="connsiteX65" fmla="*/ 1002792 w 1353058"/>
              <a:gd name="connsiteY65" fmla="*/ 0 h 126492"/>
              <a:gd name="connsiteX66" fmla="*/ 1101598 w 1353058"/>
              <a:gd name="connsiteY66" fmla="*/ 0 h 126492"/>
              <a:gd name="connsiteX67" fmla="*/ 1101598 w 1353058"/>
              <a:gd name="connsiteY67" fmla="*/ 126492 h 126492"/>
              <a:gd name="connsiteX68" fmla="*/ 1002792 w 1353058"/>
              <a:gd name="connsiteY68" fmla="*/ 126492 h 126492"/>
              <a:gd name="connsiteX70" fmla="*/ 877824 w 1353058"/>
              <a:gd name="connsiteY70" fmla="*/ 0 h 126492"/>
              <a:gd name="connsiteX71" fmla="*/ 976630 w 1353058"/>
              <a:gd name="connsiteY71" fmla="*/ 0 h 126492"/>
              <a:gd name="connsiteX72" fmla="*/ 976630 w 1353058"/>
              <a:gd name="connsiteY72" fmla="*/ 126492 h 126492"/>
              <a:gd name="connsiteX73" fmla="*/ 877824 w 1353058"/>
              <a:gd name="connsiteY73" fmla="*/ 126492 h 126492"/>
              <a:gd name="connsiteX75" fmla="*/ 751332 w 1353058"/>
              <a:gd name="connsiteY75" fmla="*/ 0 h 126492"/>
              <a:gd name="connsiteX76" fmla="*/ 850138 w 1353058"/>
              <a:gd name="connsiteY76" fmla="*/ 0 h 126492"/>
              <a:gd name="connsiteX77" fmla="*/ 850138 w 1353058"/>
              <a:gd name="connsiteY77" fmla="*/ 126492 h 126492"/>
              <a:gd name="connsiteX78" fmla="*/ 751332 w 1353058"/>
              <a:gd name="connsiteY78" fmla="*/ 126492 h 126492"/>
              <a:gd name="connsiteX80" fmla="*/ 626364 w 1353058"/>
              <a:gd name="connsiteY80" fmla="*/ 0 h 126492"/>
              <a:gd name="connsiteX81" fmla="*/ 725170 w 1353058"/>
              <a:gd name="connsiteY81" fmla="*/ 0 h 126492"/>
              <a:gd name="connsiteX82" fmla="*/ 725170 w 1353058"/>
              <a:gd name="connsiteY82" fmla="*/ 126492 h 126492"/>
              <a:gd name="connsiteX83" fmla="*/ 626364 w 1353058"/>
              <a:gd name="connsiteY83" fmla="*/ 126492 h 126492"/>
              <a:gd name="connsiteX85" fmla="*/ 501396 w 1353058"/>
              <a:gd name="connsiteY85" fmla="*/ 0 h 126492"/>
              <a:gd name="connsiteX86" fmla="*/ 600202 w 1353058"/>
              <a:gd name="connsiteY86" fmla="*/ 0 h 126492"/>
              <a:gd name="connsiteX87" fmla="*/ 600202 w 1353058"/>
              <a:gd name="connsiteY87" fmla="*/ 126492 h 126492"/>
              <a:gd name="connsiteX88" fmla="*/ 501396 w 1353058"/>
              <a:gd name="connsiteY88" fmla="*/ 126492 h 126492"/>
              <a:gd name="connsiteX90" fmla="*/ 374904 w 1353058"/>
              <a:gd name="connsiteY90" fmla="*/ 0 h 126492"/>
              <a:gd name="connsiteX91" fmla="*/ 473710 w 1353058"/>
              <a:gd name="connsiteY91" fmla="*/ 0 h 126492"/>
              <a:gd name="connsiteX92" fmla="*/ 473710 w 1353058"/>
              <a:gd name="connsiteY92" fmla="*/ 126492 h 126492"/>
              <a:gd name="connsiteX93" fmla="*/ 374904 w 1353058"/>
              <a:gd name="connsiteY93" fmla="*/ 126492 h 126492"/>
              <a:gd name="connsiteX95" fmla="*/ 249936 w 1353058"/>
              <a:gd name="connsiteY95" fmla="*/ 0 h 126492"/>
              <a:gd name="connsiteX96" fmla="*/ 348742 w 1353058"/>
              <a:gd name="connsiteY96" fmla="*/ 0 h 126492"/>
              <a:gd name="connsiteX97" fmla="*/ 348742 w 1353058"/>
              <a:gd name="connsiteY97" fmla="*/ 126492 h 126492"/>
              <a:gd name="connsiteX98" fmla="*/ 249936 w 1353058"/>
              <a:gd name="connsiteY98" fmla="*/ 126492 h 126492"/>
              <a:gd name="connsiteX100" fmla="*/ 124968 w 1353058"/>
              <a:gd name="connsiteY100" fmla="*/ 0 h 126492"/>
              <a:gd name="connsiteX101" fmla="*/ 223774 w 1353058"/>
              <a:gd name="connsiteY101" fmla="*/ 0 h 126492"/>
              <a:gd name="connsiteX102" fmla="*/ 223774 w 1353058"/>
              <a:gd name="connsiteY102" fmla="*/ 126492 h 126492"/>
              <a:gd name="connsiteX103" fmla="*/ 124968 w 1353058"/>
              <a:gd name="connsiteY103" fmla="*/ 126492 h 126492"/>
              <a:gd name="connsiteX105" fmla="*/ 0 w 1353058"/>
              <a:gd name="connsiteY105" fmla="*/ 0 h 126492"/>
              <a:gd name="connsiteX106" fmla="*/ 98806 w 1353058"/>
              <a:gd name="connsiteY106" fmla="*/ 0 h 126492"/>
              <a:gd name="connsiteX107" fmla="*/ 98806 w 1353058"/>
              <a:gd name="connsiteY107" fmla="*/ 126492 h 126492"/>
              <a:gd name="connsiteX108" fmla="*/ 0 w 1353058"/>
              <a:gd name="connsiteY108" fmla="*/ 126492 h 1264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</a:cxnLst>
            <a:rect l="l" t="t" r="r" b="b"/>
            <a:pathLst>
              <a:path w="1353058" h="126492">
                <a:moveTo>
                  <a:pt x="1259967" y="5842"/>
                </a:moveTo>
                <a:lnTo>
                  <a:pt x="1259967" y="120904"/>
                </a:lnTo>
                <a:lnTo>
                  <a:pt x="1347343" y="120904"/>
                </a:lnTo>
                <a:lnTo>
                  <a:pt x="1347343" y="5842"/>
                </a:lnTo>
                <a:moveTo>
                  <a:pt x="1134999" y="5842"/>
                </a:moveTo>
                <a:lnTo>
                  <a:pt x="1134999" y="120904"/>
                </a:lnTo>
                <a:lnTo>
                  <a:pt x="1222375" y="120904"/>
                </a:lnTo>
                <a:lnTo>
                  <a:pt x="1222375" y="5842"/>
                </a:lnTo>
                <a:moveTo>
                  <a:pt x="1008507" y="5842"/>
                </a:moveTo>
                <a:lnTo>
                  <a:pt x="1008507" y="120904"/>
                </a:lnTo>
                <a:lnTo>
                  <a:pt x="1095883" y="120904"/>
                </a:lnTo>
                <a:lnTo>
                  <a:pt x="1095883" y="5842"/>
                </a:lnTo>
                <a:moveTo>
                  <a:pt x="883539" y="5842"/>
                </a:moveTo>
                <a:lnTo>
                  <a:pt x="883539" y="120904"/>
                </a:lnTo>
                <a:lnTo>
                  <a:pt x="970915" y="120904"/>
                </a:lnTo>
                <a:lnTo>
                  <a:pt x="970915" y="5842"/>
                </a:lnTo>
                <a:moveTo>
                  <a:pt x="757047" y="5842"/>
                </a:moveTo>
                <a:lnTo>
                  <a:pt x="757047" y="120904"/>
                </a:lnTo>
                <a:lnTo>
                  <a:pt x="844423" y="120904"/>
                </a:lnTo>
                <a:lnTo>
                  <a:pt x="844423" y="5842"/>
                </a:lnTo>
                <a:moveTo>
                  <a:pt x="632079" y="5842"/>
                </a:moveTo>
                <a:lnTo>
                  <a:pt x="632079" y="120904"/>
                </a:lnTo>
                <a:lnTo>
                  <a:pt x="719455" y="120904"/>
                </a:lnTo>
                <a:lnTo>
                  <a:pt x="719455" y="5842"/>
                </a:lnTo>
                <a:moveTo>
                  <a:pt x="507111" y="5842"/>
                </a:moveTo>
                <a:lnTo>
                  <a:pt x="507111" y="120904"/>
                </a:lnTo>
                <a:lnTo>
                  <a:pt x="594487" y="120904"/>
                </a:lnTo>
                <a:lnTo>
                  <a:pt x="594487" y="5842"/>
                </a:lnTo>
                <a:moveTo>
                  <a:pt x="380619" y="5842"/>
                </a:moveTo>
                <a:lnTo>
                  <a:pt x="380619" y="120904"/>
                </a:lnTo>
                <a:lnTo>
                  <a:pt x="467995" y="120904"/>
                </a:lnTo>
                <a:lnTo>
                  <a:pt x="467995" y="5842"/>
                </a:lnTo>
                <a:moveTo>
                  <a:pt x="255651" y="5842"/>
                </a:moveTo>
                <a:lnTo>
                  <a:pt x="255651" y="120904"/>
                </a:lnTo>
                <a:lnTo>
                  <a:pt x="343027" y="120904"/>
                </a:lnTo>
                <a:lnTo>
                  <a:pt x="343027" y="5842"/>
                </a:lnTo>
                <a:moveTo>
                  <a:pt x="130683" y="5842"/>
                </a:moveTo>
                <a:lnTo>
                  <a:pt x="130683" y="120904"/>
                </a:lnTo>
                <a:lnTo>
                  <a:pt x="218059" y="120904"/>
                </a:lnTo>
                <a:lnTo>
                  <a:pt x="218059" y="5842"/>
                </a:lnTo>
                <a:moveTo>
                  <a:pt x="5715" y="5842"/>
                </a:moveTo>
                <a:lnTo>
                  <a:pt x="5715" y="120904"/>
                </a:lnTo>
                <a:lnTo>
                  <a:pt x="93091" y="120904"/>
                </a:lnTo>
                <a:lnTo>
                  <a:pt x="93091" y="5842"/>
                </a:lnTo>
                <a:moveTo>
                  <a:pt x="1254252" y="0"/>
                </a:moveTo>
                <a:lnTo>
                  <a:pt x="1353058" y="0"/>
                </a:lnTo>
                <a:lnTo>
                  <a:pt x="1353058" y="126492"/>
                </a:lnTo>
                <a:lnTo>
                  <a:pt x="1254252" y="126492"/>
                </a:lnTo>
                <a:moveTo>
                  <a:pt x="1129284" y="0"/>
                </a:moveTo>
                <a:lnTo>
                  <a:pt x="1228090" y="0"/>
                </a:lnTo>
                <a:lnTo>
                  <a:pt x="1228090" y="126492"/>
                </a:lnTo>
                <a:lnTo>
                  <a:pt x="1129284" y="126492"/>
                </a:lnTo>
                <a:moveTo>
                  <a:pt x="1002792" y="0"/>
                </a:moveTo>
                <a:lnTo>
                  <a:pt x="1101598" y="0"/>
                </a:lnTo>
                <a:lnTo>
                  <a:pt x="1101598" y="126492"/>
                </a:lnTo>
                <a:lnTo>
                  <a:pt x="1002792" y="126492"/>
                </a:lnTo>
                <a:moveTo>
                  <a:pt x="877824" y="0"/>
                </a:moveTo>
                <a:lnTo>
                  <a:pt x="976630" y="0"/>
                </a:lnTo>
                <a:lnTo>
                  <a:pt x="976630" y="126492"/>
                </a:lnTo>
                <a:lnTo>
                  <a:pt x="877824" y="126492"/>
                </a:lnTo>
                <a:moveTo>
                  <a:pt x="751332" y="0"/>
                </a:moveTo>
                <a:lnTo>
                  <a:pt x="850138" y="0"/>
                </a:lnTo>
                <a:lnTo>
                  <a:pt x="850138" y="126492"/>
                </a:lnTo>
                <a:lnTo>
                  <a:pt x="751332" y="126492"/>
                </a:lnTo>
                <a:moveTo>
                  <a:pt x="626364" y="0"/>
                </a:moveTo>
                <a:lnTo>
                  <a:pt x="725170" y="0"/>
                </a:lnTo>
                <a:lnTo>
                  <a:pt x="725170" y="126492"/>
                </a:lnTo>
                <a:lnTo>
                  <a:pt x="626364" y="126492"/>
                </a:lnTo>
                <a:moveTo>
                  <a:pt x="501396" y="0"/>
                </a:moveTo>
                <a:lnTo>
                  <a:pt x="600202" y="0"/>
                </a:lnTo>
                <a:lnTo>
                  <a:pt x="600202" y="126492"/>
                </a:lnTo>
                <a:lnTo>
                  <a:pt x="501396" y="126492"/>
                </a:lnTo>
                <a:moveTo>
                  <a:pt x="374904" y="0"/>
                </a:moveTo>
                <a:lnTo>
                  <a:pt x="473710" y="0"/>
                </a:lnTo>
                <a:lnTo>
                  <a:pt x="473710" y="126492"/>
                </a:lnTo>
                <a:lnTo>
                  <a:pt x="374904" y="126492"/>
                </a:lnTo>
                <a:moveTo>
                  <a:pt x="249936" y="0"/>
                </a:moveTo>
                <a:lnTo>
                  <a:pt x="348742" y="0"/>
                </a:lnTo>
                <a:lnTo>
                  <a:pt x="348742" y="126492"/>
                </a:lnTo>
                <a:lnTo>
                  <a:pt x="249936" y="126492"/>
                </a:lnTo>
                <a:moveTo>
                  <a:pt x="124968" y="0"/>
                </a:moveTo>
                <a:lnTo>
                  <a:pt x="223774" y="0"/>
                </a:lnTo>
                <a:lnTo>
                  <a:pt x="223774" y="126492"/>
                </a:lnTo>
                <a:lnTo>
                  <a:pt x="124968" y="126492"/>
                </a:lnTo>
                <a:moveTo>
                  <a:pt x="0" y="0"/>
                </a:moveTo>
                <a:lnTo>
                  <a:pt x="98806" y="0"/>
                </a:lnTo>
                <a:lnTo>
                  <a:pt x="98806" y="126492"/>
                </a:lnTo>
                <a:lnTo>
                  <a:pt x="0" y="126492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220468" y="4113911"/>
            <a:ext cx="1353058" cy="126492"/>
          </a:xfrm>
          <a:custGeom>
            <a:avLst/>
            <a:gdLst>
              <a:gd name="connsiteX0" fmla="*/ 1259967 w 1353058"/>
              <a:gd name="connsiteY0" fmla="*/ 5842 h 126492"/>
              <a:gd name="connsiteX1" fmla="*/ 1259967 w 1353058"/>
              <a:gd name="connsiteY1" fmla="*/ 120904 h 126492"/>
              <a:gd name="connsiteX2" fmla="*/ 1347343 w 1353058"/>
              <a:gd name="connsiteY2" fmla="*/ 120904 h 126492"/>
              <a:gd name="connsiteX3" fmla="*/ 1347343 w 1353058"/>
              <a:gd name="connsiteY3" fmla="*/ 5842 h 126492"/>
              <a:gd name="connsiteX5" fmla="*/ 1134999 w 1353058"/>
              <a:gd name="connsiteY5" fmla="*/ 5842 h 126492"/>
              <a:gd name="connsiteX6" fmla="*/ 1134999 w 1353058"/>
              <a:gd name="connsiteY6" fmla="*/ 120904 h 126492"/>
              <a:gd name="connsiteX7" fmla="*/ 1222375 w 1353058"/>
              <a:gd name="connsiteY7" fmla="*/ 120904 h 126492"/>
              <a:gd name="connsiteX8" fmla="*/ 1222375 w 1353058"/>
              <a:gd name="connsiteY8" fmla="*/ 5842 h 126492"/>
              <a:gd name="connsiteX10" fmla="*/ 1008507 w 1353058"/>
              <a:gd name="connsiteY10" fmla="*/ 5842 h 126492"/>
              <a:gd name="connsiteX11" fmla="*/ 1008507 w 1353058"/>
              <a:gd name="connsiteY11" fmla="*/ 120904 h 126492"/>
              <a:gd name="connsiteX12" fmla="*/ 1095883 w 1353058"/>
              <a:gd name="connsiteY12" fmla="*/ 120904 h 126492"/>
              <a:gd name="connsiteX13" fmla="*/ 1095883 w 1353058"/>
              <a:gd name="connsiteY13" fmla="*/ 5842 h 126492"/>
              <a:gd name="connsiteX15" fmla="*/ 883539 w 1353058"/>
              <a:gd name="connsiteY15" fmla="*/ 5842 h 126492"/>
              <a:gd name="connsiteX16" fmla="*/ 883539 w 1353058"/>
              <a:gd name="connsiteY16" fmla="*/ 120904 h 126492"/>
              <a:gd name="connsiteX17" fmla="*/ 970915 w 1353058"/>
              <a:gd name="connsiteY17" fmla="*/ 120904 h 126492"/>
              <a:gd name="connsiteX18" fmla="*/ 970915 w 1353058"/>
              <a:gd name="connsiteY18" fmla="*/ 5842 h 126492"/>
              <a:gd name="connsiteX20" fmla="*/ 757047 w 1353058"/>
              <a:gd name="connsiteY20" fmla="*/ 5842 h 126492"/>
              <a:gd name="connsiteX21" fmla="*/ 757047 w 1353058"/>
              <a:gd name="connsiteY21" fmla="*/ 120904 h 126492"/>
              <a:gd name="connsiteX22" fmla="*/ 844423 w 1353058"/>
              <a:gd name="connsiteY22" fmla="*/ 120904 h 126492"/>
              <a:gd name="connsiteX23" fmla="*/ 844423 w 1353058"/>
              <a:gd name="connsiteY23" fmla="*/ 5842 h 126492"/>
              <a:gd name="connsiteX25" fmla="*/ 632079 w 1353058"/>
              <a:gd name="connsiteY25" fmla="*/ 5842 h 126492"/>
              <a:gd name="connsiteX26" fmla="*/ 632079 w 1353058"/>
              <a:gd name="connsiteY26" fmla="*/ 120904 h 126492"/>
              <a:gd name="connsiteX27" fmla="*/ 719455 w 1353058"/>
              <a:gd name="connsiteY27" fmla="*/ 120904 h 126492"/>
              <a:gd name="connsiteX28" fmla="*/ 719455 w 1353058"/>
              <a:gd name="connsiteY28" fmla="*/ 5842 h 126492"/>
              <a:gd name="connsiteX30" fmla="*/ 507111 w 1353058"/>
              <a:gd name="connsiteY30" fmla="*/ 5842 h 126492"/>
              <a:gd name="connsiteX31" fmla="*/ 507111 w 1353058"/>
              <a:gd name="connsiteY31" fmla="*/ 120904 h 126492"/>
              <a:gd name="connsiteX32" fmla="*/ 594487 w 1353058"/>
              <a:gd name="connsiteY32" fmla="*/ 120904 h 126492"/>
              <a:gd name="connsiteX33" fmla="*/ 594487 w 1353058"/>
              <a:gd name="connsiteY33" fmla="*/ 5842 h 126492"/>
              <a:gd name="connsiteX35" fmla="*/ 380619 w 1353058"/>
              <a:gd name="connsiteY35" fmla="*/ 5842 h 126492"/>
              <a:gd name="connsiteX36" fmla="*/ 380619 w 1353058"/>
              <a:gd name="connsiteY36" fmla="*/ 120904 h 126492"/>
              <a:gd name="connsiteX37" fmla="*/ 467995 w 1353058"/>
              <a:gd name="connsiteY37" fmla="*/ 120904 h 126492"/>
              <a:gd name="connsiteX38" fmla="*/ 467995 w 1353058"/>
              <a:gd name="connsiteY38" fmla="*/ 5842 h 126492"/>
              <a:gd name="connsiteX40" fmla="*/ 255651 w 1353058"/>
              <a:gd name="connsiteY40" fmla="*/ 5842 h 126492"/>
              <a:gd name="connsiteX41" fmla="*/ 255651 w 1353058"/>
              <a:gd name="connsiteY41" fmla="*/ 120904 h 126492"/>
              <a:gd name="connsiteX42" fmla="*/ 343027 w 1353058"/>
              <a:gd name="connsiteY42" fmla="*/ 120904 h 126492"/>
              <a:gd name="connsiteX43" fmla="*/ 343027 w 1353058"/>
              <a:gd name="connsiteY43" fmla="*/ 5842 h 126492"/>
              <a:gd name="connsiteX45" fmla="*/ 130683 w 1353058"/>
              <a:gd name="connsiteY45" fmla="*/ 5842 h 126492"/>
              <a:gd name="connsiteX46" fmla="*/ 130683 w 1353058"/>
              <a:gd name="connsiteY46" fmla="*/ 120904 h 126492"/>
              <a:gd name="connsiteX47" fmla="*/ 218059 w 1353058"/>
              <a:gd name="connsiteY47" fmla="*/ 120904 h 126492"/>
              <a:gd name="connsiteX48" fmla="*/ 218059 w 1353058"/>
              <a:gd name="connsiteY48" fmla="*/ 5842 h 126492"/>
              <a:gd name="connsiteX50" fmla="*/ 5715 w 1353058"/>
              <a:gd name="connsiteY50" fmla="*/ 5842 h 126492"/>
              <a:gd name="connsiteX51" fmla="*/ 5715 w 1353058"/>
              <a:gd name="connsiteY51" fmla="*/ 120904 h 126492"/>
              <a:gd name="connsiteX52" fmla="*/ 93091 w 1353058"/>
              <a:gd name="connsiteY52" fmla="*/ 120904 h 126492"/>
              <a:gd name="connsiteX53" fmla="*/ 93091 w 1353058"/>
              <a:gd name="connsiteY53" fmla="*/ 5842 h 126492"/>
              <a:gd name="connsiteX55" fmla="*/ 1254252 w 1353058"/>
              <a:gd name="connsiteY55" fmla="*/ 0 h 126492"/>
              <a:gd name="connsiteX56" fmla="*/ 1353058 w 1353058"/>
              <a:gd name="connsiteY56" fmla="*/ 0 h 126492"/>
              <a:gd name="connsiteX57" fmla="*/ 1353058 w 1353058"/>
              <a:gd name="connsiteY57" fmla="*/ 126492 h 126492"/>
              <a:gd name="connsiteX58" fmla="*/ 1254252 w 1353058"/>
              <a:gd name="connsiteY58" fmla="*/ 126492 h 126492"/>
              <a:gd name="connsiteX60" fmla="*/ 1129284 w 1353058"/>
              <a:gd name="connsiteY60" fmla="*/ 0 h 126492"/>
              <a:gd name="connsiteX61" fmla="*/ 1228090 w 1353058"/>
              <a:gd name="connsiteY61" fmla="*/ 0 h 126492"/>
              <a:gd name="connsiteX62" fmla="*/ 1228090 w 1353058"/>
              <a:gd name="connsiteY62" fmla="*/ 126492 h 126492"/>
              <a:gd name="connsiteX63" fmla="*/ 1129284 w 1353058"/>
              <a:gd name="connsiteY63" fmla="*/ 126492 h 126492"/>
              <a:gd name="connsiteX65" fmla="*/ 1002792 w 1353058"/>
              <a:gd name="connsiteY65" fmla="*/ 0 h 126492"/>
              <a:gd name="connsiteX66" fmla="*/ 1101598 w 1353058"/>
              <a:gd name="connsiteY66" fmla="*/ 0 h 126492"/>
              <a:gd name="connsiteX67" fmla="*/ 1101598 w 1353058"/>
              <a:gd name="connsiteY67" fmla="*/ 126492 h 126492"/>
              <a:gd name="connsiteX68" fmla="*/ 1002792 w 1353058"/>
              <a:gd name="connsiteY68" fmla="*/ 126492 h 126492"/>
              <a:gd name="connsiteX70" fmla="*/ 877824 w 1353058"/>
              <a:gd name="connsiteY70" fmla="*/ 0 h 126492"/>
              <a:gd name="connsiteX71" fmla="*/ 976630 w 1353058"/>
              <a:gd name="connsiteY71" fmla="*/ 0 h 126492"/>
              <a:gd name="connsiteX72" fmla="*/ 976630 w 1353058"/>
              <a:gd name="connsiteY72" fmla="*/ 126492 h 126492"/>
              <a:gd name="connsiteX73" fmla="*/ 877824 w 1353058"/>
              <a:gd name="connsiteY73" fmla="*/ 126492 h 126492"/>
              <a:gd name="connsiteX75" fmla="*/ 751332 w 1353058"/>
              <a:gd name="connsiteY75" fmla="*/ 0 h 126492"/>
              <a:gd name="connsiteX76" fmla="*/ 850138 w 1353058"/>
              <a:gd name="connsiteY76" fmla="*/ 0 h 126492"/>
              <a:gd name="connsiteX77" fmla="*/ 850138 w 1353058"/>
              <a:gd name="connsiteY77" fmla="*/ 126492 h 126492"/>
              <a:gd name="connsiteX78" fmla="*/ 751332 w 1353058"/>
              <a:gd name="connsiteY78" fmla="*/ 126492 h 126492"/>
              <a:gd name="connsiteX80" fmla="*/ 626364 w 1353058"/>
              <a:gd name="connsiteY80" fmla="*/ 0 h 126492"/>
              <a:gd name="connsiteX81" fmla="*/ 725170 w 1353058"/>
              <a:gd name="connsiteY81" fmla="*/ 0 h 126492"/>
              <a:gd name="connsiteX82" fmla="*/ 725170 w 1353058"/>
              <a:gd name="connsiteY82" fmla="*/ 126492 h 126492"/>
              <a:gd name="connsiteX83" fmla="*/ 626364 w 1353058"/>
              <a:gd name="connsiteY83" fmla="*/ 126492 h 126492"/>
              <a:gd name="connsiteX85" fmla="*/ 501396 w 1353058"/>
              <a:gd name="connsiteY85" fmla="*/ 0 h 126492"/>
              <a:gd name="connsiteX86" fmla="*/ 600202 w 1353058"/>
              <a:gd name="connsiteY86" fmla="*/ 0 h 126492"/>
              <a:gd name="connsiteX87" fmla="*/ 600202 w 1353058"/>
              <a:gd name="connsiteY87" fmla="*/ 126492 h 126492"/>
              <a:gd name="connsiteX88" fmla="*/ 501396 w 1353058"/>
              <a:gd name="connsiteY88" fmla="*/ 126492 h 126492"/>
              <a:gd name="connsiteX90" fmla="*/ 374904 w 1353058"/>
              <a:gd name="connsiteY90" fmla="*/ 0 h 126492"/>
              <a:gd name="connsiteX91" fmla="*/ 473710 w 1353058"/>
              <a:gd name="connsiteY91" fmla="*/ 0 h 126492"/>
              <a:gd name="connsiteX92" fmla="*/ 473710 w 1353058"/>
              <a:gd name="connsiteY92" fmla="*/ 126492 h 126492"/>
              <a:gd name="connsiteX93" fmla="*/ 374904 w 1353058"/>
              <a:gd name="connsiteY93" fmla="*/ 126492 h 126492"/>
              <a:gd name="connsiteX95" fmla="*/ 249936 w 1353058"/>
              <a:gd name="connsiteY95" fmla="*/ 0 h 126492"/>
              <a:gd name="connsiteX96" fmla="*/ 348742 w 1353058"/>
              <a:gd name="connsiteY96" fmla="*/ 0 h 126492"/>
              <a:gd name="connsiteX97" fmla="*/ 348742 w 1353058"/>
              <a:gd name="connsiteY97" fmla="*/ 126492 h 126492"/>
              <a:gd name="connsiteX98" fmla="*/ 249936 w 1353058"/>
              <a:gd name="connsiteY98" fmla="*/ 126492 h 126492"/>
              <a:gd name="connsiteX100" fmla="*/ 124968 w 1353058"/>
              <a:gd name="connsiteY100" fmla="*/ 0 h 126492"/>
              <a:gd name="connsiteX101" fmla="*/ 223774 w 1353058"/>
              <a:gd name="connsiteY101" fmla="*/ 0 h 126492"/>
              <a:gd name="connsiteX102" fmla="*/ 223774 w 1353058"/>
              <a:gd name="connsiteY102" fmla="*/ 126492 h 126492"/>
              <a:gd name="connsiteX103" fmla="*/ 124968 w 1353058"/>
              <a:gd name="connsiteY103" fmla="*/ 126492 h 126492"/>
              <a:gd name="connsiteX105" fmla="*/ 0 w 1353058"/>
              <a:gd name="connsiteY105" fmla="*/ 0 h 126492"/>
              <a:gd name="connsiteX106" fmla="*/ 98806 w 1353058"/>
              <a:gd name="connsiteY106" fmla="*/ 0 h 126492"/>
              <a:gd name="connsiteX107" fmla="*/ 98806 w 1353058"/>
              <a:gd name="connsiteY107" fmla="*/ 126492 h 126492"/>
              <a:gd name="connsiteX108" fmla="*/ 0 w 1353058"/>
              <a:gd name="connsiteY108" fmla="*/ 126492 h 1264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</a:cxnLst>
            <a:rect l="l" t="t" r="r" b="b"/>
            <a:pathLst>
              <a:path w="1353058" h="126492">
                <a:moveTo>
                  <a:pt x="1259967" y="5842"/>
                </a:moveTo>
                <a:lnTo>
                  <a:pt x="1259967" y="120904"/>
                </a:lnTo>
                <a:lnTo>
                  <a:pt x="1347343" y="120904"/>
                </a:lnTo>
                <a:lnTo>
                  <a:pt x="1347343" y="5842"/>
                </a:lnTo>
                <a:moveTo>
                  <a:pt x="1134999" y="5842"/>
                </a:moveTo>
                <a:lnTo>
                  <a:pt x="1134999" y="120904"/>
                </a:lnTo>
                <a:lnTo>
                  <a:pt x="1222375" y="120904"/>
                </a:lnTo>
                <a:lnTo>
                  <a:pt x="1222375" y="5842"/>
                </a:lnTo>
                <a:moveTo>
                  <a:pt x="1008507" y="5842"/>
                </a:moveTo>
                <a:lnTo>
                  <a:pt x="1008507" y="120904"/>
                </a:lnTo>
                <a:lnTo>
                  <a:pt x="1095883" y="120904"/>
                </a:lnTo>
                <a:lnTo>
                  <a:pt x="1095883" y="5842"/>
                </a:lnTo>
                <a:moveTo>
                  <a:pt x="883539" y="5842"/>
                </a:moveTo>
                <a:lnTo>
                  <a:pt x="883539" y="120904"/>
                </a:lnTo>
                <a:lnTo>
                  <a:pt x="970915" y="120904"/>
                </a:lnTo>
                <a:lnTo>
                  <a:pt x="970915" y="5842"/>
                </a:lnTo>
                <a:moveTo>
                  <a:pt x="757047" y="5842"/>
                </a:moveTo>
                <a:lnTo>
                  <a:pt x="757047" y="120904"/>
                </a:lnTo>
                <a:lnTo>
                  <a:pt x="844423" y="120904"/>
                </a:lnTo>
                <a:lnTo>
                  <a:pt x="844423" y="5842"/>
                </a:lnTo>
                <a:moveTo>
                  <a:pt x="632079" y="5842"/>
                </a:moveTo>
                <a:lnTo>
                  <a:pt x="632079" y="120904"/>
                </a:lnTo>
                <a:lnTo>
                  <a:pt x="719455" y="120904"/>
                </a:lnTo>
                <a:lnTo>
                  <a:pt x="719455" y="5842"/>
                </a:lnTo>
                <a:moveTo>
                  <a:pt x="507111" y="5842"/>
                </a:moveTo>
                <a:lnTo>
                  <a:pt x="507111" y="120904"/>
                </a:lnTo>
                <a:lnTo>
                  <a:pt x="594487" y="120904"/>
                </a:lnTo>
                <a:lnTo>
                  <a:pt x="594487" y="5842"/>
                </a:lnTo>
                <a:moveTo>
                  <a:pt x="380619" y="5842"/>
                </a:moveTo>
                <a:lnTo>
                  <a:pt x="380619" y="120904"/>
                </a:lnTo>
                <a:lnTo>
                  <a:pt x="467995" y="120904"/>
                </a:lnTo>
                <a:lnTo>
                  <a:pt x="467995" y="5842"/>
                </a:lnTo>
                <a:moveTo>
                  <a:pt x="255651" y="5842"/>
                </a:moveTo>
                <a:lnTo>
                  <a:pt x="255651" y="120904"/>
                </a:lnTo>
                <a:lnTo>
                  <a:pt x="343027" y="120904"/>
                </a:lnTo>
                <a:lnTo>
                  <a:pt x="343027" y="5842"/>
                </a:lnTo>
                <a:moveTo>
                  <a:pt x="130683" y="5842"/>
                </a:moveTo>
                <a:lnTo>
                  <a:pt x="130683" y="120904"/>
                </a:lnTo>
                <a:lnTo>
                  <a:pt x="218059" y="120904"/>
                </a:lnTo>
                <a:lnTo>
                  <a:pt x="218059" y="5842"/>
                </a:lnTo>
                <a:moveTo>
                  <a:pt x="5715" y="5842"/>
                </a:moveTo>
                <a:lnTo>
                  <a:pt x="5715" y="120904"/>
                </a:lnTo>
                <a:lnTo>
                  <a:pt x="93091" y="120904"/>
                </a:lnTo>
                <a:lnTo>
                  <a:pt x="93091" y="5842"/>
                </a:lnTo>
                <a:moveTo>
                  <a:pt x="1254252" y="0"/>
                </a:moveTo>
                <a:lnTo>
                  <a:pt x="1353058" y="0"/>
                </a:lnTo>
                <a:lnTo>
                  <a:pt x="1353058" y="126492"/>
                </a:lnTo>
                <a:lnTo>
                  <a:pt x="1254252" y="126492"/>
                </a:lnTo>
                <a:moveTo>
                  <a:pt x="1129284" y="0"/>
                </a:moveTo>
                <a:lnTo>
                  <a:pt x="1228090" y="0"/>
                </a:lnTo>
                <a:lnTo>
                  <a:pt x="1228090" y="126492"/>
                </a:lnTo>
                <a:lnTo>
                  <a:pt x="1129284" y="126492"/>
                </a:lnTo>
                <a:moveTo>
                  <a:pt x="1002792" y="0"/>
                </a:moveTo>
                <a:lnTo>
                  <a:pt x="1101598" y="0"/>
                </a:lnTo>
                <a:lnTo>
                  <a:pt x="1101598" y="126492"/>
                </a:lnTo>
                <a:lnTo>
                  <a:pt x="1002792" y="126492"/>
                </a:lnTo>
                <a:moveTo>
                  <a:pt x="877824" y="0"/>
                </a:moveTo>
                <a:lnTo>
                  <a:pt x="976630" y="0"/>
                </a:lnTo>
                <a:lnTo>
                  <a:pt x="976630" y="126492"/>
                </a:lnTo>
                <a:lnTo>
                  <a:pt x="877824" y="126492"/>
                </a:lnTo>
                <a:moveTo>
                  <a:pt x="751332" y="0"/>
                </a:moveTo>
                <a:lnTo>
                  <a:pt x="850138" y="0"/>
                </a:lnTo>
                <a:lnTo>
                  <a:pt x="850138" y="126492"/>
                </a:lnTo>
                <a:lnTo>
                  <a:pt x="751332" y="126492"/>
                </a:lnTo>
                <a:moveTo>
                  <a:pt x="626364" y="0"/>
                </a:moveTo>
                <a:lnTo>
                  <a:pt x="725170" y="0"/>
                </a:lnTo>
                <a:lnTo>
                  <a:pt x="725170" y="126492"/>
                </a:lnTo>
                <a:lnTo>
                  <a:pt x="626364" y="126492"/>
                </a:lnTo>
                <a:moveTo>
                  <a:pt x="501396" y="0"/>
                </a:moveTo>
                <a:lnTo>
                  <a:pt x="600202" y="0"/>
                </a:lnTo>
                <a:lnTo>
                  <a:pt x="600202" y="126492"/>
                </a:lnTo>
                <a:lnTo>
                  <a:pt x="501396" y="126492"/>
                </a:lnTo>
                <a:moveTo>
                  <a:pt x="374904" y="0"/>
                </a:moveTo>
                <a:lnTo>
                  <a:pt x="473710" y="0"/>
                </a:lnTo>
                <a:lnTo>
                  <a:pt x="473710" y="126492"/>
                </a:lnTo>
                <a:lnTo>
                  <a:pt x="374904" y="126492"/>
                </a:lnTo>
                <a:moveTo>
                  <a:pt x="249936" y="0"/>
                </a:moveTo>
                <a:lnTo>
                  <a:pt x="348742" y="0"/>
                </a:lnTo>
                <a:lnTo>
                  <a:pt x="348742" y="126492"/>
                </a:lnTo>
                <a:lnTo>
                  <a:pt x="249936" y="126492"/>
                </a:lnTo>
                <a:moveTo>
                  <a:pt x="124968" y="0"/>
                </a:moveTo>
                <a:lnTo>
                  <a:pt x="223774" y="0"/>
                </a:lnTo>
                <a:lnTo>
                  <a:pt x="223774" y="126492"/>
                </a:lnTo>
                <a:lnTo>
                  <a:pt x="124968" y="126492"/>
                </a:lnTo>
                <a:moveTo>
                  <a:pt x="0" y="0"/>
                </a:moveTo>
                <a:lnTo>
                  <a:pt x="98806" y="0"/>
                </a:lnTo>
                <a:lnTo>
                  <a:pt x="98806" y="126492"/>
                </a:lnTo>
                <a:lnTo>
                  <a:pt x="0" y="126492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4256142"/>
            <a:ext cx="237888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Caisse de retraite complémentaire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4471797"/>
            <a:ext cx="3284334" cy="152400"/>
          </a:xfrm>
          <a:custGeom>
            <a:avLst/>
            <a:gdLst>
              <a:gd name="connsiteX0" fmla="*/ 3172193 w 3284334"/>
              <a:gd name="connsiteY0" fmla="*/ 6858 h 152400"/>
              <a:gd name="connsiteX1" fmla="*/ 3172193 w 3284334"/>
              <a:gd name="connsiteY1" fmla="*/ 145542 h 152400"/>
              <a:gd name="connsiteX2" fmla="*/ 3277476 w 3284334"/>
              <a:gd name="connsiteY2" fmla="*/ 145542 h 152400"/>
              <a:gd name="connsiteX3" fmla="*/ 3277476 w 3284334"/>
              <a:gd name="connsiteY3" fmla="*/ 6858 h 152400"/>
              <a:gd name="connsiteX5" fmla="*/ 3021317 w 3284334"/>
              <a:gd name="connsiteY5" fmla="*/ 6858 h 152400"/>
              <a:gd name="connsiteX6" fmla="*/ 3021317 w 3284334"/>
              <a:gd name="connsiteY6" fmla="*/ 145542 h 152400"/>
              <a:gd name="connsiteX7" fmla="*/ 3126600 w 3284334"/>
              <a:gd name="connsiteY7" fmla="*/ 145542 h 152400"/>
              <a:gd name="connsiteX8" fmla="*/ 3126600 w 3284334"/>
              <a:gd name="connsiteY8" fmla="*/ 6858 h 152400"/>
              <a:gd name="connsiteX10" fmla="*/ 2871965 w 3284334"/>
              <a:gd name="connsiteY10" fmla="*/ 6858 h 152400"/>
              <a:gd name="connsiteX11" fmla="*/ 2871965 w 3284334"/>
              <a:gd name="connsiteY11" fmla="*/ 145542 h 152400"/>
              <a:gd name="connsiteX12" fmla="*/ 2977248 w 3284334"/>
              <a:gd name="connsiteY12" fmla="*/ 145542 h 152400"/>
              <a:gd name="connsiteX13" fmla="*/ 2977248 w 3284334"/>
              <a:gd name="connsiteY13" fmla="*/ 6858 h 152400"/>
              <a:gd name="connsiteX15" fmla="*/ 2721089 w 3284334"/>
              <a:gd name="connsiteY15" fmla="*/ 6858 h 152400"/>
              <a:gd name="connsiteX16" fmla="*/ 2721089 w 3284334"/>
              <a:gd name="connsiteY16" fmla="*/ 145542 h 152400"/>
              <a:gd name="connsiteX17" fmla="*/ 2826372 w 3284334"/>
              <a:gd name="connsiteY17" fmla="*/ 145542 h 152400"/>
              <a:gd name="connsiteX18" fmla="*/ 2826372 w 3284334"/>
              <a:gd name="connsiteY18" fmla="*/ 6858 h 152400"/>
              <a:gd name="connsiteX20" fmla="*/ 2570213 w 3284334"/>
              <a:gd name="connsiteY20" fmla="*/ 6858 h 152400"/>
              <a:gd name="connsiteX21" fmla="*/ 2570213 w 3284334"/>
              <a:gd name="connsiteY21" fmla="*/ 145542 h 152400"/>
              <a:gd name="connsiteX22" fmla="*/ 2675496 w 3284334"/>
              <a:gd name="connsiteY22" fmla="*/ 145542 h 152400"/>
              <a:gd name="connsiteX23" fmla="*/ 2675496 w 3284334"/>
              <a:gd name="connsiteY23" fmla="*/ 6858 h 152400"/>
              <a:gd name="connsiteX25" fmla="*/ 2419337 w 3284334"/>
              <a:gd name="connsiteY25" fmla="*/ 6858 h 152400"/>
              <a:gd name="connsiteX26" fmla="*/ 2419337 w 3284334"/>
              <a:gd name="connsiteY26" fmla="*/ 145542 h 152400"/>
              <a:gd name="connsiteX27" fmla="*/ 2524620 w 3284334"/>
              <a:gd name="connsiteY27" fmla="*/ 145542 h 152400"/>
              <a:gd name="connsiteX28" fmla="*/ 2524620 w 3284334"/>
              <a:gd name="connsiteY28" fmla="*/ 6858 h 152400"/>
              <a:gd name="connsiteX30" fmla="*/ 2268461 w 3284334"/>
              <a:gd name="connsiteY30" fmla="*/ 6858 h 152400"/>
              <a:gd name="connsiteX31" fmla="*/ 2268461 w 3284334"/>
              <a:gd name="connsiteY31" fmla="*/ 145542 h 152400"/>
              <a:gd name="connsiteX32" fmla="*/ 2373744 w 3284334"/>
              <a:gd name="connsiteY32" fmla="*/ 145542 h 152400"/>
              <a:gd name="connsiteX33" fmla="*/ 2373744 w 3284334"/>
              <a:gd name="connsiteY33" fmla="*/ 6858 h 152400"/>
              <a:gd name="connsiteX35" fmla="*/ 2117585 w 3284334"/>
              <a:gd name="connsiteY35" fmla="*/ 6858 h 152400"/>
              <a:gd name="connsiteX36" fmla="*/ 2117585 w 3284334"/>
              <a:gd name="connsiteY36" fmla="*/ 145542 h 152400"/>
              <a:gd name="connsiteX37" fmla="*/ 2222868 w 3284334"/>
              <a:gd name="connsiteY37" fmla="*/ 145542 h 152400"/>
              <a:gd name="connsiteX38" fmla="*/ 2222868 w 3284334"/>
              <a:gd name="connsiteY38" fmla="*/ 6858 h 152400"/>
              <a:gd name="connsiteX40" fmla="*/ 1966709 w 3284334"/>
              <a:gd name="connsiteY40" fmla="*/ 6858 h 152400"/>
              <a:gd name="connsiteX41" fmla="*/ 1966709 w 3284334"/>
              <a:gd name="connsiteY41" fmla="*/ 145542 h 152400"/>
              <a:gd name="connsiteX42" fmla="*/ 2071992 w 3284334"/>
              <a:gd name="connsiteY42" fmla="*/ 145542 h 152400"/>
              <a:gd name="connsiteX43" fmla="*/ 2071992 w 3284334"/>
              <a:gd name="connsiteY43" fmla="*/ 6858 h 152400"/>
              <a:gd name="connsiteX45" fmla="*/ 1815833 w 3284334"/>
              <a:gd name="connsiteY45" fmla="*/ 6858 h 152400"/>
              <a:gd name="connsiteX46" fmla="*/ 1815833 w 3284334"/>
              <a:gd name="connsiteY46" fmla="*/ 145542 h 152400"/>
              <a:gd name="connsiteX47" fmla="*/ 1921116 w 3284334"/>
              <a:gd name="connsiteY47" fmla="*/ 145542 h 152400"/>
              <a:gd name="connsiteX48" fmla="*/ 1921116 w 3284334"/>
              <a:gd name="connsiteY48" fmla="*/ 6858 h 152400"/>
              <a:gd name="connsiteX50" fmla="*/ 1664957 w 3284334"/>
              <a:gd name="connsiteY50" fmla="*/ 6858 h 152400"/>
              <a:gd name="connsiteX51" fmla="*/ 1664957 w 3284334"/>
              <a:gd name="connsiteY51" fmla="*/ 145542 h 152400"/>
              <a:gd name="connsiteX52" fmla="*/ 1770240 w 3284334"/>
              <a:gd name="connsiteY52" fmla="*/ 145542 h 152400"/>
              <a:gd name="connsiteX53" fmla="*/ 1770240 w 3284334"/>
              <a:gd name="connsiteY53" fmla="*/ 6858 h 152400"/>
              <a:gd name="connsiteX55" fmla="*/ 1514081 w 3284334"/>
              <a:gd name="connsiteY55" fmla="*/ 6858 h 152400"/>
              <a:gd name="connsiteX56" fmla="*/ 1514081 w 3284334"/>
              <a:gd name="connsiteY56" fmla="*/ 145542 h 152400"/>
              <a:gd name="connsiteX57" fmla="*/ 1619364 w 3284334"/>
              <a:gd name="connsiteY57" fmla="*/ 145542 h 152400"/>
              <a:gd name="connsiteX58" fmla="*/ 1619364 w 3284334"/>
              <a:gd name="connsiteY58" fmla="*/ 6858 h 152400"/>
              <a:gd name="connsiteX60" fmla="*/ 1364729 w 3284334"/>
              <a:gd name="connsiteY60" fmla="*/ 6858 h 152400"/>
              <a:gd name="connsiteX61" fmla="*/ 1364729 w 3284334"/>
              <a:gd name="connsiteY61" fmla="*/ 145542 h 152400"/>
              <a:gd name="connsiteX62" fmla="*/ 1470012 w 3284334"/>
              <a:gd name="connsiteY62" fmla="*/ 145542 h 152400"/>
              <a:gd name="connsiteX63" fmla="*/ 1470012 w 3284334"/>
              <a:gd name="connsiteY63" fmla="*/ 6858 h 152400"/>
              <a:gd name="connsiteX65" fmla="*/ 1213853 w 3284334"/>
              <a:gd name="connsiteY65" fmla="*/ 6858 h 152400"/>
              <a:gd name="connsiteX66" fmla="*/ 1213853 w 3284334"/>
              <a:gd name="connsiteY66" fmla="*/ 145542 h 152400"/>
              <a:gd name="connsiteX67" fmla="*/ 1319136 w 3284334"/>
              <a:gd name="connsiteY67" fmla="*/ 145542 h 152400"/>
              <a:gd name="connsiteX68" fmla="*/ 1319136 w 3284334"/>
              <a:gd name="connsiteY68" fmla="*/ 6858 h 152400"/>
              <a:gd name="connsiteX70" fmla="*/ 1062977 w 3284334"/>
              <a:gd name="connsiteY70" fmla="*/ 6858 h 152400"/>
              <a:gd name="connsiteX71" fmla="*/ 1062977 w 3284334"/>
              <a:gd name="connsiteY71" fmla="*/ 145542 h 152400"/>
              <a:gd name="connsiteX72" fmla="*/ 1168260 w 3284334"/>
              <a:gd name="connsiteY72" fmla="*/ 145542 h 152400"/>
              <a:gd name="connsiteX73" fmla="*/ 1168260 w 3284334"/>
              <a:gd name="connsiteY73" fmla="*/ 6858 h 152400"/>
              <a:gd name="connsiteX75" fmla="*/ 912101 w 3284334"/>
              <a:gd name="connsiteY75" fmla="*/ 6858 h 152400"/>
              <a:gd name="connsiteX76" fmla="*/ 912101 w 3284334"/>
              <a:gd name="connsiteY76" fmla="*/ 145542 h 152400"/>
              <a:gd name="connsiteX77" fmla="*/ 1017384 w 3284334"/>
              <a:gd name="connsiteY77" fmla="*/ 145542 h 152400"/>
              <a:gd name="connsiteX78" fmla="*/ 1017384 w 3284334"/>
              <a:gd name="connsiteY78" fmla="*/ 6858 h 152400"/>
              <a:gd name="connsiteX80" fmla="*/ 761225 w 3284334"/>
              <a:gd name="connsiteY80" fmla="*/ 6858 h 152400"/>
              <a:gd name="connsiteX81" fmla="*/ 761225 w 3284334"/>
              <a:gd name="connsiteY81" fmla="*/ 145542 h 152400"/>
              <a:gd name="connsiteX82" fmla="*/ 866521 w 3284334"/>
              <a:gd name="connsiteY82" fmla="*/ 145542 h 152400"/>
              <a:gd name="connsiteX83" fmla="*/ 866521 w 3284334"/>
              <a:gd name="connsiteY83" fmla="*/ 6858 h 152400"/>
              <a:gd name="connsiteX85" fmla="*/ 610349 w 3284334"/>
              <a:gd name="connsiteY85" fmla="*/ 6858 h 152400"/>
              <a:gd name="connsiteX86" fmla="*/ 610349 w 3284334"/>
              <a:gd name="connsiteY86" fmla="*/ 145542 h 152400"/>
              <a:gd name="connsiteX87" fmla="*/ 715645 w 3284334"/>
              <a:gd name="connsiteY87" fmla="*/ 145542 h 152400"/>
              <a:gd name="connsiteX88" fmla="*/ 715645 w 3284334"/>
              <a:gd name="connsiteY88" fmla="*/ 6858 h 152400"/>
              <a:gd name="connsiteX90" fmla="*/ 459473 w 3284334"/>
              <a:gd name="connsiteY90" fmla="*/ 6858 h 152400"/>
              <a:gd name="connsiteX91" fmla="*/ 459473 w 3284334"/>
              <a:gd name="connsiteY91" fmla="*/ 145542 h 152400"/>
              <a:gd name="connsiteX92" fmla="*/ 564769 w 3284334"/>
              <a:gd name="connsiteY92" fmla="*/ 145542 h 152400"/>
              <a:gd name="connsiteX93" fmla="*/ 564769 w 3284334"/>
              <a:gd name="connsiteY93" fmla="*/ 6858 h 152400"/>
              <a:gd name="connsiteX95" fmla="*/ 308597 w 3284334"/>
              <a:gd name="connsiteY95" fmla="*/ 6858 h 152400"/>
              <a:gd name="connsiteX96" fmla="*/ 308597 w 3284334"/>
              <a:gd name="connsiteY96" fmla="*/ 145542 h 152400"/>
              <a:gd name="connsiteX97" fmla="*/ 413893 w 3284334"/>
              <a:gd name="connsiteY97" fmla="*/ 145542 h 152400"/>
              <a:gd name="connsiteX98" fmla="*/ 413893 w 3284334"/>
              <a:gd name="connsiteY98" fmla="*/ 6858 h 152400"/>
              <a:gd name="connsiteX100" fmla="*/ 157721 w 3284334"/>
              <a:gd name="connsiteY100" fmla="*/ 6858 h 152400"/>
              <a:gd name="connsiteX101" fmla="*/ 157721 w 3284334"/>
              <a:gd name="connsiteY101" fmla="*/ 145542 h 152400"/>
              <a:gd name="connsiteX102" fmla="*/ 263017 w 3284334"/>
              <a:gd name="connsiteY102" fmla="*/ 145542 h 152400"/>
              <a:gd name="connsiteX103" fmla="*/ 263017 w 3284334"/>
              <a:gd name="connsiteY103" fmla="*/ 6858 h 152400"/>
              <a:gd name="connsiteX105" fmla="*/ 6845 w 3284334"/>
              <a:gd name="connsiteY105" fmla="*/ 6858 h 152400"/>
              <a:gd name="connsiteX106" fmla="*/ 6845 w 3284334"/>
              <a:gd name="connsiteY106" fmla="*/ 145542 h 152400"/>
              <a:gd name="connsiteX107" fmla="*/ 112141 w 3284334"/>
              <a:gd name="connsiteY107" fmla="*/ 145542 h 152400"/>
              <a:gd name="connsiteX108" fmla="*/ 112141 w 3284334"/>
              <a:gd name="connsiteY108" fmla="*/ 6858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4471797"/>
            <a:ext cx="3284334" cy="152400"/>
          </a:xfrm>
          <a:custGeom>
            <a:avLst/>
            <a:gdLst>
              <a:gd name="connsiteX0" fmla="*/ 3172193 w 3284334"/>
              <a:gd name="connsiteY0" fmla="*/ 6858 h 152400"/>
              <a:gd name="connsiteX1" fmla="*/ 3172193 w 3284334"/>
              <a:gd name="connsiteY1" fmla="*/ 145542 h 152400"/>
              <a:gd name="connsiteX2" fmla="*/ 3277476 w 3284334"/>
              <a:gd name="connsiteY2" fmla="*/ 145542 h 152400"/>
              <a:gd name="connsiteX3" fmla="*/ 3277476 w 3284334"/>
              <a:gd name="connsiteY3" fmla="*/ 6858 h 152400"/>
              <a:gd name="connsiteX5" fmla="*/ 3021317 w 3284334"/>
              <a:gd name="connsiteY5" fmla="*/ 6858 h 152400"/>
              <a:gd name="connsiteX6" fmla="*/ 3021317 w 3284334"/>
              <a:gd name="connsiteY6" fmla="*/ 145542 h 152400"/>
              <a:gd name="connsiteX7" fmla="*/ 3126600 w 3284334"/>
              <a:gd name="connsiteY7" fmla="*/ 145542 h 152400"/>
              <a:gd name="connsiteX8" fmla="*/ 3126600 w 3284334"/>
              <a:gd name="connsiteY8" fmla="*/ 6858 h 152400"/>
              <a:gd name="connsiteX10" fmla="*/ 2871965 w 3284334"/>
              <a:gd name="connsiteY10" fmla="*/ 6858 h 152400"/>
              <a:gd name="connsiteX11" fmla="*/ 2871965 w 3284334"/>
              <a:gd name="connsiteY11" fmla="*/ 145542 h 152400"/>
              <a:gd name="connsiteX12" fmla="*/ 2977248 w 3284334"/>
              <a:gd name="connsiteY12" fmla="*/ 145542 h 152400"/>
              <a:gd name="connsiteX13" fmla="*/ 2977248 w 3284334"/>
              <a:gd name="connsiteY13" fmla="*/ 6858 h 152400"/>
              <a:gd name="connsiteX15" fmla="*/ 2721089 w 3284334"/>
              <a:gd name="connsiteY15" fmla="*/ 6858 h 152400"/>
              <a:gd name="connsiteX16" fmla="*/ 2721089 w 3284334"/>
              <a:gd name="connsiteY16" fmla="*/ 145542 h 152400"/>
              <a:gd name="connsiteX17" fmla="*/ 2826372 w 3284334"/>
              <a:gd name="connsiteY17" fmla="*/ 145542 h 152400"/>
              <a:gd name="connsiteX18" fmla="*/ 2826372 w 3284334"/>
              <a:gd name="connsiteY18" fmla="*/ 6858 h 152400"/>
              <a:gd name="connsiteX20" fmla="*/ 2570213 w 3284334"/>
              <a:gd name="connsiteY20" fmla="*/ 6858 h 152400"/>
              <a:gd name="connsiteX21" fmla="*/ 2570213 w 3284334"/>
              <a:gd name="connsiteY21" fmla="*/ 145542 h 152400"/>
              <a:gd name="connsiteX22" fmla="*/ 2675496 w 3284334"/>
              <a:gd name="connsiteY22" fmla="*/ 145542 h 152400"/>
              <a:gd name="connsiteX23" fmla="*/ 2675496 w 3284334"/>
              <a:gd name="connsiteY23" fmla="*/ 6858 h 152400"/>
              <a:gd name="connsiteX25" fmla="*/ 2419337 w 3284334"/>
              <a:gd name="connsiteY25" fmla="*/ 6858 h 152400"/>
              <a:gd name="connsiteX26" fmla="*/ 2419337 w 3284334"/>
              <a:gd name="connsiteY26" fmla="*/ 145542 h 152400"/>
              <a:gd name="connsiteX27" fmla="*/ 2524620 w 3284334"/>
              <a:gd name="connsiteY27" fmla="*/ 145542 h 152400"/>
              <a:gd name="connsiteX28" fmla="*/ 2524620 w 3284334"/>
              <a:gd name="connsiteY28" fmla="*/ 6858 h 152400"/>
              <a:gd name="connsiteX30" fmla="*/ 2268461 w 3284334"/>
              <a:gd name="connsiteY30" fmla="*/ 6858 h 152400"/>
              <a:gd name="connsiteX31" fmla="*/ 2268461 w 3284334"/>
              <a:gd name="connsiteY31" fmla="*/ 145542 h 152400"/>
              <a:gd name="connsiteX32" fmla="*/ 2373744 w 3284334"/>
              <a:gd name="connsiteY32" fmla="*/ 145542 h 152400"/>
              <a:gd name="connsiteX33" fmla="*/ 2373744 w 3284334"/>
              <a:gd name="connsiteY33" fmla="*/ 6858 h 152400"/>
              <a:gd name="connsiteX35" fmla="*/ 2117585 w 3284334"/>
              <a:gd name="connsiteY35" fmla="*/ 6858 h 152400"/>
              <a:gd name="connsiteX36" fmla="*/ 2117585 w 3284334"/>
              <a:gd name="connsiteY36" fmla="*/ 145542 h 152400"/>
              <a:gd name="connsiteX37" fmla="*/ 2222868 w 3284334"/>
              <a:gd name="connsiteY37" fmla="*/ 145542 h 152400"/>
              <a:gd name="connsiteX38" fmla="*/ 2222868 w 3284334"/>
              <a:gd name="connsiteY38" fmla="*/ 6858 h 152400"/>
              <a:gd name="connsiteX40" fmla="*/ 1966709 w 3284334"/>
              <a:gd name="connsiteY40" fmla="*/ 6858 h 152400"/>
              <a:gd name="connsiteX41" fmla="*/ 1966709 w 3284334"/>
              <a:gd name="connsiteY41" fmla="*/ 145542 h 152400"/>
              <a:gd name="connsiteX42" fmla="*/ 2071992 w 3284334"/>
              <a:gd name="connsiteY42" fmla="*/ 145542 h 152400"/>
              <a:gd name="connsiteX43" fmla="*/ 2071992 w 3284334"/>
              <a:gd name="connsiteY43" fmla="*/ 6858 h 152400"/>
              <a:gd name="connsiteX45" fmla="*/ 1815833 w 3284334"/>
              <a:gd name="connsiteY45" fmla="*/ 6858 h 152400"/>
              <a:gd name="connsiteX46" fmla="*/ 1815833 w 3284334"/>
              <a:gd name="connsiteY46" fmla="*/ 145542 h 152400"/>
              <a:gd name="connsiteX47" fmla="*/ 1921116 w 3284334"/>
              <a:gd name="connsiteY47" fmla="*/ 145542 h 152400"/>
              <a:gd name="connsiteX48" fmla="*/ 1921116 w 3284334"/>
              <a:gd name="connsiteY48" fmla="*/ 6858 h 152400"/>
              <a:gd name="connsiteX50" fmla="*/ 1664957 w 3284334"/>
              <a:gd name="connsiteY50" fmla="*/ 6858 h 152400"/>
              <a:gd name="connsiteX51" fmla="*/ 1664957 w 3284334"/>
              <a:gd name="connsiteY51" fmla="*/ 145542 h 152400"/>
              <a:gd name="connsiteX52" fmla="*/ 1770240 w 3284334"/>
              <a:gd name="connsiteY52" fmla="*/ 145542 h 152400"/>
              <a:gd name="connsiteX53" fmla="*/ 1770240 w 3284334"/>
              <a:gd name="connsiteY53" fmla="*/ 6858 h 152400"/>
              <a:gd name="connsiteX55" fmla="*/ 1514081 w 3284334"/>
              <a:gd name="connsiteY55" fmla="*/ 6858 h 152400"/>
              <a:gd name="connsiteX56" fmla="*/ 1514081 w 3284334"/>
              <a:gd name="connsiteY56" fmla="*/ 145542 h 152400"/>
              <a:gd name="connsiteX57" fmla="*/ 1619364 w 3284334"/>
              <a:gd name="connsiteY57" fmla="*/ 145542 h 152400"/>
              <a:gd name="connsiteX58" fmla="*/ 1619364 w 3284334"/>
              <a:gd name="connsiteY58" fmla="*/ 6858 h 152400"/>
              <a:gd name="connsiteX60" fmla="*/ 1364729 w 3284334"/>
              <a:gd name="connsiteY60" fmla="*/ 6858 h 152400"/>
              <a:gd name="connsiteX61" fmla="*/ 1364729 w 3284334"/>
              <a:gd name="connsiteY61" fmla="*/ 145542 h 152400"/>
              <a:gd name="connsiteX62" fmla="*/ 1470012 w 3284334"/>
              <a:gd name="connsiteY62" fmla="*/ 145542 h 152400"/>
              <a:gd name="connsiteX63" fmla="*/ 1470012 w 3284334"/>
              <a:gd name="connsiteY63" fmla="*/ 6858 h 152400"/>
              <a:gd name="connsiteX65" fmla="*/ 1213853 w 3284334"/>
              <a:gd name="connsiteY65" fmla="*/ 6858 h 152400"/>
              <a:gd name="connsiteX66" fmla="*/ 1213853 w 3284334"/>
              <a:gd name="connsiteY66" fmla="*/ 145542 h 152400"/>
              <a:gd name="connsiteX67" fmla="*/ 1319136 w 3284334"/>
              <a:gd name="connsiteY67" fmla="*/ 145542 h 152400"/>
              <a:gd name="connsiteX68" fmla="*/ 1319136 w 3284334"/>
              <a:gd name="connsiteY68" fmla="*/ 6858 h 152400"/>
              <a:gd name="connsiteX70" fmla="*/ 1062977 w 3284334"/>
              <a:gd name="connsiteY70" fmla="*/ 6858 h 152400"/>
              <a:gd name="connsiteX71" fmla="*/ 1062977 w 3284334"/>
              <a:gd name="connsiteY71" fmla="*/ 145542 h 152400"/>
              <a:gd name="connsiteX72" fmla="*/ 1168260 w 3284334"/>
              <a:gd name="connsiteY72" fmla="*/ 145542 h 152400"/>
              <a:gd name="connsiteX73" fmla="*/ 1168260 w 3284334"/>
              <a:gd name="connsiteY73" fmla="*/ 6858 h 152400"/>
              <a:gd name="connsiteX75" fmla="*/ 912101 w 3284334"/>
              <a:gd name="connsiteY75" fmla="*/ 6858 h 152400"/>
              <a:gd name="connsiteX76" fmla="*/ 912101 w 3284334"/>
              <a:gd name="connsiteY76" fmla="*/ 145542 h 152400"/>
              <a:gd name="connsiteX77" fmla="*/ 1017384 w 3284334"/>
              <a:gd name="connsiteY77" fmla="*/ 145542 h 152400"/>
              <a:gd name="connsiteX78" fmla="*/ 1017384 w 3284334"/>
              <a:gd name="connsiteY78" fmla="*/ 6858 h 152400"/>
              <a:gd name="connsiteX80" fmla="*/ 761225 w 3284334"/>
              <a:gd name="connsiteY80" fmla="*/ 6858 h 152400"/>
              <a:gd name="connsiteX81" fmla="*/ 761225 w 3284334"/>
              <a:gd name="connsiteY81" fmla="*/ 145542 h 152400"/>
              <a:gd name="connsiteX82" fmla="*/ 866521 w 3284334"/>
              <a:gd name="connsiteY82" fmla="*/ 145542 h 152400"/>
              <a:gd name="connsiteX83" fmla="*/ 866521 w 3284334"/>
              <a:gd name="connsiteY83" fmla="*/ 6858 h 152400"/>
              <a:gd name="connsiteX85" fmla="*/ 610349 w 3284334"/>
              <a:gd name="connsiteY85" fmla="*/ 6858 h 152400"/>
              <a:gd name="connsiteX86" fmla="*/ 610349 w 3284334"/>
              <a:gd name="connsiteY86" fmla="*/ 145542 h 152400"/>
              <a:gd name="connsiteX87" fmla="*/ 715645 w 3284334"/>
              <a:gd name="connsiteY87" fmla="*/ 145542 h 152400"/>
              <a:gd name="connsiteX88" fmla="*/ 715645 w 3284334"/>
              <a:gd name="connsiteY88" fmla="*/ 6858 h 152400"/>
              <a:gd name="connsiteX90" fmla="*/ 459473 w 3284334"/>
              <a:gd name="connsiteY90" fmla="*/ 6858 h 152400"/>
              <a:gd name="connsiteX91" fmla="*/ 459473 w 3284334"/>
              <a:gd name="connsiteY91" fmla="*/ 145542 h 152400"/>
              <a:gd name="connsiteX92" fmla="*/ 564769 w 3284334"/>
              <a:gd name="connsiteY92" fmla="*/ 145542 h 152400"/>
              <a:gd name="connsiteX93" fmla="*/ 564769 w 3284334"/>
              <a:gd name="connsiteY93" fmla="*/ 6858 h 152400"/>
              <a:gd name="connsiteX95" fmla="*/ 308597 w 3284334"/>
              <a:gd name="connsiteY95" fmla="*/ 6858 h 152400"/>
              <a:gd name="connsiteX96" fmla="*/ 308597 w 3284334"/>
              <a:gd name="connsiteY96" fmla="*/ 145542 h 152400"/>
              <a:gd name="connsiteX97" fmla="*/ 413893 w 3284334"/>
              <a:gd name="connsiteY97" fmla="*/ 145542 h 152400"/>
              <a:gd name="connsiteX98" fmla="*/ 413893 w 3284334"/>
              <a:gd name="connsiteY98" fmla="*/ 6858 h 152400"/>
              <a:gd name="connsiteX100" fmla="*/ 157721 w 3284334"/>
              <a:gd name="connsiteY100" fmla="*/ 6858 h 152400"/>
              <a:gd name="connsiteX101" fmla="*/ 157721 w 3284334"/>
              <a:gd name="connsiteY101" fmla="*/ 145542 h 152400"/>
              <a:gd name="connsiteX102" fmla="*/ 263017 w 3284334"/>
              <a:gd name="connsiteY102" fmla="*/ 145542 h 152400"/>
              <a:gd name="connsiteX103" fmla="*/ 263017 w 3284334"/>
              <a:gd name="connsiteY103" fmla="*/ 6858 h 152400"/>
              <a:gd name="connsiteX105" fmla="*/ 6845 w 3284334"/>
              <a:gd name="connsiteY105" fmla="*/ 6858 h 152400"/>
              <a:gd name="connsiteX106" fmla="*/ 6845 w 3284334"/>
              <a:gd name="connsiteY106" fmla="*/ 145542 h 152400"/>
              <a:gd name="connsiteX107" fmla="*/ 112141 w 3284334"/>
              <a:gd name="connsiteY107" fmla="*/ 145542 h 152400"/>
              <a:gd name="connsiteX108" fmla="*/ 112141 w 3284334"/>
              <a:gd name="connsiteY108" fmla="*/ 6858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4728582"/>
            <a:ext cx="2831192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Organisme de prévoyance le cas échéant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4900041"/>
            <a:ext cx="3284334" cy="152400"/>
          </a:xfrm>
          <a:custGeom>
            <a:avLst/>
            <a:gdLst>
              <a:gd name="connsiteX0" fmla="*/ 2721089 w 3284334"/>
              <a:gd name="connsiteY0" fmla="*/ 6858 h 152400"/>
              <a:gd name="connsiteX1" fmla="*/ 2721089 w 3284334"/>
              <a:gd name="connsiteY1" fmla="*/ 145542 h 152400"/>
              <a:gd name="connsiteX2" fmla="*/ 2826372 w 3284334"/>
              <a:gd name="connsiteY2" fmla="*/ 145542 h 152400"/>
              <a:gd name="connsiteX3" fmla="*/ 2826372 w 3284334"/>
              <a:gd name="connsiteY3" fmla="*/ 6858 h 152400"/>
              <a:gd name="connsiteX5" fmla="*/ 2570213 w 3284334"/>
              <a:gd name="connsiteY5" fmla="*/ 6858 h 152400"/>
              <a:gd name="connsiteX6" fmla="*/ 2570213 w 3284334"/>
              <a:gd name="connsiteY6" fmla="*/ 145542 h 152400"/>
              <a:gd name="connsiteX7" fmla="*/ 2675496 w 3284334"/>
              <a:gd name="connsiteY7" fmla="*/ 145542 h 152400"/>
              <a:gd name="connsiteX8" fmla="*/ 2675496 w 3284334"/>
              <a:gd name="connsiteY8" fmla="*/ 6858 h 152400"/>
              <a:gd name="connsiteX10" fmla="*/ 2419337 w 3284334"/>
              <a:gd name="connsiteY10" fmla="*/ 6858 h 152400"/>
              <a:gd name="connsiteX11" fmla="*/ 2419337 w 3284334"/>
              <a:gd name="connsiteY11" fmla="*/ 145542 h 152400"/>
              <a:gd name="connsiteX12" fmla="*/ 2524620 w 3284334"/>
              <a:gd name="connsiteY12" fmla="*/ 145542 h 152400"/>
              <a:gd name="connsiteX13" fmla="*/ 2524620 w 3284334"/>
              <a:gd name="connsiteY13" fmla="*/ 6858 h 152400"/>
              <a:gd name="connsiteX15" fmla="*/ 2268461 w 3284334"/>
              <a:gd name="connsiteY15" fmla="*/ 6858 h 152400"/>
              <a:gd name="connsiteX16" fmla="*/ 2268461 w 3284334"/>
              <a:gd name="connsiteY16" fmla="*/ 145542 h 152400"/>
              <a:gd name="connsiteX17" fmla="*/ 2373744 w 3284334"/>
              <a:gd name="connsiteY17" fmla="*/ 145542 h 152400"/>
              <a:gd name="connsiteX18" fmla="*/ 2373744 w 3284334"/>
              <a:gd name="connsiteY18" fmla="*/ 6858 h 152400"/>
              <a:gd name="connsiteX20" fmla="*/ 2117585 w 3284334"/>
              <a:gd name="connsiteY20" fmla="*/ 6858 h 152400"/>
              <a:gd name="connsiteX21" fmla="*/ 2117585 w 3284334"/>
              <a:gd name="connsiteY21" fmla="*/ 145542 h 152400"/>
              <a:gd name="connsiteX22" fmla="*/ 2222868 w 3284334"/>
              <a:gd name="connsiteY22" fmla="*/ 145542 h 152400"/>
              <a:gd name="connsiteX23" fmla="*/ 2222868 w 3284334"/>
              <a:gd name="connsiteY23" fmla="*/ 6858 h 152400"/>
              <a:gd name="connsiteX25" fmla="*/ 1966709 w 3284334"/>
              <a:gd name="connsiteY25" fmla="*/ 6858 h 152400"/>
              <a:gd name="connsiteX26" fmla="*/ 1966709 w 3284334"/>
              <a:gd name="connsiteY26" fmla="*/ 145542 h 152400"/>
              <a:gd name="connsiteX27" fmla="*/ 2071992 w 3284334"/>
              <a:gd name="connsiteY27" fmla="*/ 145542 h 152400"/>
              <a:gd name="connsiteX28" fmla="*/ 2071992 w 3284334"/>
              <a:gd name="connsiteY28" fmla="*/ 6858 h 152400"/>
              <a:gd name="connsiteX30" fmla="*/ 1815833 w 3284334"/>
              <a:gd name="connsiteY30" fmla="*/ 6858 h 152400"/>
              <a:gd name="connsiteX31" fmla="*/ 1815833 w 3284334"/>
              <a:gd name="connsiteY31" fmla="*/ 145542 h 152400"/>
              <a:gd name="connsiteX32" fmla="*/ 1921116 w 3284334"/>
              <a:gd name="connsiteY32" fmla="*/ 145542 h 152400"/>
              <a:gd name="connsiteX33" fmla="*/ 1921116 w 3284334"/>
              <a:gd name="connsiteY33" fmla="*/ 6858 h 152400"/>
              <a:gd name="connsiteX35" fmla="*/ 1664957 w 3284334"/>
              <a:gd name="connsiteY35" fmla="*/ 6858 h 152400"/>
              <a:gd name="connsiteX36" fmla="*/ 1664957 w 3284334"/>
              <a:gd name="connsiteY36" fmla="*/ 145542 h 152400"/>
              <a:gd name="connsiteX37" fmla="*/ 1770240 w 3284334"/>
              <a:gd name="connsiteY37" fmla="*/ 145542 h 152400"/>
              <a:gd name="connsiteX38" fmla="*/ 1770240 w 3284334"/>
              <a:gd name="connsiteY38" fmla="*/ 6858 h 152400"/>
              <a:gd name="connsiteX40" fmla="*/ 1514081 w 3284334"/>
              <a:gd name="connsiteY40" fmla="*/ 6858 h 152400"/>
              <a:gd name="connsiteX41" fmla="*/ 1514081 w 3284334"/>
              <a:gd name="connsiteY41" fmla="*/ 145542 h 152400"/>
              <a:gd name="connsiteX42" fmla="*/ 1619364 w 3284334"/>
              <a:gd name="connsiteY42" fmla="*/ 145542 h 152400"/>
              <a:gd name="connsiteX43" fmla="*/ 1619364 w 3284334"/>
              <a:gd name="connsiteY43" fmla="*/ 6858 h 152400"/>
              <a:gd name="connsiteX45" fmla="*/ 1364729 w 3284334"/>
              <a:gd name="connsiteY45" fmla="*/ 6858 h 152400"/>
              <a:gd name="connsiteX46" fmla="*/ 1364729 w 3284334"/>
              <a:gd name="connsiteY46" fmla="*/ 145542 h 152400"/>
              <a:gd name="connsiteX47" fmla="*/ 1470012 w 3284334"/>
              <a:gd name="connsiteY47" fmla="*/ 145542 h 152400"/>
              <a:gd name="connsiteX48" fmla="*/ 1470012 w 3284334"/>
              <a:gd name="connsiteY48" fmla="*/ 6858 h 152400"/>
              <a:gd name="connsiteX50" fmla="*/ 1213853 w 3284334"/>
              <a:gd name="connsiteY50" fmla="*/ 6858 h 152400"/>
              <a:gd name="connsiteX51" fmla="*/ 1213853 w 3284334"/>
              <a:gd name="connsiteY51" fmla="*/ 145542 h 152400"/>
              <a:gd name="connsiteX52" fmla="*/ 1319136 w 3284334"/>
              <a:gd name="connsiteY52" fmla="*/ 145542 h 152400"/>
              <a:gd name="connsiteX53" fmla="*/ 1319136 w 3284334"/>
              <a:gd name="connsiteY53" fmla="*/ 6858 h 152400"/>
              <a:gd name="connsiteX55" fmla="*/ 1062977 w 3284334"/>
              <a:gd name="connsiteY55" fmla="*/ 6858 h 152400"/>
              <a:gd name="connsiteX56" fmla="*/ 1062977 w 3284334"/>
              <a:gd name="connsiteY56" fmla="*/ 145542 h 152400"/>
              <a:gd name="connsiteX57" fmla="*/ 1168260 w 3284334"/>
              <a:gd name="connsiteY57" fmla="*/ 145542 h 152400"/>
              <a:gd name="connsiteX58" fmla="*/ 1168260 w 3284334"/>
              <a:gd name="connsiteY58" fmla="*/ 6858 h 152400"/>
              <a:gd name="connsiteX60" fmla="*/ 912101 w 3284334"/>
              <a:gd name="connsiteY60" fmla="*/ 6858 h 152400"/>
              <a:gd name="connsiteX61" fmla="*/ 912101 w 3284334"/>
              <a:gd name="connsiteY61" fmla="*/ 145542 h 152400"/>
              <a:gd name="connsiteX62" fmla="*/ 1017384 w 3284334"/>
              <a:gd name="connsiteY62" fmla="*/ 145542 h 152400"/>
              <a:gd name="connsiteX63" fmla="*/ 1017384 w 3284334"/>
              <a:gd name="connsiteY63" fmla="*/ 6858 h 152400"/>
              <a:gd name="connsiteX65" fmla="*/ 761225 w 3284334"/>
              <a:gd name="connsiteY65" fmla="*/ 6858 h 152400"/>
              <a:gd name="connsiteX66" fmla="*/ 761225 w 3284334"/>
              <a:gd name="connsiteY66" fmla="*/ 145542 h 152400"/>
              <a:gd name="connsiteX67" fmla="*/ 866521 w 3284334"/>
              <a:gd name="connsiteY67" fmla="*/ 145542 h 152400"/>
              <a:gd name="connsiteX68" fmla="*/ 866521 w 3284334"/>
              <a:gd name="connsiteY68" fmla="*/ 6858 h 152400"/>
              <a:gd name="connsiteX70" fmla="*/ 610349 w 3284334"/>
              <a:gd name="connsiteY70" fmla="*/ 6858 h 152400"/>
              <a:gd name="connsiteX71" fmla="*/ 610349 w 3284334"/>
              <a:gd name="connsiteY71" fmla="*/ 145542 h 152400"/>
              <a:gd name="connsiteX72" fmla="*/ 715645 w 3284334"/>
              <a:gd name="connsiteY72" fmla="*/ 145542 h 152400"/>
              <a:gd name="connsiteX73" fmla="*/ 715645 w 3284334"/>
              <a:gd name="connsiteY73" fmla="*/ 6858 h 152400"/>
              <a:gd name="connsiteX75" fmla="*/ 459473 w 3284334"/>
              <a:gd name="connsiteY75" fmla="*/ 6858 h 152400"/>
              <a:gd name="connsiteX76" fmla="*/ 459473 w 3284334"/>
              <a:gd name="connsiteY76" fmla="*/ 145542 h 152400"/>
              <a:gd name="connsiteX77" fmla="*/ 564769 w 3284334"/>
              <a:gd name="connsiteY77" fmla="*/ 145542 h 152400"/>
              <a:gd name="connsiteX78" fmla="*/ 564769 w 3284334"/>
              <a:gd name="connsiteY78" fmla="*/ 6858 h 152400"/>
              <a:gd name="connsiteX80" fmla="*/ 308597 w 3284334"/>
              <a:gd name="connsiteY80" fmla="*/ 6858 h 152400"/>
              <a:gd name="connsiteX81" fmla="*/ 308597 w 3284334"/>
              <a:gd name="connsiteY81" fmla="*/ 145542 h 152400"/>
              <a:gd name="connsiteX82" fmla="*/ 413893 w 3284334"/>
              <a:gd name="connsiteY82" fmla="*/ 145542 h 152400"/>
              <a:gd name="connsiteX83" fmla="*/ 413893 w 3284334"/>
              <a:gd name="connsiteY83" fmla="*/ 6858 h 152400"/>
              <a:gd name="connsiteX85" fmla="*/ 157721 w 3284334"/>
              <a:gd name="connsiteY85" fmla="*/ 6858 h 152400"/>
              <a:gd name="connsiteX86" fmla="*/ 157721 w 3284334"/>
              <a:gd name="connsiteY86" fmla="*/ 145542 h 152400"/>
              <a:gd name="connsiteX87" fmla="*/ 263017 w 3284334"/>
              <a:gd name="connsiteY87" fmla="*/ 145542 h 152400"/>
              <a:gd name="connsiteX88" fmla="*/ 263017 w 3284334"/>
              <a:gd name="connsiteY88" fmla="*/ 6858 h 152400"/>
              <a:gd name="connsiteX90" fmla="*/ 6845 w 3284334"/>
              <a:gd name="connsiteY90" fmla="*/ 6858 h 152400"/>
              <a:gd name="connsiteX91" fmla="*/ 6845 w 3284334"/>
              <a:gd name="connsiteY91" fmla="*/ 145542 h 152400"/>
              <a:gd name="connsiteX92" fmla="*/ 112141 w 3284334"/>
              <a:gd name="connsiteY92" fmla="*/ 145542 h 152400"/>
              <a:gd name="connsiteX93" fmla="*/ 112141 w 3284334"/>
              <a:gd name="connsiteY93" fmla="*/ 6858 h 152400"/>
              <a:gd name="connsiteX95" fmla="*/ 2714231 w 3284334"/>
              <a:gd name="connsiteY95" fmla="*/ 0 h 152400"/>
              <a:gd name="connsiteX96" fmla="*/ 2833230 w 3284334"/>
              <a:gd name="connsiteY96" fmla="*/ 0 h 152400"/>
              <a:gd name="connsiteX97" fmla="*/ 2833230 w 3284334"/>
              <a:gd name="connsiteY97" fmla="*/ 152400 h 152400"/>
              <a:gd name="connsiteX98" fmla="*/ 2714231 w 3284334"/>
              <a:gd name="connsiteY98" fmla="*/ 152400 h 152400"/>
              <a:gd name="connsiteX100" fmla="*/ 2563355 w 3284334"/>
              <a:gd name="connsiteY100" fmla="*/ 0 h 152400"/>
              <a:gd name="connsiteX101" fmla="*/ 2682354 w 3284334"/>
              <a:gd name="connsiteY101" fmla="*/ 0 h 152400"/>
              <a:gd name="connsiteX102" fmla="*/ 2682354 w 3284334"/>
              <a:gd name="connsiteY102" fmla="*/ 152400 h 152400"/>
              <a:gd name="connsiteX103" fmla="*/ 2563355 w 3284334"/>
              <a:gd name="connsiteY103" fmla="*/ 152400 h 152400"/>
              <a:gd name="connsiteX105" fmla="*/ 2412479 w 3284334"/>
              <a:gd name="connsiteY105" fmla="*/ 0 h 152400"/>
              <a:gd name="connsiteX106" fmla="*/ 2531478 w 3284334"/>
              <a:gd name="connsiteY106" fmla="*/ 0 h 152400"/>
              <a:gd name="connsiteX107" fmla="*/ 2531478 w 3284334"/>
              <a:gd name="connsiteY107" fmla="*/ 152400 h 152400"/>
              <a:gd name="connsiteX108" fmla="*/ 2412479 w 3284334"/>
              <a:gd name="connsiteY108" fmla="*/ 152400 h 152400"/>
              <a:gd name="connsiteX110" fmla="*/ 2261603 w 3284334"/>
              <a:gd name="connsiteY110" fmla="*/ 0 h 152400"/>
              <a:gd name="connsiteX111" fmla="*/ 2380602 w 3284334"/>
              <a:gd name="connsiteY111" fmla="*/ 0 h 152400"/>
              <a:gd name="connsiteX112" fmla="*/ 2380602 w 3284334"/>
              <a:gd name="connsiteY112" fmla="*/ 152400 h 152400"/>
              <a:gd name="connsiteX113" fmla="*/ 2261603 w 3284334"/>
              <a:gd name="connsiteY113" fmla="*/ 152400 h 152400"/>
              <a:gd name="connsiteX115" fmla="*/ 2110727 w 3284334"/>
              <a:gd name="connsiteY115" fmla="*/ 0 h 152400"/>
              <a:gd name="connsiteX116" fmla="*/ 2229726 w 3284334"/>
              <a:gd name="connsiteY116" fmla="*/ 0 h 152400"/>
              <a:gd name="connsiteX117" fmla="*/ 2229726 w 3284334"/>
              <a:gd name="connsiteY117" fmla="*/ 152400 h 152400"/>
              <a:gd name="connsiteX118" fmla="*/ 2110727 w 3284334"/>
              <a:gd name="connsiteY118" fmla="*/ 152400 h 152400"/>
              <a:gd name="connsiteX120" fmla="*/ 1959851 w 3284334"/>
              <a:gd name="connsiteY120" fmla="*/ 0 h 152400"/>
              <a:gd name="connsiteX121" fmla="*/ 2078850 w 3284334"/>
              <a:gd name="connsiteY121" fmla="*/ 0 h 152400"/>
              <a:gd name="connsiteX122" fmla="*/ 2078850 w 3284334"/>
              <a:gd name="connsiteY122" fmla="*/ 152400 h 152400"/>
              <a:gd name="connsiteX123" fmla="*/ 1959851 w 3284334"/>
              <a:gd name="connsiteY123" fmla="*/ 152400 h 152400"/>
              <a:gd name="connsiteX125" fmla="*/ 1808975 w 3284334"/>
              <a:gd name="connsiteY125" fmla="*/ 0 h 152400"/>
              <a:gd name="connsiteX126" fmla="*/ 1927974 w 3284334"/>
              <a:gd name="connsiteY126" fmla="*/ 0 h 152400"/>
              <a:gd name="connsiteX127" fmla="*/ 1927974 w 3284334"/>
              <a:gd name="connsiteY127" fmla="*/ 152400 h 152400"/>
              <a:gd name="connsiteX128" fmla="*/ 1808975 w 3284334"/>
              <a:gd name="connsiteY128" fmla="*/ 152400 h 152400"/>
              <a:gd name="connsiteX130" fmla="*/ 1658099 w 3284334"/>
              <a:gd name="connsiteY130" fmla="*/ 0 h 152400"/>
              <a:gd name="connsiteX131" fmla="*/ 1777098 w 3284334"/>
              <a:gd name="connsiteY131" fmla="*/ 0 h 152400"/>
              <a:gd name="connsiteX132" fmla="*/ 1777098 w 3284334"/>
              <a:gd name="connsiteY132" fmla="*/ 152400 h 152400"/>
              <a:gd name="connsiteX133" fmla="*/ 1658099 w 3284334"/>
              <a:gd name="connsiteY133" fmla="*/ 152400 h 152400"/>
              <a:gd name="connsiteX135" fmla="*/ 1507223 w 3284334"/>
              <a:gd name="connsiteY135" fmla="*/ 0 h 152400"/>
              <a:gd name="connsiteX136" fmla="*/ 1626222 w 3284334"/>
              <a:gd name="connsiteY136" fmla="*/ 0 h 152400"/>
              <a:gd name="connsiteX137" fmla="*/ 1626222 w 3284334"/>
              <a:gd name="connsiteY137" fmla="*/ 152400 h 152400"/>
              <a:gd name="connsiteX138" fmla="*/ 1507223 w 3284334"/>
              <a:gd name="connsiteY138" fmla="*/ 152400 h 152400"/>
              <a:gd name="connsiteX140" fmla="*/ 1357871 w 3284334"/>
              <a:gd name="connsiteY140" fmla="*/ 0 h 152400"/>
              <a:gd name="connsiteX141" fmla="*/ 1476870 w 3284334"/>
              <a:gd name="connsiteY141" fmla="*/ 0 h 152400"/>
              <a:gd name="connsiteX142" fmla="*/ 1476870 w 3284334"/>
              <a:gd name="connsiteY142" fmla="*/ 152400 h 152400"/>
              <a:gd name="connsiteX143" fmla="*/ 1357871 w 3284334"/>
              <a:gd name="connsiteY143" fmla="*/ 152400 h 152400"/>
              <a:gd name="connsiteX145" fmla="*/ 1206995 w 3284334"/>
              <a:gd name="connsiteY145" fmla="*/ 0 h 152400"/>
              <a:gd name="connsiteX146" fmla="*/ 1325994 w 3284334"/>
              <a:gd name="connsiteY146" fmla="*/ 0 h 152400"/>
              <a:gd name="connsiteX147" fmla="*/ 1325994 w 3284334"/>
              <a:gd name="connsiteY147" fmla="*/ 152400 h 152400"/>
              <a:gd name="connsiteX148" fmla="*/ 1206995 w 3284334"/>
              <a:gd name="connsiteY148" fmla="*/ 152400 h 152400"/>
              <a:gd name="connsiteX150" fmla="*/ 1056119 w 3284334"/>
              <a:gd name="connsiteY150" fmla="*/ 0 h 152400"/>
              <a:gd name="connsiteX151" fmla="*/ 1175118 w 3284334"/>
              <a:gd name="connsiteY151" fmla="*/ 0 h 152400"/>
              <a:gd name="connsiteX152" fmla="*/ 1175118 w 3284334"/>
              <a:gd name="connsiteY152" fmla="*/ 152400 h 152400"/>
              <a:gd name="connsiteX153" fmla="*/ 1056119 w 3284334"/>
              <a:gd name="connsiteY153" fmla="*/ 152400 h 152400"/>
              <a:gd name="connsiteX155" fmla="*/ 905256 w 3284334"/>
              <a:gd name="connsiteY155" fmla="*/ 0 h 152400"/>
              <a:gd name="connsiteX156" fmla="*/ 1024242 w 3284334"/>
              <a:gd name="connsiteY156" fmla="*/ 0 h 152400"/>
              <a:gd name="connsiteX157" fmla="*/ 1024242 w 3284334"/>
              <a:gd name="connsiteY157" fmla="*/ 152400 h 152400"/>
              <a:gd name="connsiteX158" fmla="*/ 905256 w 3284334"/>
              <a:gd name="connsiteY158" fmla="*/ 152400 h 152400"/>
              <a:gd name="connsiteX160" fmla="*/ 754380 w 3284334"/>
              <a:gd name="connsiteY160" fmla="*/ 0 h 152400"/>
              <a:gd name="connsiteX161" fmla="*/ 873366 w 3284334"/>
              <a:gd name="connsiteY161" fmla="*/ 0 h 152400"/>
              <a:gd name="connsiteX162" fmla="*/ 873366 w 3284334"/>
              <a:gd name="connsiteY162" fmla="*/ 152400 h 152400"/>
              <a:gd name="connsiteX163" fmla="*/ 754380 w 3284334"/>
              <a:gd name="connsiteY163" fmla="*/ 152400 h 152400"/>
              <a:gd name="connsiteX165" fmla="*/ 603504 w 3284334"/>
              <a:gd name="connsiteY165" fmla="*/ 0 h 152400"/>
              <a:gd name="connsiteX166" fmla="*/ 722490 w 3284334"/>
              <a:gd name="connsiteY166" fmla="*/ 0 h 152400"/>
              <a:gd name="connsiteX167" fmla="*/ 722490 w 3284334"/>
              <a:gd name="connsiteY167" fmla="*/ 152400 h 152400"/>
              <a:gd name="connsiteX168" fmla="*/ 603504 w 3284334"/>
              <a:gd name="connsiteY168" fmla="*/ 152400 h 152400"/>
              <a:gd name="connsiteX170" fmla="*/ 452628 w 3284334"/>
              <a:gd name="connsiteY170" fmla="*/ 0 h 152400"/>
              <a:gd name="connsiteX171" fmla="*/ 571614 w 3284334"/>
              <a:gd name="connsiteY171" fmla="*/ 0 h 152400"/>
              <a:gd name="connsiteX172" fmla="*/ 571614 w 3284334"/>
              <a:gd name="connsiteY172" fmla="*/ 152400 h 152400"/>
              <a:gd name="connsiteX173" fmla="*/ 452628 w 3284334"/>
              <a:gd name="connsiteY173" fmla="*/ 152400 h 152400"/>
              <a:gd name="connsiteX175" fmla="*/ 301752 w 3284334"/>
              <a:gd name="connsiteY175" fmla="*/ 0 h 152400"/>
              <a:gd name="connsiteX176" fmla="*/ 420738 w 3284334"/>
              <a:gd name="connsiteY176" fmla="*/ 0 h 152400"/>
              <a:gd name="connsiteX177" fmla="*/ 420738 w 3284334"/>
              <a:gd name="connsiteY177" fmla="*/ 152400 h 152400"/>
              <a:gd name="connsiteX178" fmla="*/ 301752 w 3284334"/>
              <a:gd name="connsiteY178" fmla="*/ 152400 h 152400"/>
              <a:gd name="connsiteX180" fmla="*/ 150876 w 3284334"/>
              <a:gd name="connsiteY180" fmla="*/ 0 h 152400"/>
              <a:gd name="connsiteX181" fmla="*/ 269862 w 3284334"/>
              <a:gd name="connsiteY181" fmla="*/ 0 h 152400"/>
              <a:gd name="connsiteX182" fmla="*/ 269862 w 3284334"/>
              <a:gd name="connsiteY182" fmla="*/ 152400 h 152400"/>
              <a:gd name="connsiteX183" fmla="*/ 150876 w 3284334"/>
              <a:gd name="connsiteY183" fmla="*/ 152400 h 152400"/>
              <a:gd name="connsiteX185" fmla="*/ 0 w 3284334"/>
              <a:gd name="connsiteY185" fmla="*/ 0 h 152400"/>
              <a:gd name="connsiteX186" fmla="*/ 118986 w 3284334"/>
              <a:gd name="connsiteY186" fmla="*/ 0 h 152400"/>
              <a:gd name="connsiteX187" fmla="*/ 118986 w 3284334"/>
              <a:gd name="connsiteY187" fmla="*/ 152400 h 152400"/>
              <a:gd name="connsiteX188" fmla="*/ 0 w 3284334"/>
              <a:gd name="connsiteY188" fmla="*/ 152400 h 152400"/>
              <a:gd name="connsiteX190" fmla="*/ 3172193 w 3284334"/>
              <a:gd name="connsiteY190" fmla="*/ 6858 h 152400"/>
              <a:gd name="connsiteX191" fmla="*/ 3172193 w 3284334"/>
              <a:gd name="connsiteY191" fmla="*/ 145542 h 152400"/>
              <a:gd name="connsiteX192" fmla="*/ 3277476 w 3284334"/>
              <a:gd name="connsiteY192" fmla="*/ 145542 h 152400"/>
              <a:gd name="connsiteX193" fmla="*/ 3277476 w 3284334"/>
              <a:gd name="connsiteY193" fmla="*/ 6858 h 152400"/>
              <a:gd name="connsiteX195" fmla="*/ 3021317 w 3284334"/>
              <a:gd name="connsiteY195" fmla="*/ 6858 h 152400"/>
              <a:gd name="connsiteX196" fmla="*/ 3021317 w 3284334"/>
              <a:gd name="connsiteY196" fmla="*/ 145542 h 152400"/>
              <a:gd name="connsiteX197" fmla="*/ 3126600 w 3284334"/>
              <a:gd name="connsiteY197" fmla="*/ 145542 h 152400"/>
              <a:gd name="connsiteX198" fmla="*/ 3126600 w 3284334"/>
              <a:gd name="connsiteY198" fmla="*/ 6858 h 152400"/>
              <a:gd name="connsiteX200" fmla="*/ 2871965 w 3284334"/>
              <a:gd name="connsiteY200" fmla="*/ 6858 h 152400"/>
              <a:gd name="connsiteX201" fmla="*/ 2871965 w 3284334"/>
              <a:gd name="connsiteY201" fmla="*/ 145542 h 152400"/>
              <a:gd name="connsiteX202" fmla="*/ 2977248 w 3284334"/>
              <a:gd name="connsiteY202" fmla="*/ 145542 h 152400"/>
              <a:gd name="connsiteX203" fmla="*/ 2977248 w 3284334"/>
              <a:gd name="connsiteY203" fmla="*/ 6858 h 152400"/>
              <a:gd name="connsiteX205" fmla="*/ 3165335 w 3284334"/>
              <a:gd name="connsiteY205" fmla="*/ 0 h 152400"/>
              <a:gd name="connsiteX206" fmla="*/ 3284334 w 3284334"/>
              <a:gd name="connsiteY206" fmla="*/ 0 h 152400"/>
              <a:gd name="connsiteX207" fmla="*/ 3284334 w 3284334"/>
              <a:gd name="connsiteY207" fmla="*/ 152400 h 152400"/>
              <a:gd name="connsiteX208" fmla="*/ 3165335 w 3284334"/>
              <a:gd name="connsiteY208" fmla="*/ 152400 h 152400"/>
              <a:gd name="connsiteX210" fmla="*/ 3014459 w 3284334"/>
              <a:gd name="connsiteY210" fmla="*/ 0 h 152400"/>
              <a:gd name="connsiteX211" fmla="*/ 3133458 w 3284334"/>
              <a:gd name="connsiteY211" fmla="*/ 0 h 152400"/>
              <a:gd name="connsiteX212" fmla="*/ 3133458 w 3284334"/>
              <a:gd name="connsiteY212" fmla="*/ 152400 h 152400"/>
              <a:gd name="connsiteX213" fmla="*/ 3014459 w 3284334"/>
              <a:gd name="connsiteY213" fmla="*/ 152400 h 152400"/>
              <a:gd name="connsiteX215" fmla="*/ 2865107 w 3284334"/>
              <a:gd name="connsiteY215" fmla="*/ 0 h 152400"/>
              <a:gd name="connsiteX216" fmla="*/ 2984106 w 3284334"/>
              <a:gd name="connsiteY216" fmla="*/ 0 h 152400"/>
              <a:gd name="connsiteX217" fmla="*/ 2984106 w 3284334"/>
              <a:gd name="connsiteY217" fmla="*/ 152400 h 152400"/>
              <a:gd name="connsiteX218" fmla="*/ 2865107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4900041"/>
            <a:ext cx="3284334" cy="152400"/>
          </a:xfrm>
          <a:custGeom>
            <a:avLst/>
            <a:gdLst>
              <a:gd name="connsiteX0" fmla="*/ 2721089 w 3284334"/>
              <a:gd name="connsiteY0" fmla="*/ 6858 h 152400"/>
              <a:gd name="connsiteX1" fmla="*/ 2721089 w 3284334"/>
              <a:gd name="connsiteY1" fmla="*/ 145542 h 152400"/>
              <a:gd name="connsiteX2" fmla="*/ 2826372 w 3284334"/>
              <a:gd name="connsiteY2" fmla="*/ 145542 h 152400"/>
              <a:gd name="connsiteX3" fmla="*/ 2826372 w 3284334"/>
              <a:gd name="connsiteY3" fmla="*/ 6858 h 152400"/>
              <a:gd name="connsiteX5" fmla="*/ 2570213 w 3284334"/>
              <a:gd name="connsiteY5" fmla="*/ 6858 h 152400"/>
              <a:gd name="connsiteX6" fmla="*/ 2570213 w 3284334"/>
              <a:gd name="connsiteY6" fmla="*/ 145542 h 152400"/>
              <a:gd name="connsiteX7" fmla="*/ 2675496 w 3284334"/>
              <a:gd name="connsiteY7" fmla="*/ 145542 h 152400"/>
              <a:gd name="connsiteX8" fmla="*/ 2675496 w 3284334"/>
              <a:gd name="connsiteY8" fmla="*/ 6858 h 152400"/>
              <a:gd name="connsiteX10" fmla="*/ 2419337 w 3284334"/>
              <a:gd name="connsiteY10" fmla="*/ 6858 h 152400"/>
              <a:gd name="connsiteX11" fmla="*/ 2419337 w 3284334"/>
              <a:gd name="connsiteY11" fmla="*/ 145542 h 152400"/>
              <a:gd name="connsiteX12" fmla="*/ 2524620 w 3284334"/>
              <a:gd name="connsiteY12" fmla="*/ 145542 h 152400"/>
              <a:gd name="connsiteX13" fmla="*/ 2524620 w 3284334"/>
              <a:gd name="connsiteY13" fmla="*/ 6858 h 152400"/>
              <a:gd name="connsiteX15" fmla="*/ 2268461 w 3284334"/>
              <a:gd name="connsiteY15" fmla="*/ 6858 h 152400"/>
              <a:gd name="connsiteX16" fmla="*/ 2268461 w 3284334"/>
              <a:gd name="connsiteY16" fmla="*/ 145542 h 152400"/>
              <a:gd name="connsiteX17" fmla="*/ 2373744 w 3284334"/>
              <a:gd name="connsiteY17" fmla="*/ 145542 h 152400"/>
              <a:gd name="connsiteX18" fmla="*/ 2373744 w 3284334"/>
              <a:gd name="connsiteY18" fmla="*/ 6858 h 152400"/>
              <a:gd name="connsiteX20" fmla="*/ 2117585 w 3284334"/>
              <a:gd name="connsiteY20" fmla="*/ 6858 h 152400"/>
              <a:gd name="connsiteX21" fmla="*/ 2117585 w 3284334"/>
              <a:gd name="connsiteY21" fmla="*/ 145542 h 152400"/>
              <a:gd name="connsiteX22" fmla="*/ 2222868 w 3284334"/>
              <a:gd name="connsiteY22" fmla="*/ 145542 h 152400"/>
              <a:gd name="connsiteX23" fmla="*/ 2222868 w 3284334"/>
              <a:gd name="connsiteY23" fmla="*/ 6858 h 152400"/>
              <a:gd name="connsiteX25" fmla="*/ 1966709 w 3284334"/>
              <a:gd name="connsiteY25" fmla="*/ 6858 h 152400"/>
              <a:gd name="connsiteX26" fmla="*/ 1966709 w 3284334"/>
              <a:gd name="connsiteY26" fmla="*/ 145542 h 152400"/>
              <a:gd name="connsiteX27" fmla="*/ 2071992 w 3284334"/>
              <a:gd name="connsiteY27" fmla="*/ 145542 h 152400"/>
              <a:gd name="connsiteX28" fmla="*/ 2071992 w 3284334"/>
              <a:gd name="connsiteY28" fmla="*/ 6858 h 152400"/>
              <a:gd name="connsiteX30" fmla="*/ 1815833 w 3284334"/>
              <a:gd name="connsiteY30" fmla="*/ 6858 h 152400"/>
              <a:gd name="connsiteX31" fmla="*/ 1815833 w 3284334"/>
              <a:gd name="connsiteY31" fmla="*/ 145542 h 152400"/>
              <a:gd name="connsiteX32" fmla="*/ 1921116 w 3284334"/>
              <a:gd name="connsiteY32" fmla="*/ 145542 h 152400"/>
              <a:gd name="connsiteX33" fmla="*/ 1921116 w 3284334"/>
              <a:gd name="connsiteY33" fmla="*/ 6858 h 152400"/>
              <a:gd name="connsiteX35" fmla="*/ 1664957 w 3284334"/>
              <a:gd name="connsiteY35" fmla="*/ 6858 h 152400"/>
              <a:gd name="connsiteX36" fmla="*/ 1664957 w 3284334"/>
              <a:gd name="connsiteY36" fmla="*/ 145542 h 152400"/>
              <a:gd name="connsiteX37" fmla="*/ 1770240 w 3284334"/>
              <a:gd name="connsiteY37" fmla="*/ 145542 h 152400"/>
              <a:gd name="connsiteX38" fmla="*/ 1770240 w 3284334"/>
              <a:gd name="connsiteY38" fmla="*/ 6858 h 152400"/>
              <a:gd name="connsiteX40" fmla="*/ 1514081 w 3284334"/>
              <a:gd name="connsiteY40" fmla="*/ 6858 h 152400"/>
              <a:gd name="connsiteX41" fmla="*/ 1514081 w 3284334"/>
              <a:gd name="connsiteY41" fmla="*/ 145542 h 152400"/>
              <a:gd name="connsiteX42" fmla="*/ 1619364 w 3284334"/>
              <a:gd name="connsiteY42" fmla="*/ 145542 h 152400"/>
              <a:gd name="connsiteX43" fmla="*/ 1619364 w 3284334"/>
              <a:gd name="connsiteY43" fmla="*/ 6858 h 152400"/>
              <a:gd name="connsiteX45" fmla="*/ 1364729 w 3284334"/>
              <a:gd name="connsiteY45" fmla="*/ 6858 h 152400"/>
              <a:gd name="connsiteX46" fmla="*/ 1364729 w 3284334"/>
              <a:gd name="connsiteY46" fmla="*/ 145542 h 152400"/>
              <a:gd name="connsiteX47" fmla="*/ 1470012 w 3284334"/>
              <a:gd name="connsiteY47" fmla="*/ 145542 h 152400"/>
              <a:gd name="connsiteX48" fmla="*/ 1470012 w 3284334"/>
              <a:gd name="connsiteY48" fmla="*/ 6858 h 152400"/>
              <a:gd name="connsiteX50" fmla="*/ 1213853 w 3284334"/>
              <a:gd name="connsiteY50" fmla="*/ 6858 h 152400"/>
              <a:gd name="connsiteX51" fmla="*/ 1213853 w 3284334"/>
              <a:gd name="connsiteY51" fmla="*/ 145542 h 152400"/>
              <a:gd name="connsiteX52" fmla="*/ 1319136 w 3284334"/>
              <a:gd name="connsiteY52" fmla="*/ 145542 h 152400"/>
              <a:gd name="connsiteX53" fmla="*/ 1319136 w 3284334"/>
              <a:gd name="connsiteY53" fmla="*/ 6858 h 152400"/>
              <a:gd name="connsiteX55" fmla="*/ 1062977 w 3284334"/>
              <a:gd name="connsiteY55" fmla="*/ 6858 h 152400"/>
              <a:gd name="connsiteX56" fmla="*/ 1062977 w 3284334"/>
              <a:gd name="connsiteY56" fmla="*/ 145542 h 152400"/>
              <a:gd name="connsiteX57" fmla="*/ 1168260 w 3284334"/>
              <a:gd name="connsiteY57" fmla="*/ 145542 h 152400"/>
              <a:gd name="connsiteX58" fmla="*/ 1168260 w 3284334"/>
              <a:gd name="connsiteY58" fmla="*/ 6858 h 152400"/>
              <a:gd name="connsiteX60" fmla="*/ 912101 w 3284334"/>
              <a:gd name="connsiteY60" fmla="*/ 6858 h 152400"/>
              <a:gd name="connsiteX61" fmla="*/ 912101 w 3284334"/>
              <a:gd name="connsiteY61" fmla="*/ 145542 h 152400"/>
              <a:gd name="connsiteX62" fmla="*/ 1017384 w 3284334"/>
              <a:gd name="connsiteY62" fmla="*/ 145542 h 152400"/>
              <a:gd name="connsiteX63" fmla="*/ 1017384 w 3284334"/>
              <a:gd name="connsiteY63" fmla="*/ 6858 h 152400"/>
              <a:gd name="connsiteX65" fmla="*/ 761225 w 3284334"/>
              <a:gd name="connsiteY65" fmla="*/ 6858 h 152400"/>
              <a:gd name="connsiteX66" fmla="*/ 761225 w 3284334"/>
              <a:gd name="connsiteY66" fmla="*/ 145542 h 152400"/>
              <a:gd name="connsiteX67" fmla="*/ 866521 w 3284334"/>
              <a:gd name="connsiteY67" fmla="*/ 145542 h 152400"/>
              <a:gd name="connsiteX68" fmla="*/ 866521 w 3284334"/>
              <a:gd name="connsiteY68" fmla="*/ 6858 h 152400"/>
              <a:gd name="connsiteX70" fmla="*/ 610349 w 3284334"/>
              <a:gd name="connsiteY70" fmla="*/ 6858 h 152400"/>
              <a:gd name="connsiteX71" fmla="*/ 610349 w 3284334"/>
              <a:gd name="connsiteY71" fmla="*/ 145542 h 152400"/>
              <a:gd name="connsiteX72" fmla="*/ 715645 w 3284334"/>
              <a:gd name="connsiteY72" fmla="*/ 145542 h 152400"/>
              <a:gd name="connsiteX73" fmla="*/ 715645 w 3284334"/>
              <a:gd name="connsiteY73" fmla="*/ 6858 h 152400"/>
              <a:gd name="connsiteX75" fmla="*/ 459473 w 3284334"/>
              <a:gd name="connsiteY75" fmla="*/ 6858 h 152400"/>
              <a:gd name="connsiteX76" fmla="*/ 459473 w 3284334"/>
              <a:gd name="connsiteY76" fmla="*/ 145542 h 152400"/>
              <a:gd name="connsiteX77" fmla="*/ 564769 w 3284334"/>
              <a:gd name="connsiteY77" fmla="*/ 145542 h 152400"/>
              <a:gd name="connsiteX78" fmla="*/ 564769 w 3284334"/>
              <a:gd name="connsiteY78" fmla="*/ 6858 h 152400"/>
              <a:gd name="connsiteX80" fmla="*/ 308597 w 3284334"/>
              <a:gd name="connsiteY80" fmla="*/ 6858 h 152400"/>
              <a:gd name="connsiteX81" fmla="*/ 308597 w 3284334"/>
              <a:gd name="connsiteY81" fmla="*/ 145542 h 152400"/>
              <a:gd name="connsiteX82" fmla="*/ 413893 w 3284334"/>
              <a:gd name="connsiteY82" fmla="*/ 145542 h 152400"/>
              <a:gd name="connsiteX83" fmla="*/ 413893 w 3284334"/>
              <a:gd name="connsiteY83" fmla="*/ 6858 h 152400"/>
              <a:gd name="connsiteX85" fmla="*/ 157721 w 3284334"/>
              <a:gd name="connsiteY85" fmla="*/ 6858 h 152400"/>
              <a:gd name="connsiteX86" fmla="*/ 157721 w 3284334"/>
              <a:gd name="connsiteY86" fmla="*/ 145542 h 152400"/>
              <a:gd name="connsiteX87" fmla="*/ 263017 w 3284334"/>
              <a:gd name="connsiteY87" fmla="*/ 145542 h 152400"/>
              <a:gd name="connsiteX88" fmla="*/ 263017 w 3284334"/>
              <a:gd name="connsiteY88" fmla="*/ 6858 h 152400"/>
              <a:gd name="connsiteX90" fmla="*/ 6845 w 3284334"/>
              <a:gd name="connsiteY90" fmla="*/ 6858 h 152400"/>
              <a:gd name="connsiteX91" fmla="*/ 6845 w 3284334"/>
              <a:gd name="connsiteY91" fmla="*/ 145542 h 152400"/>
              <a:gd name="connsiteX92" fmla="*/ 112141 w 3284334"/>
              <a:gd name="connsiteY92" fmla="*/ 145542 h 152400"/>
              <a:gd name="connsiteX93" fmla="*/ 112141 w 3284334"/>
              <a:gd name="connsiteY93" fmla="*/ 6858 h 152400"/>
              <a:gd name="connsiteX95" fmla="*/ 2714231 w 3284334"/>
              <a:gd name="connsiteY95" fmla="*/ 0 h 152400"/>
              <a:gd name="connsiteX96" fmla="*/ 2833230 w 3284334"/>
              <a:gd name="connsiteY96" fmla="*/ 0 h 152400"/>
              <a:gd name="connsiteX97" fmla="*/ 2833230 w 3284334"/>
              <a:gd name="connsiteY97" fmla="*/ 152400 h 152400"/>
              <a:gd name="connsiteX98" fmla="*/ 2714231 w 3284334"/>
              <a:gd name="connsiteY98" fmla="*/ 152400 h 152400"/>
              <a:gd name="connsiteX100" fmla="*/ 2563355 w 3284334"/>
              <a:gd name="connsiteY100" fmla="*/ 0 h 152400"/>
              <a:gd name="connsiteX101" fmla="*/ 2682354 w 3284334"/>
              <a:gd name="connsiteY101" fmla="*/ 0 h 152400"/>
              <a:gd name="connsiteX102" fmla="*/ 2682354 w 3284334"/>
              <a:gd name="connsiteY102" fmla="*/ 152400 h 152400"/>
              <a:gd name="connsiteX103" fmla="*/ 2563355 w 3284334"/>
              <a:gd name="connsiteY103" fmla="*/ 152400 h 152400"/>
              <a:gd name="connsiteX105" fmla="*/ 2412479 w 3284334"/>
              <a:gd name="connsiteY105" fmla="*/ 0 h 152400"/>
              <a:gd name="connsiteX106" fmla="*/ 2531478 w 3284334"/>
              <a:gd name="connsiteY106" fmla="*/ 0 h 152400"/>
              <a:gd name="connsiteX107" fmla="*/ 2531478 w 3284334"/>
              <a:gd name="connsiteY107" fmla="*/ 152400 h 152400"/>
              <a:gd name="connsiteX108" fmla="*/ 2412479 w 3284334"/>
              <a:gd name="connsiteY108" fmla="*/ 152400 h 152400"/>
              <a:gd name="connsiteX110" fmla="*/ 2261603 w 3284334"/>
              <a:gd name="connsiteY110" fmla="*/ 0 h 152400"/>
              <a:gd name="connsiteX111" fmla="*/ 2380602 w 3284334"/>
              <a:gd name="connsiteY111" fmla="*/ 0 h 152400"/>
              <a:gd name="connsiteX112" fmla="*/ 2380602 w 3284334"/>
              <a:gd name="connsiteY112" fmla="*/ 152400 h 152400"/>
              <a:gd name="connsiteX113" fmla="*/ 2261603 w 3284334"/>
              <a:gd name="connsiteY113" fmla="*/ 152400 h 152400"/>
              <a:gd name="connsiteX115" fmla="*/ 2110727 w 3284334"/>
              <a:gd name="connsiteY115" fmla="*/ 0 h 152400"/>
              <a:gd name="connsiteX116" fmla="*/ 2229726 w 3284334"/>
              <a:gd name="connsiteY116" fmla="*/ 0 h 152400"/>
              <a:gd name="connsiteX117" fmla="*/ 2229726 w 3284334"/>
              <a:gd name="connsiteY117" fmla="*/ 152400 h 152400"/>
              <a:gd name="connsiteX118" fmla="*/ 2110727 w 3284334"/>
              <a:gd name="connsiteY118" fmla="*/ 152400 h 152400"/>
              <a:gd name="connsiteX120" fmla="*/ 1959851 w 3284334"/>
              <a:gd name="connsiteY120" fmla="*/ 0 h 152400"/>
              <a:gd name="connsiteX121" fmla="*/ 2078850 w 3284334"/>
              <a:gd name="connsiteY121" fmla="*/ 0 h 152400"/>
              <a:gd name="connsiteX122" fmla="*/ 2078850 w 3284334"/>
              <a:gd name="connsiteY122" fmla="*/ 152400 h 152400"/>
              <a:gd name="connsiteX123" fmla="*/ 1959851 w 3284334"/>
              <a:gd name="connsiteY123" fmla="*/ 152400 h 152400"/>
              <a:gd name="connsiteX125" fmla="*/ 1808975 w 3284334"/>
              <a:gd name="connsiteY125" fmla="*/ 0 h 152400"/>
              <a:gd name="connsiteX126" fmla="*/ 1927974 w 3284334"/>
              <a:gd name="connsiteY126" fmla="*/ 0 h 152400"/>
              <a:gd name="connsiteX127" fmla="*/ 1927974 w 3284334"/>
              <a:gd name="connsiteY127" fmla="*/ 152400 h 152400"/>
              <a:gd name="connsiteX128" fmla="*/ 1808975 w 3284334"/>
              <a:gd name="connsiteY128" fmla="*/ 152400 h 152400"/>
              <a:gd name="connsiteX130" fmla="*/ 1658099 w 3284334"/>
              <a:gd name="connsiteY130" fmla="*/ 0 h 152400"/>
              <a:gd name="connsiteX131" fmla="*/ 1777098 w 3284334"/>
              <a:gd name="connsiteY131" fmla="*/ 0 h 152400"/>
              <a:gd name="connsiteX132" fmla="*/ 1777098 w 3284334"/>
              <a:gd name="connsiteY132" fmla="*/ 152400 h 152400"/>
              <a:gd name="connsiteX133" fmla="*/ 1658099 w 3284334"/>
              <a:gd name="connsiteY133" fmla="*/ 152400 h 152400"/>
              <a:gd name="connsiteX135" fmla="*/ 1507223 w 3284334"/>
              <a:gd name="connsiteY135" fmla="*/ 0 h 152400"/>
              <a:gd name="connsiteX136" fmla="*/ 1626222 w 3284334"/>
              <a:gd name="connsiteY136" fmla="*/ 0 h 152400"/>
              <a:gd name="connsiteX137" fmla="*/ 1626222 w 3284334"/>
              <a:gd name="connsiteY137" fmla="*/ 152400 h 152400"/>
              <a:gd name="connsiteX138" fmla="*/ 1507223 w 3284334"/>
              <a:gd name="connsiteY138" fmla="*/ 152400 h 152400"/>
              <a:gd name="connsiteX140" fmla="*/ 1357871 w 3284334"/>
              <a:gd name="connsiteY140" fmla="*/ 0 h 152400"/>
              <a:gd name="connsiteX141" fmla="*/ 1476870 w 3284334"/>
              <a:gd name="connsiteY141" fmla="*/ 0 h 152400"/>
              <a:gd name="connsiteX142" fmla="*/ 1476870 w 3284334"/>
              <a:gd name="connsiteY142" fmla="*/ 152400 h 152400"/>
              <a:gd name="connsiteX143" fmla="*/ 1357871 w 3284334"/>
              <a:gd name="connsiteY143" fmla="*/ 152400 h 152400"/>
              <a:gd name="connsiteX145" fmla="*/ 1206995 w 3284334"/>
              <a:gd name="connsiteY145" fmla="*/ 0 h 152400"/>
              <a:gd name="connsiteX146" fmla="*/ 1325994 w 3284334"/>
              <a:gd name="connsiteY146" fmla="*/ 0 h 152400"/>
              <a:gd name="connsiteX147" fmla="*/ 1325994 w 3284334"/>
              <a:gd name="connsiteY147" fmla="*/ 152400 h 152400"/>
              <a:gd name="connsiteX148" fmla="*/ 1206995 w 3284334"/>
              <a:gd name="connsiteY148" fmla="*/ 152400 h 152400"/>
              <a:gd name="connsiteX150" fmla="*/ 1056119 w 3284334"/>
              <a:gd name="connsiteY150" fmla="*/ 0 h 152400"/>
              <a:gd name="connsiteX151" fmla="*/ 1175118 w 3284334"/>
              <a:gd name="connsiteY151" fmla="*/ 0 h 152400"/>
              <a:gd name="connsiteX152" fmla="*/ 1175118 w 3284334"/>
              <a:gd name="connsiteY152" fmla="*/ 152400 h 152400"/>
              <a:gd name="connsiteX153" fmla="*/ 1056119 w 3284334"/>
              <a:gd name="connsiteY153" fmla="*/ 152400 h 152400"/>
              <a:gd name="connsiteX155" fmla="*/ 905256 w 3284334"/>
              <a:gd name="connsiteY155" fmla="*/ 0 h 152400"/>
              <a:gd name="connsiteX156" fmla="*/ 1024242 w 3284334"/>
              <a:gd name="connsiteY156" fmla="*/ 0 h 152400"/>
              <a:gd name="connsiteX157" fmla="*/ 1024242 w 3284334"/>
              <a:gd name="connsiteY157" fmla="*/ 152400 h 152400"/>
              <a:gd name="connsiteX158" fmla="*/ 905256 w 3284334"/>
              <a:gd name="connsiteY158" fmla="*/ 152400 h 152400"/>
              <a:gd name="connsiteX160" fmla="*/ 754380 w 3284334"/>
              <a:gd name="connsiteY160" fmla="*/ 0 h 152400"/>
              <a:gd name="connsiteX161" fmla="*/ 873366 w 3284334"/>
              <a:gd name="connsiteY161" fmla="*/ 0 h 152400"/>
              <a:gd name="connsiteX162" fmla="*/ 873366 w 3284334"/>
              <a:gd name="connsiteY162" fmla="*/ 152400 h 152400"/>
              <a:gd name="connsiteX163" fmla="*/ 754380 w 3284334"/>
              <a:gd name="connsiteY163" fmla="*/ 152400 h 152400"/>
              <a:gd name="connsiteX165" fmla="*/ 603504 w 3284334"/>
              <a:gd name="connsiteY165" fmla="*/ 0 h 152400"/>
              <a:gd name="connsiteX166" fmla="*/ 722490 w 3284334"/>
              <a:gd name="connsiteY166" fmla="*/ 0 h 152400"/>
              <a:gd name="connsiteX167" fmla="*/ 722490 w 3284334"/>
              <a:gd name="connsiteY167" fmla="*/ 152400 h 152400"/>
              <a:gd name="connsiteX168" fmla="*/ 603504 w 3284334"/>
              <a:gd name="connsiteY168" fmla="*/ 152400 h 152400"/>
              <a:gd name="connsiteX170" fmla="*/ 452628 w 3284334"/>
              <a:gd name="connsiteY170" fmla="*/ 0 h 152400"/>
              <a:gd name="connsiteX171" fmla="*/ 571614 w 3284334"/>
              <a:gd name="connsiteY171" fmla="*/ 0 h 152400"/>
              <a:gd name="connsiteX172" fmla="*/ 571614 w 3284334"/>
              <a:gd name="connsiteY172" fmla="*/ 152400 h 152400"/>
              <a:gd name="connsiteX173" fmla="*/ 452628 w 3284334"/>
              <a:gd name="connsiteY173" fmla="*/ 152400 h 152400"/>
              <a:gd name="connsiteX175" fmla="*/ 301752 w 3284334"/>
              <a:gd name="connsiteY175" fmla="*/ 0 h 152400"/>
              <a:gd name="connsiteX176" fmla="*/ 420738 w 3284334"/>
              <a:gd name="connsiteY176" fmla="*/ 0 h 152400"/>
              <a:gd name="connsiteX177" fmla="*/ 420738 w 3284334"/>
              <a:gd name="connsiteY177" fmla="*/ 152400 h 152400"/>
              <a:gd name="connsiteX178" fmla="*/ 301752 w 3284334"/>
              <a:gd name="connsiteY178" fmla="*/ 152400 h 152400"/>
              <a:gd name="connsiteX180" fmla="*/ 150876 w 3284334"/>
              <a:gd name="connsiteY180" fmla="*/ 0 h 152400"/>
              <a:gd name="connsiteX181" fmla="*/ 269862 w 3284334"/>
              <a:gd name="connsiteY181" fmla="*/ 0 h 152400"/>
              <a:gd name="connsiteX182" fmla="*/ 269862 w 3284334"/>
              <a:gd name="connsiteY182" fmla="*/ 152400 h 152400"/>
              <a:gd name="connsiteX183" fmla="*/ 150876 w 3284334"/>
              <a:gd name="connsiteY183" fmla="*/ 152400 h 152400"/>
              <a:gd name="connsiteX185" fmla="*/ 0 w 3284334"/>
              <a:gd name="connsiteY185" fmla="*/ 0 h 152400"/>
              <a:gd name="connsiteX186" fmla="*/ 118986 w 3284334"/>
              <a:gd name="connsiteY186" fmla="*/ 0 h 152400"/>
              <a:gd name="connsiteX187" fmla="*/ 118986 w 3284334"/>
              <a:gd name="connsiteY187" fmla="*/ 152400 h 152400"/>
              <a:gd name="connsiteX188" fmla="*/ 0 w 3284334"/>
              <a:gd name="connsiteY188" fmla="*/ 152400 h 152400"/>
              <a:gd name="connsiteX190" fmla="*/ 3172193 w 3284334"/>
              <a:gd name="connsiteY190" fmla="*/ 6858 h 152400"/>
              <a:gd name="connsiteX191" fmla="*/ 3172193 w 3284334"/>
              <a:gd name="connsiteY191" fmla="*/ 145542 h 152400"/>
              <a:gd name="connsiteX192" fmla="*/ 3277476 w 3284334"/>
              <a:gd name="connsiteY192" fmla="*/ 145542 h 152400"/>
              <a:gd name="connsiteX193" fmla="*/ 3277476 w 3284334"/>
              <a:gd name="connsiteY193" fmla="*/ 6858 h 152400"/>
              <a:gd name="connsiteX195" fmla="*/ 3021317 w 3284334"/>
              <a:gd name="connsiteY195" fmla="*/ 6858 h 152400"/>
              <a:gd name="connsiteX196" fmla="*/ 3021317 w 3284334"/>
              <a:gd name="connsiteY196" fmla="*/ 145542 h 152400"/>
              <a:gd name="connsiteX197" fmla="*/ 3126600 w 3284334"/>
              <a:gd name="connsiteY197" fmla="*/ 145542 h 152400"/>
              <a:gd name="connsiteX198" fmla="*/ 3126600 w 3284334"/>
              <a:gd name="connsiteY198" fmla="*/ 6858 h 152400"/>
              <a:gd name="connsiteX200" fmla="*/ 2871965 w 3284334"/>
              <a:gd name="connsiteY200" fmla="*/ 6858 h 152400"/>
              <a:gd name="connsiteX201" fmla="*/ 2871965 w 3284334"/>
              <a:gd name="connsiteY201" fmla="*/ 145542 h 152400"/>
              <a:gd name="connsiteX202" fmla="*/ 2977248 w 3284334"/>
              <a:gd name="connsiteY202" fmla="*/ 145542 h 152400"/>
              <a:gd name="connsiteX203" fmla="*/ 2977248 w 3284334"/>
              <a:gd name="connsiteY203" fmla="*/ 6858 h 152400"/>
              <a:gd name="connsiteX205" fmla="*/ 3165335 w 3284334"/>
              <a:gd name="connsiteY205" fmla="*/ 0 h 152400"/>
              <a:gd name="connsiteX206" fmla="*/ 3284334 w 3284334"/>
              <a:gd name="connsiteY206" fmla="*/ 0 h 152400"/>
              <a:gd name="connsiteX207" fmla="*/ 3284334 w 3284334"/>
              <a:gd name="connsiteY207" fmla="*/ 152400 h 152400"/>
              <a:gd name="connsiteX208" fmla="*/ 3165335 w 3284334"/>
              <a:gd name="connsiteY208" fmla="*/ 152400 h 152400"/>
              <a:gd name="connsiteX210" fmla="*/ 3014459 w 3284334"/>
              <a:gd name="connsiteY210" fmla="*/ 0 h 152400"/>
              <a:gd name="connsiteX211" fmla="*/ 3133458 w 3284334"/>
              <a:gd name="connsiteY211" fmla="*/ 0 h 152400"/>
              <a:gd name="connsiteX212" fmla="*/ 3133458 w 3284334"/>
              <a:gd name="connsiteY212" fmla="*/ 152400 h 152400"/>
              <a:gd name="connsiteX213" fmla="*/ 3014459 w 3284334"/>
              <a:gd name="connsiteY213" fmla="*/ 152400 h 152400"/>
              <a:gd name="connsiteX215" fmla="*/ 2865107 w 3284334"/>
              <a:gd name="connsiteY215" fmla="*/ 0 h 152400"/>
              <a:gd name="connsiteX216" fmla="*/ 2984106 w 3284334"/>
              <a:gd name="connsiteY216" fmla="*/ 0 h 152400"/>
              <a:gd name="connsiteX217" fmla="*/ 2984106 w 3284334"/>
              <a:gd name="connsiteY217" fmla="*/ 152400 h 152400"/>
              <a:gd name="connsiteX218" fmla="*/ 2865107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2260845"/>
            <a:ext cx="1568338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Particulier-employeur : </a:t>
            </a:r>
          </a:p>
        </p:txBody>
      </p:sp>
      <p:sp>
        <p:nvSpPr>
          <p:cNvPr id="4" name="Freeform 3"/>
          <p:cNvSpPr/>
          <p:nvPr/>
        </p:nvSpPr>
        <p:spPr>
          <a:xfrm>
            <a:off x="5284978" y="2255901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284978" y="2255901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452237" y="2260845"/>
            <a:ext cx="62586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oui        </a:t>
            </a:r>
          </a:p>
        </p:txBody>
      </p:sp>
      <p:sp>
        <p:nvSpPr>
          <p:cNvPr id="4" name="Freeform 3"/>
          <p:cNvSpPr/>
          <p:nvPr/>
        </p:nvSpPr>
        <p:spPr>
          <a:xfrm>
            <a:off x="5966206" y="2255901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66206" y="2255901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141466" y="2260845"/>
            <a:ext cx="399845" cy="2037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non </a:t>
            </a:r>
          </a:p>
          <a:p>
            <a:pPr marL="-2309495">
              <a:lnSpc>
                <a:spcPts val="500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31971" y="2468109"/>
            <a:ext cx="2551617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N° URSSAF du particulier-employeur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2639949"/>
            <a:ext cx="2078863" cy="152400"/>
          </a:xfrm>
          <a:custGeom>
            <a:avLst/>
            <a:gdLst>
              <a:gd name="connsiteX0" fmla="*/ 1966722 w 2078863"/>
              <a:gd name="connsiteY0" fmla="*/ 6858 h 152400"/>
              <a:gd name="connsiteX1" fmla="*/ 1966722 w 2078863"/>
              <a:gd name="connsiteY1" fmla="*/ 145542 h 152400"/>
              <a:gd name="connsiteX2" fmla="*/ 2072005 w 2078863"/>
              <a:gd name="connsiteY2" fmla="*/ 145542 h 152400"/>
              <a:gd name="connsiteX3" fmla="*/ 2072005 w 2078863"/>
              <a:gd name="connsiteY3" fmla="*/ 6858 h 152400"/>
              <a:gd name="connsiteX5" fmla="*/ 1815846 w 2078863"/>
              <a:gd name="connsiteY5" fmla="*/ 6858 h 152400"/>
              <a:gd name="connsiteX6" fmla="*/ 1815846 w 2078863"/>
              <a:gd name="connsiteY6" fmla="*/ 145542 h 152400"/>
              <a:gd name="connsiteX7" fmla="*/ 1921129 w 2078863"/>
              <a:gd name="connsiteY7" fmla="*/ 145542 h 152400"/>
              <a:gd name="connsiteX8" fmla="*/ 1921129 w 2078863"/>
              <a:gd name="connsiteY8" fmla="*/ 6858 h 152400"/>
              <a:gd name="connsiteX10" fmla="*/ 1664970 w 2078863"/>
              <a:gd name="connsiteY10" fmla="*/ 6858 h 152400"/>
              <a:gd name="connsiteX11" fmla="*/ 1664970 w 2078863"/>
              <a:gd name="connsiteY11" fmla="*/ 145542 h 152400"/>
              <a:gd name="connsiteX12" fmla="*/ 1770253 w 2078863"/>
              <a:gd name="connsiteY12" fmla="*/ 145542 h 152400"/>
              <a:gd name="connsiteX13" fmla="*/ 1770253 w 2078863"/>
              <a:gd name="connsiteY13" fmla="*/ 6858 h 152400"/>
              <a:gd name="connsiteX15" fmla="*/ 1514094 w 2078863"/>
              <a:gd name="connsiteY15" fmla="*/ 6858 h 152400"/>
              <a:gd name="connsiteX16" fmla="*/ 1514094 w 2078863"/>
              <a:gd name="connsiteY16" fmla="*/ 145542 h 152400"/>
              <a:gd name="connsiteX17" fmla="*/ 1619377 w 2078863"/>
              <a:gd name="connsiteY17" fmla="*/ 145542 h 152400"/>
              <a:gd name="connsiteX18" fmla="*/ 1619377 w 2078863"/>
              <a:gd name="connsiteY18" fmla="*/ 6858 h 152400"/>
              <a:gd name="connsiteX20" fmla="*/ 1364742 w 2078863"/>
              <a:gd name="connsiteY20" fmla="*/ 6858 h 152400"/>
              <a:gd name="connsiteX21" fmla="*/ 1364742 w 2078863"/>
              <a:gd name="connsiteY21" fmla="*/ 145542 h 152400"/>
              <a:gd name="connsiteX22" fmla="*/ 1470025 w 2078863"/>
              <a:gd name="connsiteY22" fmla="*/ 145542 h 152400"/>
              <a:gd name="connsiteX23" fmla="*/ 1470025 w 2078863"/>
              <a:gd name="connsiteY23" fmla="*/ 6858 h 152400"/>
              <a:gd name="connsiteX25" fmla="*/ 1213866 w 2078863"/>
              <a:gd name="connsiteY25" fmla="*/ 6858 h 152400"/>
              <a:gd name="connsiteX26" fmla="*/ 1213866 w 2078863"/>
              <a:gd name="connsiteY26" fmla="*/ 145542 h 152400"/>
              <a:gd name="connsiteX27" fmla="*/ 1319149 w 2078863"/>
              <a:gd name="connsiteY27" fmla="*/ 145542 h 152400"/>
              <a:gd name="connsiteX28" fmla="*/ 1319149 w 2078863"/>
              <a:gd name="connsiteY28" fmla="*/ 6858 h 152400"/>
              <a:gd name="connsiteX30" fmla="*/ 1062990 w 2078863"/>
              <a:gd name="connsiteY30" fmla="*/ 6858 h 152400"/>
              <a:gd name="connsiteX31" fmla="*/ 1062990 w 2078863"/>
              <a:gd name="connsiteY31" fmla="*/ 145542 h 152400"/>
              <a:gd name="connsiteX32" fmla="*/ 1168273 w 2078863"/>
              <a:gd name="connsiteY32" fmla="*/ 145542 h 152400"/>
              <a:gd name="connsiteX33" fmla="*/ 1168273 w 2078863"/>
              <a:gd name="connsiteY33" fmla="*/ 6858 h 152400"/>
              <a:gd name="connsiteX35" fmla="*/ 912114 w 2078863"/>
              <a:gd name="connsiteY35" fmla="*/ 6858 h 152400"/>
              <a:gd name="connsiteX36" fmla="*/ 912114 w 2078863"/>
              <a:gd name="connsiteY36" fmla="*/ 145542 h 152400"/>
              <a:gd name="connsiteX37" fmla="*/ 1017397 w 2078863"/>
              <a:gd name="connsiteY37" fmla="*/ 145542 h 152400"/>
              <a:gd name="connsiteX38" fmla="*/ 1017397 w 2078863"/>
              <a:gd name="connsiteY38" fmla="*/ 6858 h 152400"/>
              <a:gd name="connsiteX40" fmla="*/ 761238 w 2078863"/>
              <a:gd name="connsiteY40" fmla="*/ 6858 h 152400"/>
              <a:gd name="connsiteX41" fmla="*/ 761238 w 2078863"/>
              <a:gd name="connsiteY41" fmla="*/ 145542 h 152400"/>
              <a:gd name="connsiteX42" fmla="*/ 866521 w 2078863"/>
              <a:gd name="connsiteY42" fmla="*/ 145542 h 152400"/>
              <a:gd name="connsiteX43" fmla="*/ 866521 w 2078863"/>
              <a:gd name="connsiteY43" fmla="*/ 6858 h 152400"/>
              <a:gd name="connsiteX45" fmla="*/ 610362 w 2078863"/>
              <a:gd name="connsiteY45" fmla="*/ 6858 h 152400"/>
              <a:gd name="connsiteX46" fmla="*/ 610362 w 2078863"/>
              <a:gd name="connsiteY46" fmla="*/ 145542 h 152400"/>
              <a:gd name="connsiteX47" fmla="*/ 715645 w 2078863"/>
              <a:gd name="connsiteY47" fmla="*/ 145542 h 152400"/>
              <a:gd name="connsiteX48" fmla="*/ 715645 w 2078863"/>
              <a:gd name="connsiteY48" fmla="*/ 6858 h 152400"/>
              <a:gd name="connsiteX50" fmla="*/ 459486 w 2078863"/>
              <a:gd name="connsiteY50" fmla="*/ 6858 h 152400"/>
              <a:gd name="connsiteX51" fmla="*/ 459486 w 2078863"/>
              <a:gd name="connsiteY51" fmla="*/ 145542 h 152400"/>
              <a:gd name="connsiteX52" fmla="*/ 564769 w 2078863"/>
              <a:gd name="connsiteY52" fmla="*/ 145542 h 152400"/>
              <a:gd name="connsiteX53" fmla="*/ 564769 w 2078863"/>
              <a:gd name="connsiteY53" fmla="*/ 6858 h 152400"/>
              <a:gd name="connsiteX55" fmla="*/ 308610 w 2078863"/>
              <a:gd name="connsiteY55" fmla="*/ 6858 h 152400"/>
              <a:gd name="connsiteX56" fmla="*/ 308610 w 2078863"/>
              <a:gd name="connsiteY56" fmla="*/ 145542 h 152400"/>
              <a:gd name="connsiteX57" fmla="*/ 413893 w 2078863"/>
              <a:gd name="connsiteY57" fmla="*/ 145542 h 152400"/>
              <a:gd name="connsiteX58" fmla="*/ 413893 w 2078863"/>
              <a:gd name="connsiteY58" fmla="*/ 6858 h 152400"/>
              <a:gd name="connsiteX60" fmla="*/ 157734 w 2078863"/>
              <a:gd name="connsiteY60" fmla="*/ 6858 h 152400"/>
              <a:gd name="connsiteX61" fmla="*/ 157734 w 2078863"/>
              <a:gd name="connsiteY61" fmla="*/ 145542 h 152400"/>
              <a:gd name="connsiteX62" fmla="*/ 263017 w 2078863"/>
              <a:gd name="connsiteY62" fmla="*/ 145542 h 152400"/>
              <a:gd name="connsiteX63" fmla="*/ 263017 w 2078863"/>
              <a:gd name="connsiteY63" fmla="*/ 6858 h 152400"/>
              <a:gd name="connsiteX65" fmla="*/ 6858 w 2078863"/>
              <a:gd name="connsiteY65" fmla="*/ 6858 h 152400"/>
              <a:gd name="connsiteX66" fmla="*/ 6858 w 2078863"/>
              <a:gd name="connsiteY66" fmla="*/ 145542 h 152400"/>
              <a:gd name="connsiteX67" fmla="*/ 112141 w 2078863"/>
              <a:gd name="connsiteY67" fmla="*/ 145542 h 152400"/>
              <a:gd name="connsiteX68" fmla="*/ 112141 w 2078863"/>
              <a:gd name="connsiteY68" fmla="*/ 6858 h 152400"/>
              <a:gd name="connsiteX70" fmla="*/ 1959864 w 2078863"/>
              <a:gd name="connsiteY70" fmla="*/ 0 h 152400"/>
              <a:gd name="connsiteX71" fmla="*/ 2078863 w 2078863"/>
              <a:gd name="connsiteY71" fmla="*/ 0 h 152400"/>
              <a:gd name="connsiteX72" fmla="*/ 2078863 w 2078863"/>
              <a:gd name="connsiteY72" fmla="*/ 152400 h 152400"/>
              <a:gd name="connsiteX73" fmla="*/ 1959864 w 2078863"/>
              <a:gd name="connsiteY73" fmla="*/ 152400 h 152400"/>
              <a:gd name="connsiteX75" fmla="*/ 1808988 w 2078863"/>
              <a:gd name="connsiteY75" fmla="*/ 0 h 152400"/>
              <a:gd name="connsiteX76" fmla="*/ 1927987 w 2078863"/>
              <a:gd name="connsiteY76" fmla="*/ 0 h 152400"/>
              <a:gd name="connsiteX77" fmla="*/ 1927987 w 2078863"/>
              <a:gd name="connsiteY77" fmla="*/ 152400 h 152400"/>
              <a:gd name="connsiteX78" fmla="*/ 1808988 w 2078863"/>
              <a:gd name="connsiteY78" fmla="*/ 152400 h 152400"/>
              <a:gd name="connsiteX80" fmla="*/ 1658112 w 2078863"/>
              <a:gd name="connsiteY80" fmla="*/ 0 h 152400"/>
              <a:gd name="connsiteX81" fmla="*/ 1777111 w 2078863"/>
              <a:gd name="connsiteY81" fmla="*/ 0 h 152400"/>
              <a:gd name="connsiteX82" fmla="*/ 1777111 w 2078863"/>
              <a:gd name="connsiteY82" fmla="*/ 152400 h 152400"/>
              <a:gd name="connsiteX83" fmla="*/ 1658112 w 2078863"/>
              <a:gd name="connsiteY83" fmla="*/ 152400 h 152400"/>
              <a:gd name="connsiteX85" fmla="*/ 1507236 w 2078863"/>
              <a:gd name="connsiteY85" fmla="*/ 0 h 152400"/>
              <a:gd name="connsiteX86" fmla="*/ 1626235 w 2078863"/>
              <a:gd name="connsiteY86" fmla="*/ 0 h 152400"/>
              <a:gd name="connsiteX87" fmla="*/ 1626235 w 2078863"/>
              <a:gd name="connsiteY87" fmla="*/ 152400 h 152400"/>
              <a:gd name="connsiteX88" fmla="*/ 1507236 w 2078863"/>
              <a:gd name="connsiteY88" fmla="*/ 152400 h 152400"/>
              <a:gd name="connsiteX90" fmla="*/ 1357884 w 2078863"/>
              <a:gd name="connsiteY90" fmla="*/ 0 h 152400"/>
              <a:gd name="connsiteX91" fmla="*/ 1476883 w 2078863"/>
              <a:gd name="connsiteY91" fmla="*/ 0 h 152400"/>
              <a:gd name="connsiteX92" fmla="*/ 1476883 w 2078863"/>
              <a:gd name="connsiteY92" fmla="*/ 152400 h 152400"/>
              <a:gd name="connsiteX93" fmla="*/ 1357884 w 2078863"/>
              <a:gd name="connsiteY93" fmla="*/ 152400 h 152400"/>
              <a:gd name="connsiteX95" fmla="*/ 1207008 w 2078863"/>
              <a:gd name="connsiteY95" fmla="*/ 0 h 152400"/>
              <a:gd name="connsiteX96" fmla="*/ 1326007 w 2078863"/>
              <a:gd name="connsiteY96" fmla="*/ 0 h 152400"/>
              <a:gd name="connsiteX97" fmla="*/ 1326007 w 2078863"/>
              <a:gd name="connsiteY97" fmla="*/ 152400 h 152400"/>
              <a:gd name="connsiteX98" fmla="*/ 1207008 w 2078863"/>
              <a:gd name="connsiteY98" fmla="*/ 152400 h 152400"/>
              <a:gd name="connsiteX100" fmla="*/ 1056132 w 2078863"/>
              <a:gd name="connsiteY100" fmla="*/ 0 h 152400"/>
              <a:gd name="connsiteX101" fmla="*/ 1175131 w 2078863"/>
              <a:gd name="connsiteY101" fmla="*/ 0 h 152400"/>
              <a:gd name="connsiteX102" fmla="*/ 1175131 w 2078863"/>
              <a:gd name="connsiteY102" fmla="*/ 152400 h 152400"/>
              <a:gd name="connsiteX103" fmla="*/ 1056132 w 2078863"/>
              <a:gd name="connsiteY103" fmla="*/ 152400 h 152400"/>
              <a:gd name="connsiteX105" fmla="*/ 905256 w 2078863"/>
              <a:gd name="connsiteY105" fmla="*/ 0 h 152400"/>
              <a:gd name="connsiteX106" fmla="*/ 1024255 w 2078863"/>
              <a:gd name="connsiteY106" fmla="*/ 0 h 152400"/>
              <a:gd name="connsiteX107" fmla="*/ 1024255 w 2078863"/>
              <a:gd name="connsiteY107" fmla="*/ 152400 h 152400"/>
              <a:gd name="connsiteX108" fmla="*/ 905256 w 2078863"/>
              <a:gd name="connsiteY108" fmla="*/ 152400 h 152400"/>
              <a:gd name="connsiteX110" fmla="*/ 754380 w 2078863"/>
              <a:gd name="connsiteY110" fmla="*/ 0 h 152400"/>
              <a:gd name="connsiteX111" fmla="*/ 873379 w 2078863"/>
              <a:gd name="connsiteY111" fmla="*/ 0 h 152400"/>
              <a:gd name="connsiteX112" fmla="*/ 873379 w 2078863"/>
              <a:gd name="connsiteY112" fmla="*/ 152400 h 152400"/>
              <a:gd name="connsiteX113" fmla="*/ 754380 w 2078863"/>
              <a:gd name="connsiteY113" fmla="*/ 152400 h 152400"/>
              <a:gd name="connsiteX115" fmla="*/ 603504 w 2078863"/>
              <a:gd name="connsiteY115" fmla="*/ 0 h 152400"/>
              <a:gd name="connsiteX116" fmla="*/ 722503 w 2078863"/>
              <a:gd name="connsiteY116" fmla="*/ 0 h 152400"/>
              <a:gd name="connsiteX117" fmla="*/ 722503 w 2078863"/>
              <a:gd name="connsiteY117" fmla="*/ 152400 h 152400"/>
              <a:gd name="connsiteX118" fmla="*/ 603504 w 2078863"/>
              <a:gd name="connsiteY118" fmla="*/ 152400 h 152400"/>
              <a:gd name="connsiteX120" fmla="*/ 452628 w 2078863"/>
              <a:gd name="connsiteY120" fmla="*/ 0 h 152400"/>
              <a:gd name="connsiteX121" fmla="*/ 571627 w 2078863"/>
              <a:gd name="connsiteY121" fmla="*/ 0 h 152400"/>
              <a:gd name="connsiteX122" fmla="*/ 571627 w 2078863"/>
              <a:gd name="connsiteY122" fmla="*/ 152400 h 152400"/>
              <a:gd name="connsiteX123" fmla="*/ 452628 w 2078863"/>
              <a:gd name="connsiteY123" fmla="*/ 152400 h 152400"/>
              <a:gd name="connsiteX125" fmla="*/ 301752 w 2078863"/>
              <a:gd name="connsiteY125" fmla="*/ 0 h 152400"/>
              <a:gd name="connsiteX126" fmla="*/ 420751 w 2078863"/>
              <a:gd name="connsiteY126" fmla="*/ 0 h 152400"/>
              <a:gd name="connsiteX127" fmla="*/ 420751 w 2078863"/>
              <a:gd name="connsiteY127" fmla="*/ 152400 h 152400"/>
              <a:gd name="connsiteX128" fmla="*/ 301752 w 2078863"/>
              <a:gd name="connsiteY128" fmla="*/ 152400 h 152400"/>
              <a:gd name="connsiteX130" fmla="*/ 150876 w 2078863"/>
              <a:gd name="connsiteY130" fmla="*/ 0 h 152400"/>
              <a:gd name="connsiteX131" fmla="*/ 269875 w 2078863"/>
              <a:gd name="connsiteY131" fmla="*/ 0 h 152400"/>
              <a:gd name="connsiteX132" fmla="*/ 269875 w 2078863"/>
              <a:gd name="connsiteY132" fmla="*/ 152400 h 152400"/>
              <a:gd name="connsiteX133" fmla="*/ 150876 w 2078863"/>
              <a:gd name="connsiteY133" fmla="*/ 152400 h 152400"/>
              <a:gd name="connsiteX135" fmla="*/ 0 w 2078863"/>
              <a:gd name="connsiteY135" fmla="*/ 0 h 152400"/>
              <a:gd name="connsiteX136" fmla="*/ 118999 w 2078863"/>
              <a:gd name="connsiteY136" fmla="*/ 0 h 152400"/>
              <a:gd name="connsiteX137" fmla="*/ 118999 w 2078863"/>
              <a:gd name="connsiteY137" fmla="*/ 152400 h 152400"/>
              <a:gd name="connsiteX138" fmla="*/ 0 w 2078863"/>
              <a:gd name="connsiteY1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2078863" h="152400"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2639949"/>
            <a:ext cx="2078863" cy="152400"/>
          </a:xfrm>
          <a:custGeom>
            <a:avLst/>
            <a:gdLst>
              <a:gd name="connsiteX0" fmla="*/ 1966722 w 2078863"/>
              <a:gd name="connsiteY0" fmla="*/ 6858 h 152400"/>
              <a:gd name="connsiteX1" fmla="*/ 1966722 w 2078863"/>
              <a:gd name="connsiteY1" fmla="*/ 145542 h 152400"/>
              <a:gd name="connsiteX2" fmla="*/ 2072005 w 2078863"/>
              <a:gd name="connsiteY2" fmla="*/ 145542 h 152400"/>
              <a:gd name="connsiteX3" fmla="*/ 2072005 w 2078863"/>
              <a:gd name="connsiteY3" fmla="*/ 6858 h 152400"/>
              <a:gd name="connsiteX5" fmla="*/ 1815846 w 2078863"/>
              <a:gd name="connsiteY5" fmla="*/ 6858 h 152400"/>
              <a:gd name="connsiteX6" fmla="*/ 1815846 w 2078863"/>
              <a:gd name="connsiteY6" fmla="*/ 145542 h 152400"/>
              <a:gd name="connsiteX7" fmla="*/ 1921129 w 2078863"/>
              <a:gd name="connsiteY7" fmla="*/ 145542 h 152400"/>
              <a:gd name="connsiteX8" fmla="*/ 1921129 w 2078863"/>
              <a:gd name="connsiteY8" fmla="*/ 6858 h 152400"/>
              <a:gd name="connsiteX10" fmla="*/ 1664970 w 2078863"/>
              <a:gd name="connsiteY10" fmla="*/ 6858 h 152400"/>
              <a:gd name="connsiteX11" fmla="*/ 1664970 w 2078863"/>
              <a:gd name="connsiteY11" fmla="*/ 145542 h 152400"/>
              <a:gd name="connsiteX12" fmla="*/ 1770253 w 2078863"/>
              <a:gd name="connsiteY12" fmla="*/ 145542 h 152400"/>
              <a:gd name="connsiteX13" fmla="*/ 1770253 w 2078863"/>
              <a:gd name="connsiteY13" fmla="*/ 6858 h 152400"/>
              <a:gd name="connsiteX15" fmla="*/ 1514094 w 2078863"/>
              <a:gd name="connsiteY15" fmla="*/ 6858 h 152400"/>
              <a:gd name="connsiteX16" fmla="*/ 1514094 w 2078863"/>
              <a:gd name="connsiteY16" fmla="*/ 145542 h 152400"/>
              <a:gd name="connsiteX17" fmla="*/ 1619377 w 2078863"/>
              <a:gd name="connsiteY17" fmla="*/ 145542 h 152400"/>
              <a:gd name="connsiteX18" fmla="*/ 1619377 w 2078863"/>
              <a:gd name="connsiteY18" fmla="*/ 6858 h 152400"/>
              <a:gd name="connsiteX20" fmla="*/ 1364742 w 2078863"/>
              <a:gd name="connsiteY20" fmla="*/ 6858 h 152400"/>
              <a:gd name="connsiteX21" fmla="*/ 1364742 w 2078863"/>
              <a:gd name="connsiteY21" fmla="*/ 145542 h 152400"/>
              <a:gd name="connsiteX22" fmla="*/ 1470025 w 2078863"/>
              <a:gd name="connsiteY22" fmla="*/ 145542 h 152400"/>
              <a:gd name="connsiteX23" fmla="*/ 1470025 w 2078863"/>
              <a:gd name="connsiteY23" fmla="*/ 6858 h 152400"/>
              <a:gd name="connsiteX25" fmla="*/ 1213866 w 2078863"/>
              <a:gd name="connsiteY25" fmla="*/ 6858 h 152400"/>
              <a:gd name="connsiteX26" fmla="*/ 1213866 w 2078863"/>
              <a:gd name="connsiteY26" fmla="*/ 145542 h 152400"/>
              <a:gd name="connsiteX27" fmla="*/ 1319149 w 2078863"/>
              <a:gd name="connsiteY27" fmla="*/ 145542 h 152400"/>
              <a:gd name="connsiteX28" fmla="*/ 1319149 w 2078863"/>
              <a:gd name="connsiteY28" fmla="*/ 6858 h 152400"/>
              <a:gd name="connsiteX30" fmla="*/ 1062990 w 2078863"/>
              <a:gd name="connsiteY30" fmla="*/ 6858 h 152400"/>
              <a:gd name="connsiteX31" fmla="*/ 1062990 w 2078863"/>
              <a:gd name="connsiteY31" fmla="*/ 145542 h 152400"/>
              <a:gd name="connsiteX32" fmla="*/ 1168273 w 2078863"/>
              <a:gd name="connsiteY32" fmla="*/ 145542 h 152400"/>
              <a:gd name="connsiteX33" fmla="*/ 1168273 w 2078863"/>
              <a:gd name="connsiteY33" fmla="*/ 6858 h 152400"/>
              <a:gd name="connsiteX35" fmla="*/ 912114 w 2078863"/>
              <a:gd name="connsiteY35" fmla="*/ 6858 h 152400"/>
              <a:gd name="connsiteX36" fmla="*/ 912114 w 2078863"/>
              <a:gd name="connsiteY36" fmla="*/ 145542 h 152400"/>
              <a:gd name="connsiteX37" fmla="*/ 1017397 w 2078863"/>
              <a:gd name="connsiteY37" fmla="*/ 145542 h 152400"/>
              <a:gd name="connsiteX38" fmla="*/ 1017397 w 2078863"/>
              <a:gd name="connsiteY38" fmla="*/ 6858 h 152400"/>
              <a:gd name="connsiteX40" fmla="*/ 761238 w 2078863"/>
              <a:gd name="connsiteY40" fmla="*/ 6858 h 152400"/>
              <a:gd name="connsiteX41" fmla="*/ 761238 w 2078863"/>
              <a:gd name="connsiteY41" fmla="*/ 145542 h 152400"/>
              <a:gd name="connsiteX42" fmla="*/ 866521 w 2078863"/>
              <a:gd name="connsiteY42" fmla="*/ 145542 h 152400"/>
              <a:gd name="connsiteX43" fmla="*/ 866521 w 2078863"/>
              <a:gd name="connsiteY43" fmla="*/ 6858 h 152400"/>
              <a:gd name="connsiteX45" fmla="*/ 610362 w 2078863"/>
              <a:gd name="connsiteY45" fmla="*/ 6858 h 152400"/>
              <a:gd name="connsiteX46" fmla="*/ 610362 w 2078863"/>
              <a:gd name="connsiteY46" fmla="*/ 145542 h 152400"/>
              <a:gd name="connsiteX47" fmla="*/ 715645 w 2078863"/>
              <a:gd name="connsiteY47" fmla="*/ 145542 h 152400"/>
              <a:gd name="connsiteX48" fmla="*/ 715645 w 2078863"/>
              <a:gd name="connsiteY48" fmla="*/ 6858 h 152400"/>
              <a:gd name="connsiteX50" fmla="*/ 459486 w 2078863"/>
              <a:gd name="connsiteY50" fmla="*/ 6858 h 152400"/>
              <a:gd name="connsiteX51" fmla="*/ 459486 w 2078863"/>
              <a:gd name="connsiteY51" fmla="*/ 145542 h 152400"/>
              <a:gd name="connsiteX52" fmla="*/ 564769 w 2078863"/>
              <a:gd name="connsiteY52" fmla="*/ 145542 h 152400"/>
              <a:gd name="connsiteX53" fmla="*/ 564769 w 2078863"/>
              <a:gd name="connsiteY53" fmla="*/ 6858 h 152400"/>
              <a:gd name="connsiteX55" fmla="*/ 308610 w 2078863"/>
              <a:gd name="connsiteY55" fmla="*/ 6858 h 152400"/>
              <a:gd name="connsiteX56" fmla="*/ 308610 w 2078863"/>
              <a:gd name="connsiteY56" fmla="*/ 145542 h 152400"/>
              <a:gd name="connsiteX57" fmla="*/ 413893 w 2078863"/>
              <a:gd name="connsiteY57" fmla="*/ 145542 h 152400"/>
              <a:gd name="connsiteX58" fmla="*/ 413893 w 2078863"/>
              <a:gd name="connsiteY58" fmla="*/ 6858 h 152400"/>
              <a:gd name="connsiteX60" fmla="*/ 157734 w 2078863"/>
              <a:gd name="connsiteY60" fmla="*/ 6858 h 152400"/>
              <a:gd name="connsiteX61" fmla="*/ 157734 w 2078863"/>
              <a:gd name="connsiteY61" fmla="*/ 145542 h 152400"/>
              <a:gd name="connsiteX62" fmla="*/ 263017 w 2078863"/>
              <a:gd name="connsiteY62" fmla="*/ 145542 h 152400"/>
              <a:gd name="connsiteX63" fmla="*/ 263017 w 2078863"/>
              <a:gd name="connsiteY63" fmla="*/ 6858 h 152400"/>
              <a:gd name="connsiteX65" fmla="*/ 6858 w 2078863"/>
              <a:gd name="connsiteY65" fmla="*/ 6858 h 152400"/>
              <a:gd name="connsiteX66" fmla="*/ 6858 w 2078863"/>
              <a:gd name="connsiteY66" fmla="*/ 145542 h 152400"/>
              <a:gd name="connsiteX67" fmla="*/ 112141 w 2078863"/>
              <a:gd name="connsiteY67" fmla="*/ 145542 h 152400"/>
              <a:gd name="connsiteX68" fmla="*/ 112141 w 2078863"/>
              <a:gd name="connsiteY68" fmla="*/ 6858 h 152400"/>
              <a:gd name="connsiteX70" fmla="*/ 1959864 w 2078863"/>
              <a:gd name="connsiteY70" fmla="*/ 0 h 152400"/>
              <a:gd name="connsiteX71" fmla="*/ 2078863 w 2078863"/>
              <a:gd name="connsiteY71" fmla="*/ 0 h 152400"/>
              <a:gd name="connsiteX72" fmla="*/ 2078863 w 2078863"/>
              <a:gd name="connsiteY72" fmla="*/ 152400 h 152400"/>
              <a:gd name="connsiteX73" fmla="*/ 1959864 w 2078863"/>
              <a:gd name="connsiteY73" fmla="*/ 152400 h 152400"/>
              <a:gd name="connsiteX75" fmla="*/ 1808988 w 2078863"/>
              <a:gd name="connsiteY75" fmla="*/ 0 h 152400"/>
              <a:gd name="connsiteX76" fmla="*/ 1927987 w 2078863"/>
              <a:gd name="connsiteY76" fmla="*/ 0 h 152400"/>
              <a:gd name="connsiteX77" fmla="*/ 1927987 w 2078863"/>
              <a:gd name="connsiteY77" fmla="*/ 152400 h 152400"/>
              <a:gd name="connsiteX78" fmla="*/ 1808988 w 2078863"/>
              <a:gd name="connsiteY78" fmla="*/ 152400 h 152400"/>
              <a:gd name="connsiteX80" fmla="*/ 1658112 w 2078863"/>
              <a:gd name="connsiteY80" fmla="*/ 0 h 152400"/>
              <a:gd name="connsiteX81" fmla="*/ 1777111 w 2078863"/>
              <a:gd name="connsiteY81" fmla="*/ 0 h 152400"/>
              <a:gd name="connsiteX82" fmla="*/ 1777111 w 2078863"/>
              <a:gd name="connsiteY82" fmla="*/ 152400 h 152400"/>
              <a:gd name="connsiteX83" fmla="*/ 1658112 w 2078863"/>
              <a:gd name="connsiteY83" fmla="*/ 152400 h 152400"/>
              <a:gd name="connsiteX85" fmla="*/ 1507236 w 2078863"/>
              <a:gd name="connsiteY85" fmla="*/ 0 h 152400"/>
              <a:gd name="connsiteX86" fmla="*/ 1626235 w 2078863"/>
              <a:gd name="connsiteY86" fmla="*/ 0 h 152400"/>
              <a:gd name="connsiteX87" fmla="*/ 1626235 w 2078863"/>
              <a:gd name="connsiteY87" fmla="*/ 152400 h 152400"/>
              <a:gd name="connsiteX88" fmla="*/ 1507236 w 2078863"/>
              <a:gd name="connsiteY88" fmla="*/ 152400 h 152400"/>
              <a:gd name="connsiteX90" fmla="*/ 1357884 w 2078863"/>
              <a:gd name="connsiteY90" fmla="*/ 0 h 152400"/>
              <a:gd name="connsiteX91" fmla="*/ 1476883 w 2078863"/>
              <a:gd name="connsiteY91" fmla="*/ 0 h 152400"/>
              <a:gd name="connsiteX92" fmla="*/ 1476883 w 2078863"/>
              <a:gd name="connsiteY92" fmla="*/ 152400 h 152400"/>
              <a:gd name="connsiteX93" fmla="*/ 1357884 w 2078863"/>
              <a:gd name="connsiteY93" fmla="*/ 152400 h 152400"/>
              <a:gd name="connsiteX95" fmla="*/ 1207008 w 2078863"/>
              <a:gd name="connsiteY95" fmla="*/ 0 h 152400"/>
              <a:gd name="connsiteX96" fmla="*/ 1326007 w 2078863"/>
              <a:gd name="connsiteY96" fmla="*/ 0 h 152400"/>
              <a:gd name="connsiteX97" fmla="*/ 1326007 w 2078863"/>
              <a:gd name="connsiteY97" fmla="*/ 152400 h 152400"/>
              <a:gd name="connsiteX98" fmla="*/ 1207008 w 2078863"/>
              <a:gd name="connsiteY98" fmla="*/ 152400 h 152400"/>
              <a:gd name="connsiteX100" fmla="*/ 1056132 w 2078863"/>
              <a:gd name="connsiteY100" fmla="*/ 0 h 152400"/>
              <a:gd name="connsiteX101" fmla="*/ 1175131 w 2078863"/>
              <a:gd name="connsiteY101" fmla="*/ 0 h 152400"/>
              <a:gd name="connsiteX102" fmla="*/ 1175131 w 2078863"/>
              <a:gd name="connsiteY102" fmla="*/ 152400 h 152400"/>
              <a:gd name="connsiteX103" fmla="*/ 1056132 w 2078863"/>
              <a:gd name="connsiteY103" fmla="*/ 152400 h 152400"/>
              <a:gd name="connsiteX105" fmla="*/ 905256 w 2078863"/>
              <a:gd name="connsiteY105" fmla="*/ 0 h 152400"/>
              <a:gd name="connsiteX106" fmla="*/ 1024255 w 2078863"/>
              <a:gd name="connsiteY106" fmla="*/ 0 h 152400"/>
              <a:gd name="connsiteX107" fmla="*/ 1024255 w 2078863"/>
              <a:gd name="connsiteY107" fmla="*/ 152400 h 152400"/>
              <a:gd name="connsiteX108" fmla="*/ 905256 w 2078863"/>
              <a:gd name="connsiteY108" fmla="*/ 152400 h 152400"/>
              <a:gd name="connsiteX110" fmla="*/ 754380 w 2078863"/>
              <a:gd name="connsiteY110" fmla="*/ 0 h 152400"/>
              <a:gd name="connsiteX111" fmla="*/ 873379 w 2078863"/>
              <a:gd name="connsiteY111" fmla="*/ 0 h 152400"/>
              <a:gd name="connsiteX112" fmla="*/ 873379 w 2078863"/>
              <a:gd name="connsiteY112" fmla="*/ 152400 h 152400"/>
              <a:gd name="connsiteX113" fmla="*/ 754380 w 2078863"/>
              <a:gd name="connsiteY113" fmla="*/ 152400 h 152400"/>
              <a:gd name="connsiteX115" fmla="*/ 603504 w 2078863"/>
              <a:gd name="connsiteY115" fmla="*/ 0 h 152400"/>
              <a:gd name="connsiteX116" fmla="*/ 722503 w 2078863"/>
              <a:gd name="connsiteY116" fmla="*/ 0 h 152400"/>
              <a:gd name="connsiteX117" fmla="*/ 722503 w 2078863"/>
              <a:gd name="connsiteY117" fmla="*/ 152400 h 152400"/>
              <a:gd name="connsiteX118" fmla="*/ 603504 w 2078863"/>
              <a:gd name="connsiteY118" fmla="*/ 152400 h 152400"/>
              <a:gd name="connsiteX120" fmla="*/ 452628 w 2078863"/>
              <a:gd name="connsiteY120" fmla="*/ 0 h 152400"/>
              <a:gd name="connsiteX121" fmla="*/ 571627 w 2078863"/>
              <a:gd name="connsiteY121" fmla="*/ 0 h 152400"/>
              <a:gd name="connsiteX122" fmla="*/ 571627 w 2078863"/>
              <a:gd name="connsiteY122" fmla="*/ 152400 h 152400"/>
              <a:gd name="connsiteX123" fmla="*/ 452628 w 2078863"/>
              <a:gd name="connsiteY123" fmla="*/ 152400 h 152400"/>
              <a:gd name="connsiteX125" fmla="*/ 301752 w 2078863"/>
              <a:gd name="connsiteY125" fmla="*/ 0 h 152400"/>
              <a:gd name="connsiteX126" fmla="*/ 420751 w 2078863"/>
              <a:gd name="connsiteY126" fmla="*/ 0 h 152400"/>
              <a:gd name="connsiteX127" fmla="*/ 420751 w 2078863"/>
              <a:gd name="connsiteY127" fmla="*/ 152400 h 152400"/>
              <a:gd name="connsiteX128" fmla="*/ 301752 w 2078863"/>
              <a:gd name="connsiteY128" fmla="*/ 152400 h 152400"/>
              <a:gd name="connsiteX130" fmla="*/ 150876 w 2078863"/>
              <a:gd name="connsiteY130" fmla="*/ 0 h 152400"/>
              <a:gd name="connsiteX131" fmla="*/ 269875 w 2078863"/>
              <a:gd name="connsiteY131" fmla="*/ 0 h 152400"/>
              <a:gd name="connsiteX132" fmla="*/ 269875 w 2078863"/>
              <a:gd name="connsiteY132" fmla="*/ 152400 h 152400"/>
              <a:gd name="connsiteX133" fmla="*/ 150876 w 2078863"/>
              <a:gd name="connsiteY133" fmla="*/ 152400 h 152400"/>
              <a:gd name="connsiteX135" fmla="*/ 0 w 2078863"/>
              <a:gd name="connsiteY135" fmla="*/ 0 h 152400"/>
              <a:gd name="connsiteX136" fmla="*/ 118999 w 2078863"/>
              <a:gd name="connsiteY136" fmla="*/ 0 h 152400"/>
              <a:gd name="connsiteX137" fmla="*/ 118999 w 2078863"/>
              <a:gd name="connsiteY137" fmla="*/ 152400 h 152400"/>
              <a:gd name="connsiteX138" fmla="*/ 0 w 2078863"/>
              <a:gd name="connsiteY1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2078863" h="152400"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3010653"/>
            <a:ext cx="3424832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N° SIRET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de l’établissement d’exécution du contrat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3184017"/>
            <a:ext cx="2078863" cy="152400"/>
          </a:xfrm>
          <a:custGeom>
            <a:avLst/>
            <a:gdLst>
              <a:gd name="connsiteX0" fmla="*/ 1664970 w 2078863"/>
              <a:gd name="connsiteY0" fmla="*/ 6858 h 152400"/>
              <a:gd name="connsiteX1" fmla="*/ 1664970 w 2078863"/>
              <a:gd name="connsiteY1" fmla="*/ 145542 h 152400"/>
              <a:gd name="connsiteX2" fmla="*/ 1770253 w 2078863"/>
              <a:gd name="connsiteY2" fmla="*/ 145542 h 152400"/>
              <a:gd name="connsiteX3" fmla="*/ 1770253 w 2078863"/>
              <a:gd name="connsiteY3" fmla="*/ 6858 h 152400"/>
              <a:gd name="connsiteX5" fmla="*/ 1514094 w 2078863"/>
              <a:gd name="connsiteY5" fmla="*/ 6858 h 152400"/>
              <a:gd name="connsiteX6" fmla="*/ 1514094 w 2078863"/>
              <a:gd name="connsiteY6" fmla="*/ 145542 h 152400"/>
              <a:gd name="connsiteX7" fmla="*/ 1619377 w 2078863"/>
              <a:gd name="connsiteY7" fmla="*/ 145542 h 152400"/>
              <a:gd name="connsiteX8" fmla="*/ 1619377 w 2078863"/>
              <a:gd name="connsiteY8" fmla="*/ 6858 h 152400"/>
              <a:gd name="connsiteX10" fmla="*/ 1364742 w 2078863"/>
              <a:gd name="connsiteY10" fmla="*/ 6858 h 152400"/>
              <a:gd name="connsiteX11" fmla="*/ 1364742 w 2078863"/>
              <a:gd name="connsiteY11" fmla="*/ 145542 h 152400"/>
              <a:gd name="connsiteX12" fmla="*/ 1470025 w 2078863"/>
              <a:gd name="connsiteY12" fmla="*/ 145542 h 152400"/>
              <a:gd name="connsiteX13" fmla="*/ 1470025 w 2078863"/>
              <a:gd name="connsiteY13" fmla="*/ 6858 h 152400"/>
              <a:gd name="connsiteX15" fmla="*/ 1213866 w 2078863"/>
              <a:gd name="connsiteY15" fmla="*/ 6858 h 152400"/>
              <a:gd name="connsiteX16" fmla="*/ 1213866 w 2078863"/>
              <a:gd name="connsiteY16" fmla="*/ 145542 h 152400"/>
              <a:gd name="connsiteX17" fmla="*/ 1319149 w 2078863"/>
              <a:gd name="connsiteY17" fmla="*/ 145542 h 152400"/>
              <a:gd name="connsiteX18" fmla="*/ 1319149 w 2078863"/>
              <a:gd name="connsiteY18" fmla="*/ 6858 h 152400"/>
              <a:gd name="connsiteX20" fmla="*/ 1062990 w 2078863"/>
              <a:gd name="connsiteY20" fmla="*/ 6858 h 152400"/>
              <a:gd name="connsiteX21" fmla="*/ 1062990 w 2078863"/>
              <a:gd name="connsiteY21" fmla="*/ 145542 h 152400"/>
              <a:gd name="connsiteX22" fmla="*/ 1168273 w 2078863"/>
              <a:gd name="connsiteY22" fmla="*/ 145542 h 152400"/>
              <a:gd name="connsiteX23" fmla="*/ 1168273 w 2078863"/>
              <a:gd name="connsiteY23" fmla="*/ 6858 h 152400"/>
              <a:gd name="connsiteX25" fmla="*/ 912114 w 2078863"/>
              <a:gd name="connsiteY25" fmla="*/ 6858 h 152400"/>
              <a:gd name="connsiteX26" fmla="*/ 912114 w 2078863"/>
              <a:gd name="connsiteY26" fmla="*/ 145542 h 152400"/>
              <a:gd name="connsiteX27" fmla="*/ 1017397 w 2078863"/>
              <a:gd name="connsiteY27" fmla="*/ 145542 h 152400"/>
              <a:gd name="connsiteX28" fmla="*/ 1017397 w 2078863"/>
              <a:gd name="connsiteY28" fmla="*/ 6858 h 152400"/>
              <a:gd name="connsiteX30" fmla="*/ 761238 w 2078863"/>
              <a:gd name="connsiteY30" fmla="*/ 6858 h 152400"/>
              <a:gd name="connsiteX31" fmla="*/ 761238 w 2078863"/>
              <a:gd name="connsiteY31" fmla="*/ 145542 h 152400"/>
              <a:gd name="connsiteX32" fmla="*/ 866521 w 2078863"/>
              <a:gd name="connsiteY32" fmla="*/ 145542 h 152400"/>
              <a:gd name="connsiteX33" fmla="*/ 866521 w 2078863"/>
              <a:gd name="connsiteY33" fmla="*/ 6858 h 152400"/>
              <a:gd name="connsiteX35" fmla="*/ 610362 w 2078863"/>
              <a:gd name="connsiteY35" fmla="*/ 6858 h 152400"/>
              <a:gd name="connsiteX36" fmla="*/ 610362 w 2078863"/>
              <a:gd name="connsiteY36" fmla="*/ 145542 h 152400"/>
              <a:gd name="connsiteX37" fmla="*/ 715645 w 2078863"/>
              <a:gd name="connsiteY37" fmla="*/ 145542 h 152400"/>
              <a:gd name="connsiteX38" fmla="*/ 715645 w 2078863"/>
              <a:gd name="connsiteY38" fmla="*/ 6858 h 152400"/>
              <a:gd name="connsiteX40" fmla="*/ 459486 w 2078863"/>
              <a:gd name="connsiteY40" fmla="*/ 6858 h 152400"/>
              <a:gd name="connsiteX41" fmla="*/ 459486 w 2078863"/>
              <a:gd name="connsiteY41" fmla="*/ 145542 h 152400"/>
              <a:gd name="connsiteX42" fmla="*/ 564769 w 2078863"/>
              <a:gd name="connsiteY42" fmla="*/ 145542 h 152400"/>
              <a:gd name="connsiteX43" fmla="*/ 564769 w 2078863"/>
              <a:gd name="connsiteY43" fmla="*/ 6858 h 152400"/>
              <a:gd name="connsiteX45" fmla="*/ 308610 w 2078863"/>
              <a:gd name="connsiteY45" fmla="*/ 6858 h 152400"/>
              <a:gd name="connsiteX46" fmla="*/ 308610 w 2078863"/>
              <a:gd name="connsiteY46" fmla="*/ 145542 h 152400"/>
              <a:gd name="connsiteX47" fmla="*/ 413893 w 2078863"/>
              <a:gd name="connsiteY47" fmla="*/ 145542 h 152400"/>
              <a:gd name="connsiteX48" fmla="*/ 413893 w 2078863"/>
              <a:gd name="connsiteY48" fmla="*/ 6858 h 152400"/>
              <a:gd name="connsiteX50" fmla="*/ 157734 w 2078863"/>
              <a:gd name="connsiteY50" fmla="*/ 6858 h 152400"/>
              <a:gd name="connsiteX51" fmla="*/ 157734 w 2078863"/>
              <a:gd name="connsiteY51" fmla="*/ 145542 h 152400"/>
              <a:gd name="connsiteX52" fmla="*/ 263017 w 2078863"/>
              <a:gd name="connsiteY52" fmla="*/ 145542 h 152400"/>
              <a:gd name="connsiteX53" fmla="*/ 263017 w 2078863"/>
              <a:gd name="connsiteY53" fmla="*/ 6858 h 152400"/>
              <a:gd name="connsiteX55" fmla="*/ 6858 w 2078863"/>
              <a:gd name="connsiteY55" fmla="*/ 6858 h 152400"/>
              <a:gd name="connsiteX56" fmla="*/ 6858 w 2078863"/>
              <a:gd name="connsiteY56" fmla="*/ 145542 h 152400"/>
              <a:gd name="connsiteX57" fmla="*/ 112141 w 2078863"/>
              <a:gd name="connsiteY57" fmla="*/ 145542 h 152400"/>
              <a:gd name="connsiteX58" fmla="*/ 112141 w 2078863"/>
              <a:gd name="connsiteY58" fmla="*/ 6858 h 152400"/>
              <a:gd name="connsiteX60" fmla="*/ 1658112 w 2078863"/>
              <a:gd name="connsiteY60" fmla="*/ 0 h 152400"/>
              <a:gd name="connsiteX61" fmla="*/ 1777111 w 2078863"/>
              <a:gd name="connsiteY61" fmla="*/ 0 h 152400"/>
              <a:gd name="connsiteX62" fmla="*/ 1777111 w 2078863"/>
              <a:gd name="connsiteY62" fmla="*/ 152400 h 152400"/>
              <a:gd name="connsiteX63" fmla="*/ 1658112 w 2078863"/>
              <a:gd name="connsiteY63" fmla="*/ 152400 h 152400"/>
              <a:gd name="connsiteX65" fmla="*/ 1507236 w 2078863"/>
              <a:gd name="connsiteY65" fmla="*/ 0 h 152400"/>
              <a:gd name="connsiteX66" fmla="*/ 1626235 w 2078863"/>
              <a:gd name="connsiteY66" fmla="*/ 0 h 152400"/>
              <a:gd name="connsiteX67" fmla="*/ 1626235 w 2078863"/>
              <a:gd name="connsiteY67" fmla="*/ 152400 h 152400"/>
              <a:gd name="connsiteX68" fmla="*/ 1507236 w 2078863"/>
              <a:gd name="connsiteY68" fmla="*/ 152400 h 152400"/>
              <a:gd name="connsiteX70" fmla="*/ 1357884 w 2078863"/>
              <a:gd name="connsiteY70" fmla="*/ 0 h 152400"/>
              <a:gd name="connsiteX71" fmla="*/ 1476883 w 2078863"/>
              <a:gd name="connsiteY71" fmla="*/ 0 h 152400"/>
              <a:gd name="connsiteX72" fmla="*/ 1476883 w 2078863"/>
              <a:gd name="connsiteY72" fmla="*/ 152400 h 152400"/>
              <a:gd name="connsiteX73" fmla="*/ 1357884 w 2078863"/>
              <a:gd name="connsiteY73" fmla="*/ 152400 h 152400"/>
              <a:gd name="connsiteX75" fmla="*/ 1207008 w 2078863"/>
              <a:gd name="connsiteY75" fmla="*/ 0 h 152400"/>
              <a:gd name="connsiteX76" fmla="*/ 1326007 w 2078863"/>
              <a:gd name="connsiteY76" fmla="*/ 0 h 152400"/>
              <a:gd name="connsiteX77" fmla="*/ 1326007 w 2078863"/>
              <a:gd name="connsiteY77" fmla="*/ 152400 h 152400"/>
              <a:gd name="connsiteX78" fmla="*/ 1207008 w 2078863"/>
              <a:gd name="connsiteY78" fmla="*/ 152400 h 152400"/>
              <a:gd name="connsiteX80" fmla="*/ 1056132 w 2078863"/>
              <a:gd name="connsiteY80" fmla="*/ 0 h 152400"/>
              <a:gd name="connsiteX81" fmla="*/ 1175131 w 2078863"/>
              <a:gd name="connsiteY81" fmla="*/ 0 h 152400"/>
              <a:gd name="connsiteX82" fmla="*/ 1175131 w 2078863"/>
              <a:gd name="connsiteY82" fmla="*/ 152400 h 152400"/>
              <a:gd name="connsiteX83" fmla="*/ 1056132 w 2078863"/>
              <a:gd name="connsiteY83" fmla="*/ 152400 h 152400"/>
              <a:gd name="connsiteX85" fmla="*/ 905256 w 2078863"/>
              <a:gd name="connsiteY85" fmla="*/ 0 h 152400"/>
              <a:gd name="connsiteX86" fmla="*/ 1024255 w 2078863"/>
              <a:gd name="connsiteY86" fmla="*/ 0 h 152400"/>
              <a:gd name="connsiteX87" fmla="*/ 1024255 w 2078863"/>
              <a:gd name="connsiteY87" fmla="*/ 152400 h 152400"/>
              <a:gd name="connsiteX88" fmla="*/ 905256 w 2078863"/>
              <a:gd name="connsiteY88" fmla="*/ 152400 h 152400"/>
              <a:gd name="connsiteX90" fmla="*/ 754380 w 2078863"/>
              <a:gd name="connsiteY90" fmla="*/ 0 h 152400"/>
              <a:gd name="connsiteX91" fmla="*/ 873379 w 2078863"/>
              <a:gd name="connsiteY91" fmla="*/ 0 h 152400"/>
              <a:gd name="connsiteX92" fmla="*/ 873379 w 2078863"/>
              <a:gd name="connsiteY92" fmla="*/ 152400 h 152400"/>
              <a:gd name="connsiteX93" fmla="*/ 754380 w 2078863"/>
              <a:gd name="connsiteY93" fmla="*/ 152400 h 152400"/>
              <a:gd name="connsiteX95" fmla="*/ 603504 w 2078863"/>
              <a:gd name="connsiteY95" fmla="*/ 0 h 152400"/>
              <a:gd name="connsiteX96" fmla="*/ 722503 w 2078863"/>
              <a:gd name="connsiteY96" fmla="*/ 0 h 152400"/>
              <a:gd name="connsiteX97" fmla="*/ 722503 w 2078863"/>
              <a:gd name="connsiteY97" fmla="*/ 152400 h 152400"/>
              <a:gd name="connsiteX98" fmla="*/ 603504 w 2078863"/>
              <a:gd name="connsiteY98" fmla="*/ 152400 h 152400"/>
              <a:gd name="connsiteX100" fmla="*/ 452628 w 2078863"/>
              <a:gd name="connsiteY100" fmla="*/ 0 h 152400"/>
              <a:gd name="connsiteX101" fmla="*/ 571627 w 2078863"/>
              <a:gd name="connsiteY101" fmla="*/ 0 h 152400"/>
              <a:gd name="connsiteX102" fmla="*/ 571627 w 2078863"/>
              <a:gd name="connsiteY102" fmla="*/ 152400 h 152400"/>
              <a:gd name="connsiteX103" fmla="*/ 452628 w 2078863"/>
              <a:gd name="connsiteY103" fmla="*/ 152400 h 152400"/>
              <a:gd name="connsiteX105" fmla="*/ 301752 w 2078863"/>
              <a:gd name="connsiteY105" fmla="*/ 0 h 152400"/>
              <a:gd name="connsiteX106" fmla="*/ 420751 w 2078863"/>
              <a:gd name="connsiteY106" fmla="*/ 0 h 152400"/>
              <a:gd name="connsiteX107" fmla="*/ 420751 w 2078863"/>
              <a:gd name="connsiteY107" fmla="*/ 152400 h 152400"/>
              <a:gd name="connsiteX108" fmla="*/ 301752 w 2078863"/>
              <a:gd name="connsiteY108" fmla="*/ 152400 h 152400"/>
              <a:gd name="connsiteX110" fmla="*/ 150876 w 2078863"/>
              <a:gd name="connsiteY110" fmla="*/ 0 h 152400"/>
              <a:gd name="connsiteX111" fmla="*/ 269875 w 2078863"/>
              <a:gd name="connsiteY111" fmla="*/ 0 h 152400"/>
              <a:gd name="connsiteX112" fmla="*/ 269875 w 2078863"/>
              <a:gd name="connsiteY112" fmla="*/ 152400 h 152400"/>
              <a:gd name="connsiteX113" fmla="*/ 150876 w 2078863"/>
              <a:gd name="connsiteY113" fmla="*/ 152400 h 152400"/>
              <a:gd name="connsiteX115" fmla="*/ 0 w 2078863"/>
              <a:gd name="connsiteY115" fmla="*/ 0 h 152400"/>
              <a:gd name="connsiteX116" fmla="*/ 118999 w 2078863"/>
              <a:gd name="connsiteY116" fmla="*/ 0 h 152400"/>
              <a:gd name="connsiteX117" fmla="*/ 118999 w 2078863"/>
              <a:gd name="connsiteY117" fmla="*/ 152400 h 152400"/>
              <a:gd name="connsiteX118" fmla="*/ 0 w 2078863"/>
              <a:gd name="connsiteY118" fmla="*/ 152400 h 152400"/>
              <a:gd name="connsiteX120" fmla="*/ 1966722 w 2078863"/>
              <a:gd name="connsiteY120" fmla="*/ 6858 h 152400"/>
              <a:gd name="connsiteX121" fmla="*/ 1966722 w 2078863"/>
              <a:gd name="connsiteY121" fmla="*/ 145542 h 152400"/>
              <a:gd name="connsiteX122" fmla="*/ 2072005 w 2078863"/>
              <a:gd name="connsiteY122" fmla="*/ 145542 h 152400"/>
              <a:gd name="connsiteX123" fmla="*/ 2072005 w 2078863"/>
              <a:gd name="connsiteY123" fmla="*/ 6858 h 152400"/>
              <a:gd name="connsiteX125" fmla="*/ 1815846 w 2078863"/>
              <a:gd name="connsiteY125" fmla="*/ 6858 h 152400"/>
              <a:gd name="connsiteX126" fmla="*/ 1815846 w 2078863"/>
              <a:gd name="connsiteY126" fmla="*/ 145542 h 152400"/>
              <a:gd name="connsiteX127" fmla="*/ 1921129 w 2078863"/>
              <a:gd name="connsiteY127" fmla="*/ 145542 h 152400"/>
              <a:gd name="connsiteX128" fmla="*/ 1921129 w 2078863"/>
              <a:gd name="connsiteY128" fmla="*/ 6858 h 152400"/>
              <a:gd name="connsiteX130" fmla="*/ 1959864 w 2078863"/>
              <a:gd name="connsiteY130" fmla="*/ 0 h 152400"/>
              <a:gd name="connsiteX131" fmla="*/ 2078863 w 2078863"/>
              <a:gd name="connsiteY131" fmla="*/ 0 h 152400"/>
              <a:gd name="connsiteX132" fmla="*/ 2078863 w 2078863"/>
              <a:gd name="connsiteY132" fmla="*/ 152400 h 152400"/>
              <a:gd name="connsiteX133" fmla="*/ 1959864 w 2078863"/>
              <a:gd name="connsiteY133" fmla="*/ 152400 h 152400"/>
              <a:gd name="connsiteX135" fmla="*/ 1808988 w 2078863"/>
              <a:gd name="connsiteY135" fmla="*/ 0 h 152400"/>
              <a:gd name="connsiteX136" fmla="*/ 1927987 w 2078863"/>
              <a:gd name="connsiteY136" fmla="*/ 0 h 152400"/>
              <a:gd name="connsiteX137" fmla="*/ 1927987 w 2078863"/>
              <a:gd name="connsiteY137" fmla="*/ 152400 h 152400"/>
              <a:gd name="connsiteX138" fmla="*/ 1808988 w 2078863"/>
              <a:gd name="connsiteY1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2078863" h="152400"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3184017"/>
            <a:ext cx="2078863" cy="152400"/>
          </a:xfrm>
          <a:custGeom>
            <a:avLst/>
            <a:gdLst>
              <a:gd name="connsiteX0" fmla="*/ 1664970 w 2078863"/>
              <a:gd name="connsiteY0" fmla="*/ 6858 h 152400"/>
              <a:gd name="connsiteX1" fmla="*/ 1664970 w 2078863"/>
              <a:gd name="connsiteY1" fmla="*/ 145542 h 152400"/>
              <a:gd name="connsiteX2" fmla="*/ 1770253 w 2078863"/>
              <a:gd name="connsiteY2" fmla="*/ 145542 h 152400"/>
              <a:gd name="connsiteX3" fmla="*/ 1770253 w 2078863"/>
              <a:gd name="connsiteY3" fmla="*/ 6858 h 152400"/>
              <a:gd name="connsiteX5" fmla="*/ 1514094 w 2078863"/>
              <a:gd name="connsiteY5" fmla="*/ 6858 h 152400"/>
              <a:gd name="connsiteX6" fmla="*/ 1514094 w 2078863"/>
              <a:gd name="connsiteY6" fmla="*/ 145542 h 152400"/>
              <a:gd name="connsiteX7" fmla="*/ 1619377 w 2078863"/>
              <a:gd name="connsiteY7" fmla="*/ 145542 h 152400"/>
              <a:gd name="connsiteX8" fmla="*/ 1619377 w 2078863"/>
              <a:gd name="connsiteY8" fmla="*/ 6858 h 152400"/>
              <a:gd name="connsiteX10" fmla="*/ 1364742 w 2078863"/>
              <a:gd name="connsiteY10" fmla="*/ 6858 h 152400"/>
              <a:gd name="connsiteX11" fmla="*/ 1364742 w 2078863"/>
              <a:gd name="connsiteY11" fmla="*/ 145542 h 152400"/>
              <a:gd name="connsiteX12" fmla="*/ 1470025 w 2078863"/>
              <a:gd name="connsiteY12" fmla="*/ 145542 h 152400"/>
              <a:gd name="connsiteX13" fmla="*/ 1470025 w 2078863"/>
              <a:gd name="connsiteY13" fmla="*/ 6858 h 152400"/>
              <a:gd name="connsiteX15" fmla="*/ 1213866 w 2078863"/>
              <a:gd name="connsiteY15" fmla="*/ 6858 h 152400"/>
              <a:gd name="connsiteX16" fmla="*/ 1213866 w 2078863"/>
              <a:gd name="connsiteY16" fmla="*/ 145542 h 152400"/>
              <a:gd name="connsiteX17" fmla="*/ 1319149 w 2078863"/>
              <a:gd name="connsiteY17" fmla="*/ 145542 h 152400"/>
              <a:gd name="connsiteX18" fmla="*/ 1319149 w 2078863"/>
              <a:gd name="connsiteY18" fmla="*/ 6858 h 152400"/>
              <a:gd name="connsiteX20" fmla="*/ 1062990 w 2078863"/>
              <a:gd name="connsiteY20" fmla="*/ 6858 h 152400"/>
              <a:gd name="connsiteX21" fmla="*/ 1062990 w 2078863"/>
              <a:gd name="connsiteY21" fmla="*/ 145542 h 152400"/>
              <a:gd name="connsiteX22" fmla="*/ 1168273 w 2078863"/>
              <a:gd name="connsiteY22" fmla="*/ 145542 h 152400"/>
              <a:gd name="connsiteX23" fmla="*/ 1168273 w 2078863"/>
              <a:gd name="connsiteY23" fmla="*/ 6858 h 152400"/>
              <a:gd name="connsiteX25" fmla="*/ 912114 w 2078863"/>
              <a:gd name="connsiteY25" fmla="*/ 6858 h 152400"/>
              <a:gd name="connsiteX26" fmla="*/ 912114 w 2078863"/>
              <a:gd name="connsiteY26" fmla="*/ 145542 h 152400"/>
              <a:gd name="connsiteX27" fmla="*/ 1017397 w 2078863"/>
              <a:gd name="connsiteY27" fmla="*/ 145542 h 152400"/>
              <a:gd name="connsiteX28" fmla="*/ 1017397 w 2078863"/>
              <a:gd name="connsiteY28" fmla="*/ 6858 h 152400"/>
              <a:gd name="connsiteX30" fmla="*/ 761238 w 2078863"/>
              <a:gd name="connsiteY30" fmla="*/ 6858 h 152400"/>
              <a:gd name="connsiteX31" fmla="*/ 761238 w 2078863"/>
              <a:gd name="connsiteY31" fmla="*/ 145542 h 152400"/>
              <a:gd name="connsiteX32" fmla="*/ 866521 w 2078863"/>
              <a:gd name="connsiteY32" fmla="*/ 145542 h 152400"/>
              <a:gd name="connsiteX33" fmla="*/ 866521 w 2078863"/>
              <a:gd name="connsiteY33" fmla="*/ 6858 h 152400"/>
              <a:gd name="connsiteX35" fmla="*/ 610362 w 2078863"/>
              <a:gd name="connsiteY35" fmla="*/ 6858 h 152400"/>
              <a:gd name="connsiteX36" fmla="*/ 610362 w 2078863"/>
              <a:gd name="connsiteY36" fmla="*/ 145542 h 152400"/>
              <a:gd name="connsiteX37" fmla="*/ 715645 w 2078863"/>
              <a:gd name="connsiteY37" fmla="*/ 145542 h 152400"/>
              <a:gd name="connsiteX38" fmla="*/ 715645 w 2078863"/>
              <a:gd name="connsiteY38" fmla="*/ 6858 h 152400"/>
              <a:gd name="connsiteX40" fmla="*/ 459486 w 2078863"/>
              <a:gd name="connsiteY40" fmla="*/ 6858 h 152400"/>
              <a:gd name="connsiteX41" fmla="*/ 459486 w 2078863"/>
              <a:gd name="connsiteY41" fmla="*/ 145542 h 152400"/>
              <a:gd name="connsiteX42" fmla="*/ 564769 w 2078863"/>
              <a:gd name="connsiteY42" fmla="*/ 145542 h 152400"/>
              <a:gd name="connsiteX43" fmla="*/ 564769 w 2078863"/>
              <a:gd name="connsiteY43" fmla="*/ 6858 h 152400"/>
              <a:gd name="connsiteX45" fmla="*/ 308610 w 2078863"/>
              <a:gd name="connsiteY45" fmla="*/ 6858 h 152400"/>
              <a:gd name="connsiteX46" fmla="*/ 308610 w 2078863"/>
              <a:gd name="connsiteY46" fmla="*/ 145542 h 152400"/>
              <a:gd name="connsiteX47" fmla="*/ 413893 w 2078863"/>
              <a:gd name="connsiteY47" fmla="*/ 145542 h 152400"/>
              <a:gd name="connsiteX48" fmla="*/ 413893 w 2078863"/>
              <a:gd name="connsiteY48" fmla="*/ 6858 h 152400"/>
              <a:gd name="connsiteX50" fmla="*/ 157734 w 2078863"/>
              <a:gd name="connsiteY50" fmla="*/ 6858 h 152400"/>
              <a:gd name="connsiteX51" fmla="*/ 157734 w 2078863"/>
              <a:gd name="connsiteY51" fmla="*/ 145542 h 152400"/>
              <a:gd name="connsiteX52" fmla="*/ 263017 w 2078863"/>
              <a:gd name="connsiteY52" fmla="*/ 145542 h 152400"/>
              <a:gd name="connsiteX53" fmla="*/ 263017 w 2078863"/>
              <a:gd name="connsiteY53" fmla="*/ 6858 h 152400"/>
              <a:gd name="connsiteX55" fmla="*/ 6858 w 2078863"/>
              <a:gd name="connsiteY55" fmla="*/ 6858 h 152400"/>
              <a:gd name="connsiteX56" fmla="*/ 6858 w 2078863"/>
              <a:gd name="connsiteY56" fmla="*/ 145542 h 152400"/>
              <a:gd name="connsiteX57" fmla="*/ 112141 w 2078863"/>
              <a:gd name="connsiteY57" fmla="*/ 145542 h 152400"/>
              <a:gd name="connsiteX58" fmla="*/ 112141 w 2078863"/>
              <a:gd name="connsiteY58" fmla="*/ 6858 h 152400"/>
              <a:gd name="connsiteX60" fmla="*/ 1658112 w 2078863"/>
              <a:gd name="connsiteY60" fmla="*/ 0 h 152400"/>
              <a:gd name="connsiteX61" fmla="*/ 1777111 w 2078863"/>
              <a:gd name="connsiteY61" fmla="*/ 0 h 152400"/>
              <a:gd name="connsiteX62" fmla="*/ 1777111 w 2078863"/>
              <a:gd name="connsiteY62" fmla="*/ 152400 h 152400"/>
              <a:gd name="connsiteX63" fmla="*/ 1658112 w 2078863"/>
              <a:gd name="connsiteY63" fmla="*/ 152400 h 152400"/>
              <a:gd name="connsiteX65" fmla="*/ 1507236 w 2078863"/>
              <a:gd name="connsiteY65" fmla="*/ 0 h 152400"/>
              <a:gd name="connsiteX66" fmla="*/ 1626235 w 2078863"/>
              <a:gd name="connsiteY66" fmla="*/ 0 h 152400"/>
              <a:gd name="connsiteX67" fmla="*/ 1626235 w 2078863"/>
              <a:gd name="connsiteY67" fmla="*/ 152400 h 152400"/>
              <a:gd name="connsiteX68" fmla="*/ 1507236 w 2078863"/>
              <a:gd name="connsiteY68" fmla="*/ 152400 h 152400"/>
              <a:gd name="connsiteX70" fmla="*/ 1357884 w 2078863"/>
              <a:gd name="connsiteY70" fmla="*/ 0 h 152400"/>
              <a:gd name="connsiteX71" fmla="*/ 1476883 w 2078863"/>
              <a:gd name="connsiteY71" fmla="*/ 0 h 152400"/>
              <a:gd name="connsiteX72" fmla="*/ 1476883 w 2078863"/>
              <a:gd name="connsiteY72" fmla="*/ 152400 h 152400"/>
              <a:gd name="connsiteX73" fmla="*/ 1357884 w 2078863"/>
              <a:gd name="connsiteY73" fmla="*/ 152400 h 152400"/>
              <a:gd name="connsiteX75" fmla="*/ 1207008 w 2078863"/>
              <a:gd name="connsiteY75" fmla="*/ 0 h 152400"/>
              <a:gd name="connsiteX76" fmla="*/ 1326007 w 2078863"/>
              <a:gd name="connsiteY76" fmla="*/ 0 h 152400"/>
              <a:gd name="connsiteX77" fmla="*/ 1326007 w 2078863"/>
              <a:gd name="connsiteY77" fmla="*/ 152400 h 152400"/>
              <a:gd name="connsiteX78" fmla="*/ 1207008 w 2078863"/>
              <a:gd name="connsiteY78" fmla="*/ 152400 h 152400"/>
              <a:gd name="connsiteX80" fmla="*/ 1056132 w 2078863"/>
              <a:gd name="connsiteY80" fmla="*/ 0 h 152400"/>
              <a:gd name="connsiteX81" fmla="*/ 1175131 w 2078863"/>
              <a:gd name="connsiteY81" fmla="*/ 0 h 152400"/>
              <a:gd name="connsiteX82" fmla="*/ 1175131 w 2078863"/>
              <a:gd name="connsiteY82" fmla="*/ 152400 h 152400"/>
              <a:gd name="connsiteX83" fmla="*/ 1056132 w 2078863"/>
              <a:gd name="connsiteY83" fmla="*/ 152400 h 152400"/>
              <a:gd name="connsiteX85" fmla="*/ 905256 w 2078863"/>
              <a:gd name="connsiteY85" fmla="*/ 0 h 152400"/>
              <a:gd name="connsiteX86" fmla="*/ 1024255 w 2078863"/>
              <a:gd name="connsiteY86" fmla="*/ 0 h 152400"/>
              <a:gd name="connsiteX87" fmla="*/ 1024255 w 2078863"/>
              <a:gd name="connsiteY87" fmla="*/ 152400 h 152400"/>
              <a:gd name="connsiteX88" fmla="*/ 905256 w 2078863"/>
              <a:gd name="connsiteY88" fmla="*/ 152400 h 152400"/>
              <a:gd name="connsiteX90" fmla="*/ 754380 w 2078863"/>
              <a:gd name="connsiteY90" fmla="*/ 0 h 152400"/>
              <a:gd name="connsiteX91" fmla="*/ 873379 w 2078863"/>
              <a:gd name="connsiteY91" fmla="*/ 0 h 152400"/>
              <a:gd name="connsiteX92" fmla="*/ 873379 w 2078863"/>
              <a:gd name="connsiteY92" fmla="*/ 152400 h 152400"/>
              <a:gd name="connsiteX93" fmla="*/ 754380 w 2078863"/>
              <a:gd name="connsiteY93" fmla="*/ 152400 h 152400"/>
              <a:gd name="connsiteX95" fmla="*/ 603504 w 2078863"/>
              <a:gd name="connsiteY95" fmla="*/ 0 h 152400"/>
              <a:gd name="connsiteX96" fmla="*/ 722503 w 2078863"/>
              <a:gd name="connsiteY96" fmla="*/ 0 h 152400"/>
              <a:gd name="connsiteX97" fmla="*/ 722503 w 2078863"/>
              <a:gd name="connsiteY97" fmla="*/ 152400 h 152400"/>
              <a:gd name="connsiteX98" fmla="*/ 603504 w 2078863"/>
              <a:gd name="connsiteY98" fmla="*/ 152400 h 152400"/>
              <a:gd name="connsiteX100" fmla="*/ 452628 w 2078863"/>
              <a:gd name="connsiteY100" fmla="*/ 0 h 152400"/>
              <a:gd name="connsiteX101" fmla="*/ 571627 w 2078863"/>
              <a:gd name="connsiteY101" fmla="*/ 0 h 152400"/>
              <a:gd name="connsiteX102" fmla="*/ 571627 w 2078863"/>
              <a:gd name="connsiteY102" fmla="*/ 152400 h 152400"/>
              <a:gd name="connsiteX103" fmla="*/ 452628 w 2078863"/>
              <a:gd name="connsiteY103" fmla="*/ 152400 h 152400"/>
              <a:gd name="connsiteX105" fmla="*/ 301752 w 2078863"/>
              <a:gd name="connsiteY105" fmla="*/ 0 h 152400"/>
              <a:gd name="connsiteX106" fmla="*/ 420751 w 2078863"/>
              <a:gd name="connsiteY106" fmla="*/ 0 h 152400"/>
              <a:gd name="connsiteX107" fmla="*/ 420751 w 2078863"/>
              <a:gd name="connsiteY107" fmla="*/ 152400 h 152400"/>
              <a:gd name="connsiteX108" fmla="*/ 301752 w 2078863"/>
              <a:gd name="connsiteY108" fmla="*/ 152400 h 152400"/>
              <a:gd name="connsiteX110" fmla="*/ 150876 w 2078863"/>
              <a:gd name="connsiteY110" fmla="*/ 0 h 152400"/>
              <a:gd name="connsiteX111" fmla="*/ 269875 w 2078863"/>
              <a:gd name="connsiteY111" fmla="*/ 0 h 152400"/>
              <a:gd name="connsiteX112" fmla="*/ 269875 w 2078863"/>
              <a:gd name="connsiteY112" fmla="*/ 152400 h 152400"/>
              <a:gd name="connsiteX113" fmla="*/ 150876 w 2078863"/>
              <a:gd name="connsiteY113" fmla="*/ 152400 h 152400"/>
              <a:gd name="connsiteX115" fmla="*/ 0 w 2078863"/>
              <a:gd name="connsiteY115" fmla="*/ 0 h 152400"/>
              <a:gd name="connsiteX116" fmla="*/ 118999 w 2078863"/>
              <a:gd name="connsiteY116" fmla="*/ 0 h 152400"/>
              <a:gd name="connsiteX117" fmla="*/ 118999 w 2078863"/>
              <a:gd name="connsiteY117" fmla="*/ 152400 h 152400"/>
              <a:gd name="connsiteX118" fmla="*/ 0 w 2078863"/>
              <a:gd name="connsiteY118" fmla="*/ 152400 h 152400"/>
              <a:gd name="connsiteX120" fmla="*/ 1966722 w 2078863"/>
              <a:gd name="connsiteY120" fmla="*/ 6858 h 152400"/>
              <a:gd name="connsiteX121" fmla="*/ 1966722 w 2078863"/>
              <a:gd name="connsiteY121" fmla="*/ 145542 h 152400"/>
              <a:gd name="connsiteX122" fmla="*/ 2072005 w 2078863"/>
              <a:gd name="connsiteY122" fmla="*/ 145542 h 152400"/>
              <a:gd name="connsiteX123" fmla="*/ 2072005 w 2078863"/>
              <a:gd name="connsiteY123" fmla="*/ 6858 h 152400"/>
              <a:gd name="connsiteX125" fmla="*/ 1815846 w 2078863"/>
              <a:gd name="connsiteY125" fmla="*/ 6858 h 152400"/>
              <a:gd name="connsiteX126" fmla="*/ 1815846 w 2078863"/>
              <a:gd name="connsiteY126" fmla="*/ 145542 h 152400"/>
              <a:gd name="connsiteX127" fmla="*/ 1921129 w 2078863"/>
              <a:gd name="connsiteY127" fmla="*/ 145542 h 152400"/>
              <a:gd name="connsiteX128" fmla="*/ 1921129 w 2078863"/>
              <a:gd name="connsiteY128" fmla="*/ 6858 h 152400"/>
              <a:gd name="connsiteX130" fmla="*/ 1959864 w 2078863"/>
              <a:gd name="connsiteY130" fmla="*/ 0 h 152400"/>
              <a:gd name="connsiteX131" fmla="*/ 2078863 w 2078863"/>
              <a:gd name="connsiteY131" fmla="*/ 0 h 152400"/>
              <a:gd name="connsiteX132" fmla="*/ 2078863 w 2078863"/>
              <a:gd name="connsiteY132" fmla="*/ 152400 h 152400"/>
              <a:gd name="connsiteX133" fmla="*/ 1959864 w 2078863"/>
              <a:gd name="connsiteY133" fmla="*/ 152400 h 152400"/>
              <a:gd name="connsiteX135" fmla="*/ 1808988 w 2078863"/>
              <a:gd name="connsiteY135" fmla="*/ 0 h 152400"/>
              <a:gd name="connsiteX136" fmla="*/ 1927987 w 2078863"/>
              <a:gd name="connsiteY136" fmla="*/ 0 h 152400"/>
              <a:gd name="connsiteX137" fmla="*/ 1927987 w 2078863"/>
              <a:gd name="connsiteY137" fmla="*/ 152400 h 152400"/>
              <a:gd name="connsiteX138" fmla="*/ 1808988 w 2078863"/>
              <a:gd name="connsiteY1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2078863" h="152400"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3409941"/>
            <a:ext cx="2386592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Code activité de l’entreprise (NAF) : </a:t>
            </a:r>
          </a:p>
        </p:txBody>
      </p:sp>
      <p:sp>
        <p:nvSpPr>
          <p:cNvPr id="4" name="Freeform 3"/>
          <p:cNvSpPr/>
          <p:nvPr/>
        </p:nvSpPr>
        <p:spPr>
          <a:xfrm>
            <a:off x="6100318" y="3404997"/>
            <a:ext cx="722503" cy="152400"/>
          </a:xfrm>
          <a:custGeom>
            <a:avLst/>
            <a:gdLst>
              <a:gd name="connsiteX0" fmla="*/ 610362 w 722503"/>
              <a:gd name="connsiteY0" fmla="*/ 6858 h 152400"/>
              <a:gd name="connsiteX1" fmla="*/ 610362 w 722503"/>
              <a:gd name="connsiteY1" fmla="*/ 145542 h 152400"/>
              <a:gd name="connsiteX2" fmla="*/ 715645 w 722503"/>
              <a:gd name="connsiteY2" fmla="*/ 145542 h 152400"/>
              <a:gd name="connsiteX3" fmla="*/ 715645 w 722503"/>
              <a:gd name="connsiteY3" fmla="*/ 6858 h 152400"/>
              <a:gd name="connsiteX5" fmla="*/ 459486 w 722503"/>
              <a:gd name="connsiteY5" fmla="*/ 6858 h 152400"/>
              <a:gd name="connsiteX6" fmla="*/ 459486 w 722503"/>
              <a:gd name="connsiteY6" fmla="*/ 145542 h 152400"/>
              <a:gd name="connsiteX7" fmla="*/ 564769 w 722503"/>
              <a:gd name="connsiteY7" fmla="*/ 145542 h 152400"/>
              <a:gd name="connsiteX8" fmla="*/ 564769 w 722503"/>
              <a:gd name="connsiteY8" fmla="*/ 6858 h 152400"/>
              <a:gd name="connsiteX10" fmla="*/ 308610 w 722503"/>
              <a:gd name="connsiteY10" fmla="*/ 6858 h 152400"/>
              <a:gd name="connsiteX11" fmla="*/ 308610 w 722503"/>
              <a:gd name="connsiteY11" fmla="*/ 145542 h 152400"/>
              <a:gd name="connsiteX12" fmla="*/ 413893 w 722503"/>
              <a:gd name="connsiteY12" fmla="*/ 145542 h 152400"/>
              <a:gd name="connsiteX13" fmla="*/ 413893 w 722503"/>
              <a:gd name="connsiteY13" fmla="*/ 6858 h 152400"/>
              <a:gd name="connsiteX15" fmla="*/ 157734 w 722503"/>
              <a:gd name="connsiteY15" fmla="*/ 6858 h 152400"/>
              <a:gd name="connsiteX16" fmla="*/ 157734 w 722503"/>
              <a:gd name="connsiteY16" fmla="*/ 145542 h 152400"/>
              <a:gd name="connsiteX17" fmla="*/ 263017 w 722503"/>
              <a:gd name="connsiteY17" fmla="*/ 145542 h 152400"/>
              <a:gd name="connsiteX18" fmla="*/ 263017 w 722503"/>
              <a:gd name="connsiteY18" fmla="*/ 6858 h 152400"/>
              <a:gd name="connsiteX20" fmla="*/ 6858 w 722503"/>
              <a:gd name="connsiteY20" fmla="*/ 6858 h 152400"/>
              <a:gd name="connsiteX21" fmla="*/ 6858 w 722503"/>
              <a:gd name="connsiteY21" fmla="*/ 145542 h 152400"/>
              <a:gd name="connsiteX22" fmla="*/ 112141 w 722503"/>
              <a:gd name="connsiteY22" fmla="*/ 145542 h 152400"/>
              <a:gd name="connsiteX23" fmla="*/ 112141 w 722503"/>
              <a:gd name="connsiteY23" fmla="*/ 6858 h 152400"/>
              <a:gd name="connsiteX25" fmla="*/ 603504 w 722503"/>
              <a:gd name="connsiteY25" fmla="*/ 0 h 152400"/>
              <a:gd name="connsiteX26" fmla="*/ 722503 w 722503"/>
              <a:gd name="connsiteY26" fmla="*/ 0 h 152400"/>
              <a:gd name="connsiteX27" fmla="*/ 722503 w 722503"/>
              <a:gd name="connsiteY27" fmla="*/ 152400 h 152400"/>
              <a:gd name="connsiteX28" fmla="*/ 603504 w 722503"/>
              <a:gd name="connsiteY28" fmla="*/ 152400 h 152400"/>
              <a:gd name="connsiteX30" fmla="*/ 452628 w 722503"/>
              <a:gd name="connsiteY30" fmla="*/ 0 h 152400"/>
              <a:gd name="connsiteX31" fmla="*/ 571627 w 722503"/>
              <a:gd name="connsiteY31" fmla="*/ 0 h 152400"/>
              <a:gd name="connsiteX32" fmla="*/ 571627 w 722503"/>
              <a:gd name="connsiteY32" fmla="*/ 152400 h 152400"/>
              <a:gd name="connsiteX33" fmla="*/ 452628 w 722503"/>
              <a:gd name="connsiteY33" fmla="*/ 152400 h 152400"/>
              <a:gd name="connsiteX35" fmla="*/ 301752 w 722503"/>
              <a:gd name="connsiteY35" fmla="*/ 0 h 152400"/>
              <a:gd name="connsiteX36" fmla="*/ 420751 w 722503"/>
              <a:gd name="connsiteY36" fmla="*/ 0 h 152400"/>
              <a:gd name="connsiteX37" fmla="*/ 420751 w 722503"/>
              <a:gd name="connsiteY37" fmla="*/ 152400 h 152400"/>
              <a:gd name="connsiteX38" fmla="*/ 301752 w 722503"/>
              <a:gd name="connsiteY38" fmla="*/ 152400 h 152400"/>
              <a:gd name="connsiteX40" fmla="*/ 150876 w 722503"/>
              <a:gd name="connsiteY40" fmla="*/ 0 h 152400"/>
              <a:gd name="connsiteX41" fmla="*/ 269875 w 722503"/>
              <a:gd name="connsiteY41" fmla="*/ 0 h 152400"/>
              <a:gd name="connsiteX42" fmla="*/ 269875 w 722503"/>
              <a:gd name="connsiteY42" fmla="*/ 152400 h 152400"/>
              <a:gd name="connsiteX43" fmla="*/ 150876 w 722503"/>
              <a:gd name="connsiteY43" fmla="*/ 152400 h 152400"/>
              <a:gd name="connsiteX45" fmla="*/ 0 w 722503"/>
              <a:gd name="connsiteY45" fmla="*/ 0 h 152400"/>
              <a:gd name="connsiteX46" fmla="*/ 118999 w 722503"/>
              <a:gd name="connsiteY46" fmla="*/ 0 h 152400"/>
              <a:gd name="connsiteX47" fmla="*/ 118999 w 722503"/>
              <a:gd name="connsiteY47" fmla="*/ 152400 h 152400"/>
              <a:gd name="connsiteX48" fmla="*/ 0 w 722503"/>
              <a:gd name="connsiteY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</a:cxnLst>
            <a:rect l="l" t="t" r="r" b="b"/>
            <a:pathLst>
              <a:path w="722503" h="152400"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00318" y="3404997"/>
            <a:ext cx="722503" cy="152400"/>
          </a:xfrm>
          <a:custGeom>
            <a:avLst/>
            <a:gdLst>
              <a:gd name="connsiteX0" fmla="*/ 610362 w 722503"/>
              <a:gd name="connsiteY0" fmla="*/ 6858 h 152400"/>
              <a:gd name="connsiteX1" fmla="*/ 610362 w 722503"/>
              <a:gd name="connsiteY1" fmla="*/ 145542 h 152400"/>
              <a:gd name="connsiteX2" fmla="*/ 715645 w 722503"/>
              <a:gd name="connsiteY2" fmla="*/ 145542 h 152400"/>
              <a:gd name="connsiteX3" fmla="*/ 715645 w 722503"/>
              <a:gd name="connsiteY3" fmla="*/ 6858 h 152400"/>
              <a:gd name="connsiteX5" fmla="*/ 459486 w 722503"/>
              <a:gd name="connsiteY5" fmla="*/ 6858 h 152400"/>
              <a:gd name="connsiteX6" fmla="*/ 459486 w 722503"/>
              <a:gd name="connsiteY6" fmla="*/ 145542 h 152400"/>
              <a:gd name="connsiteX7" fmla="*/ 564769 w 722503"/>
              <a:gd name="connsiteY7" fmla="*/ 145542 h 152400"/>
              <a:gd name="connsiteX8" fmla="*/ 564769 w 722503"/>
              <a:gd name="connsiteY8" fmla="*/ 6858 h 152400"/>
              <a:gd name="connsiteX10" fmla="*/ 308610 w 722503"/>
              <a:gd name="connsiteY10" fmla="*/ 6858 h 152400"/>
              <a:gd name="connsiteX11" fmla="*/ 308610 w 722503"/>
              <a:gd name="connsiteY11" fmla="*/ 145542 h 152400"/>
              <a:gd name="connsiteX12" fmla="*/ 413893 w 722503"/>
              <a:gd name="connsiteY12" fmla="*/ 145542 h 152400"/>
              <a:gd name="connsiteX13" fmla="*/ 413893 w 722503"/>
              <a:gd name="connsiteY13" fmla="*/ 6858 h 152400"/>
              <a:gd name="connsiteX15" fmla="*/ 157734 w 722503"/>
              <a:gd name="connsiteY15" fmla="*/ 6858 h 152400"/>
              <a:gd name="connsiteX16" fmla="*/ 157734 w 722503"/>
              <a:gd name="connsiteY16" fmla="*/ 145542 h 152400"/>
              <a:gd name="connsiteX17" fmla="*/ 263017 w 722503"/>
              <a:gd name="connsiteY17" fmla="*/ 145542 h 152400"/>
              <a:gd name="connsiteX18" fmla="*/ 263017 w 722503"/>
              <a:gd name="connsiteY18" fmla="*/ 6858 h 152400"/>
              <a:gd name="connsiteX20" fmla="*/ 6858 w 722503"/>
              <a:gd name="connsiteY20" fmla="*/ 6858 h 152400"/>
              <a:gd name="connsiteX21" fmla="*/ 6858 w 722503"/>
              <a:gd name="connsiteY21" fmla="*/ 145542 h 152400"/>
              <a:gd name="connsiteX22" fmla="*/ 112141 w 722503"/>
              <a:gd name="connsiteY22" fmla="*/ 145542 h 152400"/>
              <a:gd name="connsiteX23" fmla="*/ 112141 w 722503"/>
              <a:gd name="connsiteY23" fmla="*/ 6858 h 152400"/>
              <a:gd name="connsiteX25" fmla="*/ 603504 w 722503"/>
              <a:gd name="connsiteY25" fmla="*/ 0 h 152400"/>
              <a:gd name="connsiteX26" fmla="*/ 722503 w 722503"/>
              <a:gd name="connsiteY26" fmla="*/ 0 h 152400"/>
              <a:gd name="connsiteX27" fmla="*/ 722503 w 722503"/>
              <a:gd name="connsiteY27" fmla="*/ 152400 h 152400"/>
              <a:gd name="connsiteX28" fmla="*/ 603504 w 722503"/>
              <a:gd name="connsiteY28" fmla="*/ 152400 h 152400"/>
              <a:gd name="connsiteX30" fmla="*/ 452628 w 722503"/>
              <a:gd name="connsiteY30" fmla="*/ 0 h 152400"/>
              <a:gd name="connsiteX31" fmla="*/ 571627 w 722503"/>
              <a:gd name="connsiteY31" fmla="*/ 0 h 152400"/>
              <a:gd name="connsiteX32" fmla="*/ 571627 w 722503"/>
              <a:gd name="connsiteY32" fmla="*/ 152400 h 152400"/>
              <a:gd name="connsiteX33" fmla="*/ 452628 w 722503"/>
              <a:gd name="connsiteY33" fmla="*/ 152400 h 152400"/>
              <a:gd name="connsiteX35" fmla="*/ 301752 w 722503"/>
              <a:gd name="connsiteY35" fmla="*/ 0 h 152400"/>
              <a:gd name="connsiteX36" fmla="*/ 420751 w 722503"/>
              <a:gd name="connsiteY36" fmla="*/ 0 h 152400"/>
              <a:gd name="connsiteX37" fmla="*/ 420751 w 722503"/>
              <a:gd name="connsiteY37" fmla="*/ 152400 h 152400"/>
              <a:gd name="connsiteX38" fmla="*/ 301752 w 722503"/>
              <a:gd name="connsiteY38" fmla="*/ 152400 h 152400"/>
              <a:gd name="connsiteX40" fmla="*/ 150876 w 722503"/>
              <a:gd name="connsiteY40" fmla="*/ 0 h 152400"/>
              <a:gd name="connsiteX41" fmla="*/ 269875 w 722503"/>
              <a:gd name="connsiteY41" fmla="*/ 0 h 152400"/>
              <a:gd name="connsiteX42" fmla="*/ 269875 w 722503"/>
              <a:gd name="connsiteY42" fmla="*/ 152400 h 152400"/>
              <a:gd name="connsiteX43" fmla="*/ 150876 w 722503"/>
              <a:gd name="connsiteY43" fmla="*/ 152400 h 152400"/>
              <a:gd name="connsiteX45" fmla="*/ 0 w 722503"/>
              <a:gd name="connsiteY45" fmla="*/ 0 h 152400"/>
              <a:gd name="connsiteX46" fmla="*/ 118999 w 722503"/>
              <a:gd name="connsiteY46" fmla="*/ 0 h 152400"/>
              <a:gd name="connsiteX47" fmla="*/ 118999 w 722503"/>
              <a:gd name="connsiteY47" fmla="*/ 152400 h 152400"/>
              <a:gd name="connsiteX48" fmla="*/ 0 w 722503"/>
              <a:gd name="connsiteY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</a:cxnLst>
            <a:rect l="l" t="t" r="r" b="b"/>
            <a:pathLst>
              <a:path w="722503" h="152400"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3617586"/>
            <a:ext cx="2456977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Effectif total salariés de l’entreprise : 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3789045"/>
            <a:ext cx="1175131" cy="152400"/>
          </a:xfrm>
          <a:custGeom>
            <a:avLst/>
            <a:gdLst>
              <a:gd name="connsiteX0" fmla="*/ 308610 w 1175131"/>
              <a:gd name="connsiteY0" fmla="*/ 6858 h 152400"/>
              <a:gd name="connsiteX1" fmla="*/ 308610 w 1175131"/>
              <a:gd name="connsiteY1" fmla="*/ 145542 h 152400"/>
              <a:gd name="connsiteX2" fmla="*/ 413893 w 1175131"/>
              <a:gd name="connsiteY2" fmla="*/ 145542 h 152400"/>
              <a:gd name="connsiteX3" fmla="*/ 413893 w 1175131"/>
              <a:gd name="connsiteY3" fmla="*/ 6858 h 152400"/>
              <a:gd name="connsiteX5" fmla="*/ 157734 w 1175131"/>
              <a:gd name="connsiteY5" fmla="*/ 6858 h 152400"/>
              <a:gd name="connsiteX6" fmla="*/ 157734 w 1175131"/>
              <a:gd name="connsiteY6" fmla="*/ 145542 h 152400"/>
              <a:gd name="connsiteX7" fmla="*/ 263017 w 1175131"/>
              <a:gd name="connsiteY7" fmla="*/ 145542 h 152400"/>
              <a:gd name="connsiteX8" fmla="*/ 263017 w 1175131"/>
              <a:gd name="connsiteY8" fmla="*/ 6858 h 152400"/>
              <a:gd name="connsiteX10" fmla="*/ 6858 w 1175131"/>
              <a:gd name="connsiteY10" fmla="*/ 6858 h 152400"/>
              <a:gd name="connsiteX11" fmla="*/ 6858 w 1175131"/>
              <a:gd name="connsiteY11" fmla="*/ 145542 h 152400"/>
              <a:gd name="connsiteX12" fmla="*/ 112141 w 1175131"/>
              <a:gd name="connsiteY12" fmla="*/ 145542 h 152400"/>
              <a:gd name="connsiteX13" fmla="*/ 112141 w 1175131"/>
              <a:gd name="connsiteY13" fmla="*/ 6858 h 152400"/>
              <a:gd name="connsiteX15" fmla="*/ 301752 w 1175131"/>
              <a:gd name="connsiteY15" fmla="*/ 0 h 152400"/>
              <a:gd name="connsiteX16" fmla="*/ 420751 w 1175131"/>
              <a:gd name="connsiteY16" fmla="*/ 0 h 152400"/>
              <a:gd name="connsiteX17" fmla="*/ 420751 w 1175131"/>
              <a:gd name="connsiteY17" fmla="*/ 152400 h 152400"/>
              <a:gd name="connsiteX18" fmla="*/ 301752 w 1175131"/>
              <a:gd name="connsiteY18" fmla="*/ 152400 h 152400"/>
              <a:gd name="connsiteX20" fmla="*/ 150876 w 1175131"/>
              <a:gd name="connsiteY20" fmla="*/ 0 h 152400"/>
              <a:gd name="connsiteX21" fmla="*/ 269875 w 1175131"/>
              <a:gd name="connsiteY21" fmla="*/ 0 h 152400"/>
              <a:gd name="connsiteX22" fmla="*/ 269875 w 1175131"/>
              <a:gd name="connsiteY22" fmla="*/ 152400 h 152400"/>
              <a:gd name="connsiteX23" fmla="*/ 150876 w 1175131"/>
              <a:gd name="connsiteY23" fmla="*/ 152400 h 152400"/>
              <a:gd name="connsiteX25" fmla="*/ 0 w 1175131"/>
              <a:gd name="connsiteY25" fmla="*/ 0 h 152400"/>
              <a:gd name="connsiteX26" fmla="*/ 118999 w 1175131"/>
              <a:gd name="connsiteY26" fmla="*/ 0 h 152400"/>
              <a:gd name="connsiteX27" fmla="*/ 118999 w 1175131"/>
              <a:gd name="connsiteY27" fmla="*/ 152400 h 152400"/>
              <a:gd name="connsiteX28" fmla="*/ 0 w 1175131"/>
              <a:gd name="connsiteY28" fmla="*/ 152400 h 152400"/>
              <a:gd name="connsiteX30" fmla="*/ 1062990 w 1175131"/>
              <a:gd name="connsiteY30" fmla="*/ 6858 h 152400"/>
              <a:gd name="connsiteX31" fmla="*/ 1062990 w 1175131"/>
              <a:gd name="connsiteY31" fmla="*/ 145542 h 152400"/>
              <a:gd name="connsiteX32" fmla="*/ 1168273 w 1175131"/>
              <a:gd name="connsiteY32" fmla="*/ 145542 h 152400"/>
              <a:gd name="connsiteX33" fmla="*/ 1168273 w 1175131"/>
              <a:gd name="connsiteY33" fmla="*/ 6858 h 152400"/>
              <a:gd name="connsiteX35" fmla="*/ 912114 w 1175131"/>
              <a:gd name="connsiteY35" fmla="*/ 6858 h 152400"/>
              <a:gd name="connsiteX36" fmla="*/ 912114 w 1175131"/>
              <a:gd name="connsiteY36" fmla="*/ 145542 h 152400"/>
              <a:gd name="connsiteX37" fmla="*/ 1017397 w 1175131"/>
              <a:gd name="connsiteY37" fmla="*/ 145542 h 152400"/>
              <a:gd name="connsiteX38" fmla="*/ 1017397 w 1175131"/>
              <a:gd name="connsiteY38" fmla="*/ 6858 h 152400"/>
              <a:gd name="connsiteX40" fmla="*/ 761238 w 1175131"/>
              <a:gd name="connsiteY40" fmla="*/ 6858 h 152400"/>
              <a:gd name="connsiteX41" fmla="*/ 761238 w 1175131"/>
              <a:gd name="connsiteY41" fmla="*/ 145542 h 152400"/>
              <a:gd name="connsiteX42" fmla="*/ 866521 w 1175131"/>
              <a:gd name="connsiteY42" fmla="*/ 145542 h 152400"/>
              <a:gd name="connsiteX43" fmla="*/ 866521 w 1175131"/>
              <a:gd name="connsiteY43" fmla="*/ 6858 h 152400"/>
              <a:gd name="connsiteX45" fmla="*/ 610362 w 1175131"/>
              <a:gd name="connsiteY45" fmla="*/ 6858 h 152400"/>
              <a:gd name="connsiteX46" fmla="*/ 610362 w 1175131"/>
              <a:gd name="connsiteY46" fmla="*/ 145542 h 152400"/>
              <a:gd name="connsiteX47" fmla="*/ 715645 w 1175131"/>
              <a:gd name="connsiteY47" fmla="*/ 145542 h 152400"/>
              <a:gd name="connsiteX48" fmla="*/ 715645 w 1175131"/>
              <a:gd name="connsiteY48" fmla="*/ 6858 h 152400"/>
              <a:gd name="connsiteX50" fmla="*/ 459486 w 1175131"/>
              <a:gd name="connsiteY50" fmla="*/ 6858 h 152400"/>
              <a:gd name="connsiteX51" fmla="*/ 459486 w 1175131"/>
              <a:gd name="connsiteY51" fmla="*/ 145542 h 152400"/>
              <a:gd name="connsiteX52" fmla="*/ 564769 w 1175131"/>
              <a:gd name="connsiteY52" fmla="*/ 145542 h 152400"/>
              <a:gd name="connsiteX53" fmla="*/ 564769 w 1175131"/>
              <a:gd name="connsiteY53" fmla="*/ 6858 h 152400"/>
              <a:gd name="connsiteX55" fmla="*/ 1056132 w 1175131"/>
              <a:gd name="connsiteY55" fmla="*/ 0 h 152400"/>
              <a:gd name="connsiteX56" fmla="*/ 1175131 w 1175131"/>
              <a:gd name="connsiteY56" fmla="*/ 0 h 152400"/>
              <a:gd name="connsiteX57" fmla="*/ 1175131 w 1175131"/>
              <a:gd name="connsiteY57" fmla="*/ 152400 h 152400"/>
              <a:gd name="connsiteX58" fmla="*/ 1056132 w 1175131"/>
              <a:gd name="connsiteY58" fmla="*/ 152400 h 152400"/>
              <a:gd name="connsiteX60" fmla="*/ 905256 w 1175131"/>
              <a:gd name="connsiteY60" fmla="*/ 0 h 152400"/>
              <a:gd name="connsiteX61" fmla="*/ 1024255 w 1175131"/>
              <a:gd name="connsiteY61" fmla="*/ 0 h 152400"/>
              <a:gd name="connsiteX62" fmla="*/ 1024255 w 1175131"/>
              <a:gd name="connsiteY62" fmla="*/ 152400 h 152400"/>
              <a:gd name="connsiteX63" fmla="*/ 905256 w 1175131"/>
              <a:gd name="connsiteY63" fmla="*/ 152400 h 152400"/>
              <a:gd name="connsiteX65" fmla="*/ 754380 w 1175131"/>
              <a:gd name="connsiteY65" fmla="*/ 0 h 152400"/>
              <a:gd name="connsiteX66" fmla="*/ 873379 w 1175131"/>
              <a:gd name="connsiteY66" fmla="*/ 0 h 152400"/>
              <a:gd name="connsiteX67" fmla="*/ 873379 w 1175131"/>
              <a:gd name="connsiteY67" fmla="*/ 152400 h 152400"/>
              <a:gd name="connsiteX68" fmla="*/ 754380 w 1175131"/>
              <a:gd name="connsiteY68" fmla="*/ 152400 h 152400"/>
              <a:gd name="connsiteX70" fmla="*/ 603504 w 1175131"/>
              <a:gd name="connsiteY70" fmla="*/ 0 h 152400"/>
              <a:gd name="connsiteX71" fmla="*/ 722503 w 1175131"/>
              <a:gd name="connsiteY71" fmla="*/ 0 h 152400"/>
              <a:gd name="connsiteX72" fmla="*/ 722503 w 1175131"/>
              <a:gd name="connsiteY72" fmla="*/ 152400 h 152400"/>
              <a:gd name="connsiteX73" fmla="*/ 603504 w 1175131"/>
              <a:gd name="connsiteY73" fmla="*/ 152400 h 152400"/>
              <a:gd name="connsiteX75" fmla="*/ 452628 w 1175131"/>
              <a:gd name="connsiteY75" fmla="*/ 0 h 152400"/>
              <a:gd name="connsiteX76" fmla="*/ 571627 w 1175131"/>
              <a:gd name="connsiteY76" fmla="*/ 0 h 152400"/>
              <a:gd name="connsiteX77" fmla="*/ 571627 w 1175131"/>
              <a:gd name="connsiteY77" fmla="*/ 152400 h 152400"/>
              <a:gd name="connsiteX78" fmla="*/ 452628 w 1175131"/>
              <a:gd name="connsiteY7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</a:cxnLst>
            <a:rect l="l" t="t" r="r" b="b"/>
            <a:pathLst>
              <a:path w="1175131" h="152400"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3789045"/>
            <a:ext cx="1175131" cy="152400"/>
          </a:xfrm>
          <a:custGeom>
            <a:avLst/>
            <a:gdLst>
              <a:gd name="connsiteX0" fmla="*/ 308610 w 1175131"/>
              <a:gd name="connsiteY0" fmla="*/ 6858 h 152400"/>
              <a:gd name="connsiteX1" fmla="*/ 308610 w 1175131"/>
              <a:gd name="connsiteY1" fmla="*/ 145542 h 152400"/>
              <a:gd name="connsiteX2" fmla="*/ 413893 w 1175131"/>
              <a:gd name="connsiteY2" fmla="*/ 145542 h 152400"/>
              <a:gd name="connsiteX3" fmla="*/ 413893 w 1175131"/>
              <a:gd name="connsiteY3" fmla="*/ 6858 h 152400"/>
              <a:gd name="connsiteX5" fmla="*/ 157734 w 1175131"/>
              <a:gd name="connsiteY5" fmla="*/ 6858 h 152400"/>
              <a:gd name="connsiteX6" fmla="*/ 157734 w 1175131"/>
              <a:gd name="connsiteY6" fmla="*/ 145542 h 152400"/>
              <a:gd name="connsiteX7" fmla="*/ 263017 w 1175131"/>
              <a:gd name="connsiteY7" fmla="*/ 145542 h 152400"/>
              <a:gd name="connsiteX8" fmla="*/ 263017 w 1175131"/>
              <a:gd name="connsiteY8" fmla="*/ 6858 h 152400"/>
              <a:gd name="connsiteX10" fmla="*/ 6858 w 1175131"/>
              <a:gd name="connsiteY10" fmla="*/ 6858 h 152400"/>
              <a:gd name="connsiteX11" fmla="*/ 6858 w 1175131"/>
              <a:gd name="connsiteY11" fmla="*/ 145542 h 152400"/>
              <a:gd name="connsiteX12" fmla="*/ 112141 w 1175131"/>
              <a:gd name="connsiteY12" fmla="*/ 145542 h 152400"/>
              <a:gd name="connsiteX13" fmla="*/ 112141 w 1175131"/>
              <a:gd name="connsiteY13" fmla="*/ 6858 h 152400"/>
              <a:gd name="connsiteX15" fmla="*/ 301752 w 1175131"/>
              <a:gd name="connsiteY15" fmla="*/ 0 h 152400"/>
              <a:gd name="connsiteX16" fmla="*/ 420751 w 1175131"/>
              <a:gd name="connsiteY16" fmla="*/ 0 h 152400"/>
              <a:gd name="connsiteX17" fmla="*/ 420751 w 1175131"/>
              <a:gd name="connsiteY17" fmla="*/ 152400 h 152400"/>
              <a:gd name="connsiteX18" fmla="*/ 301752 w 1175131"/>
              <a:gd name="connsiteY18" fmla="*/ 152400 h 152400"/>
              <a:gd name="connsiteX20" fmla="*/ 150876 w 1175131"/>
              <a:gd name="connsiteY20" fmla="*/ 0 h 152400"/>
              <a:gd name="connsiteX21" fmla="*/ 269875 w 1175131"/>
              <a:gd name="connsiteY21" fmla="*/ 0 h 152400"/>
              <a:gd name="connsiteX22" fmla="*/ 269875 w 1175131"/>
              <a:gd name="connsiteY22" fmla="*/ 152400 h 152400"/>
              <a:gd name="connsiteX23" fmla="*/ 150876 w 1175131"/>
              <a:gd name="connsiteY23" fmla="*/ 152400 h 152400"/>
              <a:gd name="connsiteX25" fmla="*/ 0 w 1175131"/>
              <a:gd name="connsiteY25" fmla="*/ 0 h 152400"/>
              <a:gd name="connsiteX26" fmla="*/ 118999 w 1175131"/>
              <a:gd name="connsiteY26" fmla="*/ 0 h 152400"/>
              <a:gd name="connsiteX27" fmla="*/ 118999 w 1175131"/>
              <a:gd name="connsiteY27" fmla="*/ 152400 h 152400"/>
              <a:gd name="connsiteX28" fmla="*/ 0 w 1175131"/>
              <a:gd name="connsiteY28" fmla="*/ 152400 h 152400"/>
              <a:gd name="connsiteX30" fmla="*/ 1062990 w 1175131"/>
              <a:gd name="connsiteY30" fmla="*/ 6858 h 152400"/>
              <a:gd name="connsiteX31" fmla="*/ 1062990 w 1175131"/>
              <a:gd name="connsiteY31" fmla="*/ 145542 h 152400"/>
              <a:gd name="connsiteX32" fmla="*/ 1168273 w 1175131"/>
              <a:gd name="connsiteY32" fmla="*/ 145542 h 152400"/>
              <a:gd name="connsiteX33" fmla="*/ 1168273 w 1175131"/>
              <a:gd name="connsiteY33" fmla="*/ 6858 h 152400"/>
              <a:gd name="connsiteX35" fmla="*/ 912114 w 1175131"/>
              <a:gd name="connsiteY35" fmla="*/ 6858 h 152400"/>
              <a:gd name="connsiteX36" fmla="*/ 912114 w 1175131"/>
              <a:gd name="connsiteY36" fmla="*/ 145542 h 152400"/>
              <a:gd name="connsiteX37" fmla="*/ 1017397 w 1175131"/>
              <a:gd name="connsiteY37" fmla="*/ 145542 h 152400"/>
              <a:gd name="connsiteX38" fmla="*/ 1017397 w 1175131"/>
              <a:gd name="connsiteY38" fmla="*/ 6858 h 152400"/>
              <a:gd name="connsiteX40" fmla="*/ 761238 w 1175131"/>
              <a:gd name="connsiteY40" fmla="*/ 6858 h 152400"/>
              <a:gd name="connsiteX41" fmla="*/ 761238 w 1175131"/>
              <a:gd name="connsiteY41" fmla="*/ 145542 h 152400"/>
              <a:gd name="connsiteX42" fmla="*/ 866521 w 1175131"/>
              <a:gd name="connsiteY42" fmla="*/ 145542 h 152400"/>
              <a:gd name="connsiteX43" fmla="*/ 866521 w 1175131"/>
              <a:gd name="connsiteY43" fmla="*/ 6858 h 152400"/>
              <a:gd name="connsiteX45" fmla="*/ 610362 w 1175131"/>
              <a:gd name="connsiteY45" fmla="*/ 6858 h 152400"/>
              <a:gd name="connsiteX46" fmla="*/ 610362 w 1175131"/>
              <a:gd name="connsiteY46" fmla="*/ 145542 h 152400"/>
              <a:gd name="connsiteX47" fmla="*/ 715645 w 1175131"/>
              <a:gd name="connsiteY47" fmla="*/ 145542 h 152400"/>
              <a:gd name="connsiteX48" fmla="*/ 715645 w 1175131"/>
              <a:gd name="connsiteY48" fmla="*/ 6858 h 152400"/>
              <a:gd name="connsiteX50" fmla="*/ 459486 w 1175131"/>
              <a:gd name="connsiteY50" fmla="*/ 6858 h 152400"/>
              <a:gd name="connsiteX51" fmla="*/ 459486 w 1175131"/>
              <a:gd name="connsiteY51" fmla="*/ 145542 h 152400"/>
              <a:gd name="connsiteX52" fmla="*/ 564769 w 1175131"/>
              <a:gd name="connsiteY52" fmla="*/ 145542 h 152400"/>
              <a:gd name="connsiteX53" fmla="*/ 564769 w 1175131"/>
              <a:gd name="connsiteY53" fmla="*/ 6858 h 152400"/>
              <a:gd name="connsiteX55" fmla="*/ 1056132 w 1175131"/>
              <a:gd name="connsiteY55" fmla="*/ 0 h 152400"/>
              <a:gd name="connsiteX56" fmla="*/ 1175131 w 1175131"/>
              <a:gd name="connsiteY56" fmla="*/ 0 h 152400"/>
              <a:gd name="connsiteX57" fmla="*/ 1175131 w 1175131"/>
              <a:gd name="connsiteY57" fmla="*/ 152400 h 152400"/>
              <a:gd name="connsiteX58" fmla="*/ 1056132 w 1175131"/>
              <a:gd name="connsiteY58" fmla="*/ 152400 h 152400"/>
              <a:gd name="connsiteX60" fmla="*/ 905256 w 1175131"/>
              <a:gd name="connsiteY60" fmla="*/ 0 h 152400"/>
              <a:gd name="connsiteX61" fmla="*/ 1024255 w 1175131"/>
              <a:gd name="connsiteY61" fmla="*/ 0 h 152400"/>
              <a:gd name="connsiteX62" fmla="*/ 1024255 w 1175131"/>
              <a:gd name="connsiteY62" fmla="*/ 152400 h 152400"/>
              <a:gd name="connsiteX63" fmla="*/ 905256 w 1175131"/>
              <a:gd name="connsiteY63" fmla="*/ 152400 h 152400"/>
              <a:gd name="connsiteX65" fmla="*/ 754380 w 1175131"/>
              <a:gd name="connsiteY65" fmla="*/ 0 h 152400"/>
              <a:gd name="connsiteX66" fmla="*/ 873379 w 1175131"/>
              <a:gd name="connsiteY66" fmla="*/ 0 h 152400"/>
              <a:gd name="connsiteX67" fmla="*/ 873379 w 1175131"/>
              <a:gd name="connsiteY67" fmla="*/ 152400 h 152400"/>
              <a:gd name="connsiteX68" fmla="*/ 754380 w 1175131"/>
              <a:gd name="connsiteY68" fmla="*/ 152400 h 152400"/>
              <a:gd name="connsiteX70" fmla="*/ 603504 w 1175131"/>
              <a:gd name="connsiteY70" fmla="*/ 0 h 152400"/>
              <a:gd name="connsiteX71" fmla="*/ 722503 w 1175131"/>
              <a:gd name="connsiteY71" fmla="*/ 0 h 152400"/>
              <a:gd name="connsiteX72" fmla="*/ 722503 w 1175131"/>
              <a:gd name="connsiteY72" fmla="*/ 152400 h 152400"/>
              <a:gd name="connsiteX73" fmla="*/ 603504 w 1175131"/>
              <a:gd name="connsiteY73" fmla="*/ 152400 h 152400"/>
              <a:gd name="connsiteX75" fmla="*/ 452628 w 1175131"/>
              <a:gd name="connsiteY75" fmla="*/ 0 h 152400"/>
              <a:gd name="connsiteX76" fmla="*/ 571627 w 1175131"/>
              <a:gd name="connsiteY76" fmla="*/ 0 h 152400"/>
              <a:gd name="connsiteX77" fmla="*/ 571627 w 1175131"/>
              <a:gd name="connsiteY77" fmla="*/ 152400 h 152400"/>
              <a:gd name="connsiteX78" fmla="*/ 452628 w 1175131"/>
              <a:gd name="connsiteY7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</a:cxnLst>
            <a:rect l="l" t="t" r="r" b="b"/>
            <a:pathLst>
              <a:path w="1175131" h="152400"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4001634"/>
            <a:ext cx="2210427" cy="2202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Convention collective applicable :</a:t>
            </a: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630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4231005"/>
            <a:ext cx="3284347" cy="152400"/>
          </a:xfrm>
          <a:custGeom>
            <a:avLst/>
            <a:gdLst>
              <a:gd name="connsiteX0" fmla="*/ 3172206 w 3284347"/>
              <a:gd name="connsiteY0" fmla="*/ 6858 h 152400"/>
              <a:gd name="connsiteX1" fmla="*/ 3172206 w 3284347"/>
              <a:gd name="connsiteY1" fmla="*/ 145542 h 152400"/>
              <a:gd name="connsiteX2" fmla="*/ 3277489 w 3284347"/>
              <a:gd name="connsiteY2" fmla="*/ 145542 h 152400"/>
              <a:gd name="connsiteX3" fmla="*/ 3277489 w 3284347"/>
              <a:gd name="connsiteY3" fmla="*/ 6858 h 152400"/>
              <a:gd name="connsiteX5" fmla="*/ 3021330 w 3284347"/>
              <a:gd name="connsiteY5" fmla="*/ 6858 h 152400"/>
              <a:gd name="connsiteX6" fmla="*/ 3021330 w 3284347"/>
              <a:gd name="connsiteY6" fmla="*/ 145542 h 152400"/>
              <a:gd name="connsiteX7" fmla="*/ 3126613 w 3284347"/>
              <a:gd name="connsiteY7" fmla="*/ 145542 h 152400"/>
              <a:gd name="connsiteX8" fmla="*/ 3126613 w 3284347"/>
              <a:gd name="connsiteY8" fmla="*/ 6858 h 152400"/>
              <a:gd name="connsiteX10" fmla="*/ 2871978 w 3284347"/>
              <a:gd name="connsiteY10" fmla="*/ 6858 h 152400"/>
              <a:gd name="connsiteX11" fmla="*/ 2871978 w 3284347"/>
              <a:gd name="connsiteY11" fmla="*/ 145542 h 152400"/>
              <a:gd name="connsiteX12" fmla="*/ 2977261 w 3284347"/>
              <a:gd name="connsiteY12" fmla="*/ 145542 h 152400"/>
              <a:gd name="connsiteX13" fmla="*/ 2977261 w 3284347"/>
              <a:gd name="connsiteY13" fmla="*/ 6858 h 152400"/>
              <a:gd name="connsiteX15" fmla="*/ 2721102 w 3284347"/>
              <a:gd name="connsiteY15" fmla="*/ 6858 h 152400"/>
              <a:gd name="connsiteX16" fmla="*/ 2721102 w 3284347"/>
              <a:gd name="connsiteY16" fmla="*/ 145542 h 152400"/>
              <a:gd name="connsiteX17" fmla="*/ 2826385 w 3284347"/>
              <a:gd name="connsiteY17" fmla="*/ 145542 h 152400"/>
              <a:gd name="connsiteX18" fmla="*/ 2826385 w 3284347"/>
              <a:gd name="connsiteY18" fmla="*/ 6858 h 152400"/>
              <a:gd name="connsiteX20" fmla="*/ 2570226 w 3284347"/>
              <a:gd name="connsiteY20" fmla="*/ 6858 h 152400"/>
              <a:gd name="connsiteX21" fmla="*/ 2570226 w 3284347"/>
              <a:gd name="connsiteY21" fmla="*/ 145542 h 152400"/>
              <a:gd name="connsiteX22" fmla="*/ 2675509 w 3284347"/>
              <a:gd name="connsiteY22" fmla="*/ 145542 h 152400"/>
              <a:gd name="connsiteX23" fmla="*/ 2675509 w 3284347"/>
              <a:gd name="connsiteY23" fmla="*/ 6858 h 152400"/>
              <a:gd name="connsiteX25" fmla="*/ 2419350 w 3284347"/>
              <a:gd name="connsiteY25" fmla="*/ 6858 h 152400"/>
              <a:gd name="connsiteX26" fmla="*/ 2419350 w 3284347"/>
              <a:gd name="connsiteY26" fmla="*/ 145542 h 152400"/>
              <a:gd name="connsiteX27" fmla="*/ 2524633 w 3284347"/>
              <a:gd name="connsiteY27" fmla="*/ 145542 h 152400"/>
              <a:gd name="connsiteX28" fmla="*/ 2524633 w 3284347"/>
              <a:gd name="connsiteY28" fmla="*/ 6858 h 152400"/>
              <a:gd name="connsiteX30" fmla="*/ 2268474 w 3284347"/>
              <a:gd name="connsiteY30" fmla="*/ 6858 h 152400"/>
              <a:gd name="connsiteX31" fmla="*/ 2268474 w 3284347"/>
              <a:gd name="connsiteY31" fmla="*/ 145542 h 152400"/>
              <a:gd name="connsiteX32" fmla="*/ 2373757 w 3284347"/>
              <a:gd name="connsiteY32" fmla="*/ 145542 h 152400"/>
              <a:gd name="connsiteX33" fmla="*/ 2373757 w 3284347"/>
              <a:gd name="connsiteY33" fmla="*/ 6858 h 152400"/>
              <a:gd name="connsiteX35" fmla="*/ 2117598 w 3284347"/>
              <a:gd name="connsiteY35" fmla="*/ 6858 h 152400"/>
              <a:gd name="connsiteX36" fmla="*/ 2117598 w 3284347"/>
              <a:gd name="connsiteY36" fmla="*/ 145542 h 152400"/>
              <a:gd name="connsiteX37" fmla="*/ 2222881 w 3284347"/>
              <a:gd name="connsiteY37" fmla="*/ 145542 h 152400"/>
              <a:gd name="connsiteX38" fmla="*/ 2222881 w 3284347"/>
              <a:gd name="connsiteY38" fmla="*/ 6858 h 152400"/>
              <a:gd name="connsiteX40" fmla="*/ 1966722 w 3284347"/>
              <a:gd name="connsiteY40" fmla="*/ 6858 h 152400"/>
              <a:gd name="connsiteX41" fmla="*/ 1966722 w 3284347"/>
              <a:gd name="connsiteY41" fmla="*/ 145542 h 152400"/>
              <a:gd name="connsiteX42" fmla="*/ 2072005 w 3284347"/>
              <a:gd name="connsiteY42" fmla="*/ 145542 h 152400"/>
              <a:gd name="connsiteX43" fmla="*/ 2072005 w 3284347"/>
              <a:gd name="connsiteY43" fmla="*/ 6858 h 152400"/>
              <a:gd name="connsiteX45" fmla="*/ 1815846 w 3284347"/>
              <a:gd name="connsiteY45" fmla="*/ 6858 h 152400"/>
              <a:gd name="connsiteX46" fmla="*/ 1815846 w 3284347"/>
              <a:gd name="connsiteY46" fmla="*/ 145542 h 152400"/>
              <a:gd name="connsiteX47" fmla="*/ 1921129 w 3284347"/>
              <a:gd name="connsiteY47" fmla="*/ 145542 h 152400"/>
              <a:gd name="connsiteX48" fmla="*/ 1921129 w 3284347"/>
              <a:gd name="connsiteY48" fmla="*/ 6858 h 152400"/>
              <a:gd name="connsiteX50" fmla="*/ 1664970 w 3284347"/>
              <a:gd name="connsiteY50" fmla="*/ 6858 h 152400"/>
              <a:gd name="connsiteX51" fmla="*/ 1664970 w 3284347"/>
              <a:gd name="connsiteY51" fmla="*/ 145542 h 152400"/>
              <a:gd name="connsiteX52" fmla="*/ 1770253 w 3284347"/>
              <a:gd name="connsiteY52" fmla="*/ 145542 h 152400"/>
              <a:gd name="connsiteX53" fmla="*/ 1770253 w 3284347"/>
              <a:gd name="connsiteY53" fmla="*/ 6858 h 152400"/>
              <a:gd name="connsiteX55" fmla="*/ 1514094 w 3284347"/>
              <a:gd name="connsiteY55" fmla="*/ 6858 h 152400"/>
              <a:gd name="connsiteX56" fmla="*/ 1514094 w 3284347"/>
              <a:gd name="connsiteY56" fmla="*/ 145542 h 152400"/>
              <a:gd name="connsiteX57" fmla="*/ 1619377 w 3284347"/>
              <a:gd name="connsiteY57" fmla="*/ 145542 h 152400"/>
              <a:gd name="connsiteX58" fmla="*/ 1619377 w 3284347"/>
              <a:gd name="connsiteY58" fmla="*/ 6858 h 152400"/>
              <a:gd name="connsiteX60" fmla="*/ 1364742 w 3284347"/>
              <a:gd name="connsiteY60" fmla="*/ 6858 h 152400"/>
              <a:gd name="connsiteX61" fmla="*/ 1364742 w 3284347"/>
              <a:gd name="connsiteY61" fmla="*/ 145542 h 152400"/>
              <a:gd name="connsiteX62" fmla="*/ 1470025 w 3284347"/>
              <a:gd name="connsiteY62" fmla="*/ 145542 h 152400"/>
              <a:gd name="connsiteX63" fmla="*/ 1470025 w 3284347"/>
              <a:gd name="connsiteY63" fmla="*/ 6858 h 152400"/>
              <a:gd name="connsiteX65" fmla="*/ 1213866 w 3284347"/>
              <a:gd name="connsiteY65" fmla="*/ 6858 h 152400"/>
              <a:gd name="connsiteX66" fmla="*/ 1213866 w 3284347"/>
              <a:gd name="connsiteY66" fmla="*/ 145542 h 152400"/>
              <a:gd name="connsiteX67" fmla="*/ 1319149 w 3284347"/>
              <a:gd name="connsiteY67" fmla="*/ 145542 h 152400"/>
              <a:gd name="connsiteX68" fmla="*/ 1319149 w 3284347"/>
              <a:gd name="connsiteY68" fmla="*/ 6858 h 152400"/>
              <a:gd name="connsiteX70" fmla="*/ 1062990 w 3284347"/>
              <a:gd name="connsiteY70" fmla="*/ 6858 h 152400"/>
              <a:gd name="connsiteX71" fmla="*/ 1062990 w 3284347"/>
              <a:gd name="connsiteY71" fmla="*/ 145542 h 152400"/>
              <a:gd name="connsiteX72" fmla="*/ 1168273 w 3284347"/>
              <a:gd name="connsiteY72" fmla="*/ 145542 h 152400"/>
              <a:gd name="connsiteX73" fmla="*/ 1168273 w 3284347"/>
              <a:gd name="connsiteY73" fmla="*/ 6858 h 152400"/>
              <a:gd name="connsiteX75" fmla="*/ 912114 w 3284347"/>
              <a:gd name="connsiteY75" fmla="*/ 6858 h 152400"/>
              <a:gd name="connsiteX76" fmla="*/ 912114 w 3284347"/>
              <a:gd name="connsiteY76" fmla="*/ 145542 h 152400"/>
              <a:gd name="connsiteX77" fmla="*/ 1017397 w 3284347"/>
              <a:gd name="connsiteY77" fmla="*/ 145542 h 152400"/>
              <a:gd name="connsiteX78" fmla="*/ 1017397 w 3284347"/>
              <a:gd name="connsiteY78" fmla="*/ 6858 h 152400"/>
              <a:gd name="connsiteX80" fmla="*/ 761238 w 3284347"/>
              <a:gd name="connsiteY80" fmla="*/ 6858 h 152400"/>
              <a:gd name="connsiteX81" fmla="*/ 761238 w 3284347"/>
              <a:gd name="connsiteY81" fmla="*/ 145542 h 152400"/>
              <a:gd name="connsiteX82" fmla="*/ 866521 w 3284347"/>
              <a:gd name="connsiteY82" fmla="*/ 145542 h 152400"/>
              <a:gd name="connsiteX83" fmla="*/ 866521 w 3284347"/>
              <a:gd name="connsiteY83" fmla="*/ 6858 h 152400"/>
              <a:gd name="connsiteX85" fmla="*/ 610362 w 3284347"/>
              <a:gd name="connsiteY85" fmla="*/ 6858 h 152400"/>
              <a:gd name="connsiteX86" fmla="*/ 610362 w 3284347"/>
              <a:gd name="connsiteY86" fmla="*/ 145542 h 152400"/>
              <a:gd name="connsiteX87" fmla="*/ 715645 w 3284347"/>
              <a:gd name="connsiteY87" fmla="*/ 145542 h 152400"/>
              <a:gd name="connsiteX88" fmla="*/ 715645 w 3284347"/>
              <a:gd name="connsiteY88" fmla="*/ 6858 h 152400"/>
              <a:gd name="connsiteX90" fmla="*/ 459486 w 3284347"/>
              <a:gd name="connsiteY90" fmla="*/ 6858 h 152400"/>
              <a:gd name="connsiteX91" fmla="*/ 459486 w 3284347"/>
              <a:gd name="connsiteY91" fmla="*/ 145542 h 152400"/>
              <a:gd name="connsiteX92" fmla="*/ 564769 w 3284347"/>
              <a:gd name="connsiteY92" fmla="*/ 145542 h 152400"/>
              <a:gd name="connsiteX93" fmla="*/ 564769 w 3284347"/>
              <a:gd name="connsiteY93" fmla="*/ 6858 h 152400"/>
              <a:gd name="connsiteX95" fmla="*/ 308610 w 3284347"/>
              <a:gd name="connsiteY95" fmla="*/ 6858 h 152400"/>
              <a:gd name="connsiteX96" fmla="*/ 308610 w 3284347"/>
              <a:gd name="connsiteY96" fmla="*/ 145542 h 152400"/>
              <a:gd name="connsiteX97" fmla="*/ 413893 w 3284347"/>
              <a:gd name="connsiteY97" fmla="*/ 145542 h 152400"/>
              <a:gd name="connsiteX98" fmla="*/ 413893 w 3284347"/>
              <a:gd name="connsiteY98" fmla="*/ 6858 h 152400"/>
              <a:gd name="connsiteX100" fmla="*/ 157734 w 3284347"/>
              <a:gd name="connsiteY100" fmla="*/ 6858 h 152400"/>
              <a:gd name="connsiteX101" fmla="*/ 157734 w 3284347"/>
              <a:gd name="connsiteY101" fmla="*/ 145542 h 152400"/>
              <a:gd name="connsiteX102" fmla="*/ 263017 w 3284347"/>
              <a:gd name="connsiteY102" fmla="*/ 145542 h 152400"/>
              <a:gd name="connsiteX103" fmla="*/ 263017 w 3284347"/>
              <a:gd name="connsiteY103" fmla="*/ 6858 h 152400"/>
              <a:gd name="connsiteX105" fmla="*/ 6858 w 3284347"/>
              <a:gd name="connsiteY105" fmla="*/ 6858 h 152400"/>
              <a:gd name="connsiteX106" fmla="*/ 6858 w 3284347"/>
              <a:gd name="connsiteY106" fmla="*/ 145542 h 152400"/>
              <a:gd name="connsiteX107" fmla="*/ 112141 w 3284347"/>
              <a:gd name="connsiteY107" fmla="*/ 145542 h 152400"/>
              <a:gd name="connsiteX108" fmla="*/ 112141 w 3284347"/>
              <a:gd name="connsiteY108" fmla="*/ 6858 h 152400"/>
              <a:gd name="connsiteX110" fmla="*/ 3165348 w 3284347"/>
              <a:gd name="connsiteY110" fmla="*/ 0 h 152400"/>
              <a:gd name="connsiteX111" fmla="*/ 3284347 w 3284347"/>
              <a:gd name="connsiteY111" fmla="*/ 0 h 152400"/>
              <a:gd name="connsiteX112" fmla="*/ 3284347 w 3284347"/>
              <a:gd name="connsiteY112" fmla="*/ 152400 h 152400"/>
              <a:gd name="connsiteX113" fmla="*/ 3165348 w 3284347"/>
              <a:gd name="connsiteY113" fmla="*/ 152400 h 152400"/>
              <a:gd name="connsiteX115" fmla="*/ 3014472 w 3284347"/>
              <a:gd name="connsiteY115" fmla="*/ 0 h 152400"/>
              <a:gd name="connsiteX116" fmla="*/ 3133471 w 3284347"/>
              <a:gd name="connsiteY116" fmla="*/ 0 h 152400"/>
              <a:gd name="connsiteX117" fmla="*/ 3133471 w 3284347"/>
              <a:gd name="connsiteY117" fmla="*/ 152400 h 152400"/>
              <a:gd name="connsiteX118" fmla="*/ 3014472 w 3284347"/>
              <a:gd name="connsiteY118" fmla="*/ 152400 h 152400"/>
              <a:gd name="connsiteX120" fmla="*/ 2865120 w 3284347"/>
              <a:gd name="connsiteY120" fmla="*/ 0 h 152400"/>
              <a:gd name="connsiteX121" fmla="*/ 2984119 w 3284347"/>
              <a:gd name="connsiteY121" fmla="*/ 0 h 152400"/>
              <a:gd name="connsiteX122" fmla="*/ 2984119 w 3284347"/>
              <a:gd name="connsiteY122" fmla="*/ 152400 h 152400"/>
              <a:gd name="connsiteX123" fmla="*/ 2865120 w 3284347"/>
              <a:gd name="connsiteY123" fmla="*/ 152400 h 152400"/>
              <a:gd name="connsiteX125" fmla="*/ 2714244 w 3284347"/>
              <a:gd name="connsiteY125" fmla="*/ 0 h 152400"/>
              <a:gd name="connsiteX126" fmla="*/ 2833243 w 3284347"/>
              <a:gd name="connsiteY126" fmla="*/ 0 h 152400"/>
              <a:gd name="connsiteX127" fmla="*/ 2833243 w 3284347"/>
              <a:gd name="connsiteY127" fmla="*/ 152400 h 152400"/>
              <a:gd name="connsiteX128" fmla="*/ 2714244 w 3284347"/>
              <a:gd name="connsiteY128" fmla="*/ 152400 h 152400"/>
              <a:gd name="connsiteX130" fmla="*/ 2563368 w 3284347"/>
              <a:gd name="connsiteY130" fmla="*/ 0 h 152400"/>
              <a:gd name="connsiteX131" fmla="*/ 2682367 w 3284347"/>
              <a:gd name="connsiteY131" fmla="*/ 0 h 152400"/>
              <a:gd name="connsiteX132" fmla="*/ 2682367 w 3284347"/>
              <a:gd name="connsiteY132" fmla="*/ 152400 h 152400"/>
              <a:gd name="connsiteX133" fmla="*/ 2563368 w 3284347"/>
              <a:gd name="connsiteY133" fmla="*/ 152400 h 152400"/>
              <a:gd name="connsiteX135" fmla="*/ 2412492 w 3284347"/>
              <a:gd name="connsiteY135" fmla="*/ 0 h 152400"/>
              <a:gd name="connsiteX136" fmla="*/ 2531491 w 3284347"/>
              <a:gd name="connsiteY136" fmla="*/ 0 h 152400"/>
              <a:gd name="connsiteX137" fmla="*/ 2531491 w 3284347"/>
              <a:gd name="connsiteY137" fmla="*/ 152400 h 152400"/>
              <a:gd name="connsiteX138" fmla="*/ 2412492 w 3284347"/>
              <a:gd name="connsiteY138" fmla="*/ 152400 h 152400"/>
              <a:gd name="connsiteX140" fmla="*/ 2261616 w 3284347"/>
              <a:gd name="connsiteY140" fmla="*/ 0 h 152400"/>
              <a:gd name="connsiteX141" fmla="*/ 2380615 w 3284347"/>
              <a:gd name="connsiteY141" fmla="*/ 0 h 152400"/>
              <a:gd name="connsiteX142" fmla="*/ 2380615 w 3284347"/>
              <a:gd name="connsiteY142" fmla="*/ 152400 h 152400"/>
              <a:gd name="connsiteX143" fmla="*/ 2261616 w 3284347"/>
              <a:gd name="connsiteY143" fmla="*/ 152400 h 152400"/>
              <a:gd name="connsiteX145" fmla="*/ 2110740 w 3284347"/>
              <a:gd name="connsiteY145" fmla="*/ 0 h 152400"/>
              <a:gd name="connsiteX146" fmla="*/ 2229739 w 3284347"/>
              <a:gd name="connsiteY146" fmla="*/ 0 h 152400"/>
              <a:gd name="connsiteX147" fmla="*/ 2229739 w 3284347"/>
              <a:gd name="connsiteY147" fmla="*/ 152400 h 152400"/>
              <a:gd name="connsiteX148" fmla="*/ 2110740 w 3284347"/>
              <a:gd name="connsiteY148" fmla="*/ 152400 h 152400"/>
              <a:gd name="connsiteX150" fmla="*/ 1959864 w 3284347"/>
              <a:gd name="connsiteY150" fmla="*/ 0 h 152400"/>
              <a:gd name="connsiteX151" fmla="*/ 2078863 w 3284347"/>
              <a:gd name="connsiteY151" fmla="*/ 0 h 152400"/>
              <a:gd name="connsiteX152" fmla="*/ 2078863 w 3284347"/>
              <a:gd name="connsiteY152" fmla="*/ 152400 h 152400"/>
              <a:gd name="connsiteX153" fmla="*/ 1959864 w 3284347"/>
              <a:gd name="connsiteY153" fmla="*/ 152400 h 152400"/>
              <a:gd name="connsiteX155" fmla="*/ 1808988 w 3284347"/>
              <a:gd name="connsiteY155" fmla="*/ 0 h 152400"/>
              <a:gd name="connsiteX156" fmla="*/ 1927987 w 3284347"/>
              <a:gd name="connsiteY156" fmla="*/ 0 h 152400"/>
              <a:gd name="connsiteX157" fmla="*/ 1927987 w 3284347"/>
              <a:gd name="connsiteY157" fmla="*/ 152400 h 152400"/>
              <a:gd name="connsiteX158" fmla="*/ 1808988 w 3284347"/>
              <a:gd name="connsiteY158" fmla="*/ 152400 h 152400"/>
              <a:gd name="connsiteX160" fmla="*/ 1658112 w 3284347"/>
              <a:gd name="connsiteY160" fmla="*/ 0 h 152400"/>
              <a:gd name="connsiteX161" fmla="*/ 1777111 w 3284347"/>
              <a:gd name="connsiteY161" fmla="*/ 0 h 152400"/>
              <a:gd name="connsiteX162" fmla="*/ 1777111 w 3284347"/>
              <a:gd name="connsiteY162" fmla="*/ 152400 h 152400"/>
              <a:gd name="connsiteX163" fmla="*/ 1658112 w 3284347"/>
              <a:gd name="connsiteY163" fmla="*/ 152400 h 152400"/>
              <a:gd name="connsiteX165" fmla="*/ 1507236 w 3284347"/>
              <a:gd name="connsiteY165" fmla="*/ 0 h 152400"/>
              <a:gd name="connsiteX166" fmla="*/ 1626235 w 3284347"/>
              <a:gd name="connsiteY166" fmla="*/ 0 h 152400"/>
              <a:gd name="connsiteX167" fmla="*/ 1626235 w 3284347"/>
              <a:gd name="connsiteY167" fmla="*/ 152400 h 152400"/>
              <a:gd name="connsiteX168" fmla="*/ 1507236 w 3284347"/>
              <a:gd name="connsiteY168" fmla="*/ 152400 h 152400"/>
              <a:gd name="connsiteX170" fmla="*/ 1357884 w 3284347"/>
              <a:gd name="connsiteY170" fmla="*/ 0 h 152400"/>
              <a:gd name="connsiteX171" fmla="*/ 1476883 w 3284347"/>
              <a:gd name="connsiteY171" fmla="*/ 0 h 152400"/>
              <a:gd name="connsiteX172" fmla="*/ 1476883 w 3284347"/>
              <a:gd name="connsiteY172" fmla="*/ 152400 h 152400"/>
              <a:gd name="connsiteX173" fmla="*/ 1357884 w 3284347"/>
              <a:gd name="connsiteY173" fmla="*/ 152400 h 152400"/>
              <a:gd name="connsiteX175" fmla="*/ 1207008 w 3284347"/>
              <a:gd name="connsiteY175" fmla="*/ 0 h 152400"/>
              <a:gd name="connsiteX176" fmla="*/ 1326007 w 3284347"/>
              <a:gd name="connsiteY176" fmla="*/ 0 h 152400"/>
              <a:gd name="connsiteX177" fmla="*/ 1326007 w 3284347"/>
              <a:gd name="connsiteY177" fmla="*/ 152400 h 152400"/>
              <a:gd name="connsiteX178" fmla="*/ 1207008 w 3284347"/>
              <a:gd name="connsiteY178" fmla="*/ 152400 h 152400"/>
              <a:gd name="connsiteX180" fmla="*/ 1056132 w 3284347"/>
              <a:gd name="connsiteY180" fmla="*/ 0 h 152400"/>
              <a:gd name="connsiteX181" fmla="*/ 1175131 w 3284347"/>
              <a:gd name="connsiteY181" fmla="*/ 0 h 152400"/>
              <a:gd name="connsiteX182" fmla="*/ 1175131 w 3284347"/>
              <a:gd name="connsiteY182" fmla="*/ 152400 h 152400"/>
              <a:gd name="connsiteX183" fmla="*/ 1056132 w 3284347"/>
              <a:gd name="connsiteY183" fmla="*/ 152400 h 152400"/>
              <a:gd name="connsiteX185" fmla="*/ 905256 w 3284347"/>
              <a:gd name="connsiteY185" fmla="*/ 0 h 152400"/>
              <a:gd name="connsiteX186" fmla="*/ 1024255 w 3284347"/>
              <a:gd name="connsiteY186" fmla="*/ 0 h 152400"/>
              <a:gd name="connsiteX187" fmla="*/ 1024255 w 3284347"/>
              <a:gd name="connsiteY187" fmla="*/ 152400 h 152400"/>
              <a:gd name="connsiteX188" fmla="*/ 905256 w 3284347"/>
              <a:gd name="connsiteY188" fmla="*/ 152400 h 152400"/>
              <a:gd name="connsiteX190" fmla="*/ 754380 w 3284347"/>
              <a:gd name="connsiteY190" fmla="*/ 0 h 152400"/>
              <a:gd name="connsiteX191" fmla="*/ 873379 w 3284347"/>
              <a:gd name="connsiteY191" fmla="*/ 0 h 152400"/>
              <a:gd name="connsiteX192" fmla="*/ 873379 w 3284347"/>
              <a:gd name="connsiteY192" fmla="*/ 152400 h 152400"/>
              <a:gd name="connsiteX193" fmla="*/ 754380 w 3284347"/>
              <a:gd name="connsiteY193" fmla="*/ 152400 h 152400"/>
              <a:gd name="connsiteX195" fmla="*/ 603504 w 3284347"/>
              <a:gd name="connsiteY195" fmla="*/ 0 h 152400"/>
              <a:gd name="connsiteX196" fmla="*/ 722503 w 3284347"/>
              <a:gd name="connsiteY196" fmla="*/ 0 h 152400"/>
              <a:gd name="connsiteX197" fmla="*/ 722503 w 3284347"/>
              <a:gd name="connsiteY197" fmla="*/ 152400 h 152400"/>
              <a:gd name="connsiteX198" fmla="*/ 603504 w 3284347"/>
              <a:gd name="connsiteY198" fmla="*/ 152400 h 152400"/>
              <a:gd name="connsiteX200" fmla="*/ 452628 w 3284347"/>
              <a:gd name="connsiteY200" fmla="*/ 0 h 152400"/>
              <a:gd name="connsiteX201" fmla="*/ 571627 w 3284347"/>
              <a:gd name="connsiteY201" fmla="*/ 0 h 152400"/>
              <a:gd name="connsiteX202" fmla="*/ 571627 w 3284347"/>
              <a:gd name="connsiteY202" fmla="*/ 152400 h 152400"/>
              <a:gd name="connsiteX203" fmla="*/ 452628 w 3284347"/>
              <a:gd name="connsiteY203" fmla="*/ 152400 h 152400"/>
              <a:gd name="connsiteX205" fmla="*/ 301752 w 3284347"/>
              <a:gd name="connsiteY205" fmla="*/ 0 h 152400"/>
              <a:gd name="connsiteX206" fmla="*/ 420751 w 3284347"/>
              <a:gd name="connsiteY206" fmla="*/ 0 h 152400"/>
              <a:gd name="connsiteX207" fmla="*/ 420751 w 3284347"/>
              <a:gd name="connsiteY207" fmla="*/ 152400 h 152400"/>
              <a:gd name="connsiteX208" fmla="*/ 301752 w 3284347"/>
              <a:gd name="connsiteY208" fmla="*/ 152400 h 152400"/>
              <a:gd name="connsiteX210" fmla="*/ 150876 w 3284347"/>
              <a:gd name="connsiteY210" fmla="*/ 0 h 152400"/>
              <a:gd name="connsiteX211" fmla="*/ 269875 w 3284347"/>
              <a:gd name="connsiteY211" fmla="*/ 0 h 152400"/>
              <a:gd name="connsiteX212" fmla="*/ 269875 w 3284347"/>
              <a:gd name="connsiteY212" fmla="*/ 152400 h 152400"/>
              <a:gd name="connsiteX213" fmla="*/ 150876 w 3284347"/>
              <a:gd name="connsiteY213" fmla="*/ 152400 h 152400"/>
              <a:gd name="connsiteX215" fmla="*/ 0 w 3284347"/>
              <a:gd name="connsiteY215" fmla="*/ 0 h 152400"/>
              <a:gd name="connsiteX216" fmla="*/ 118999 w 3284347"/>
              <a:gd name="connsiteY216" fmla="*/ 0 h 152400"/>
              <a:gd name="connsiteX217" fmla="*/ 118999 w 3284347"/>
              <a:gd name="connsiteY217" fmla="*/ 152400 h 152400"/>
              <a:gd name="connsiteX218" fmla="*/ 0 w 3284347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47" h="152400">
                <a:moveTo>
                  <a:pt x="3172206" y="6858"/>
                </a:moveTo>
                <a:lnTo>
                  <a:pt x="3172206" y="145542"/>
                </a:lnTo>
                <a:lnTo>
                  <a:pt x="3277489" y="145542"/>
                </a:lnTo>
                <a:lnTo>
                  <a:pt x="3277489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1978" y="6858"/>
                </a:moveTo>
                <a:lnTo>
                  <a:pt x="2871978" y="145542"/>
                </a:lnTo>
                <a:lnTo>
                  <a:pt x="2977261" y="145542"/>
                </a:lnTo>
                <a:lnTo>
                  <a:pt x="2977261" y="6858"/>
                </a:lnTo>
                <a:moveTo>
                  <a:pt x="2721102" y="6858"/>
                </a:moveTo>
                <a:lnTo>
                  <a:pt x="2721102" y="145542"/>
                </a:lnTo>
                <a:lnTo>
                  <a:pt x="2826385" y="145542"/>
                </a:lnTo>
                <a:lnTo>
                  <a:pt x="2826385" y="6858"/>
                </a:lnTo>
                <a:moveTo>
                  <a:pt x="2570226" y="6858"/>
                </a:moveTo>
                <a:lnTo>
                  <a:pt x="2570226" y="145542"/>
                </a:lnTo>
                <a:lnTo>
                  <a:pt x="2675509" y="145542"/>
                </a:lnTo>
                <a:lnTo>
                  <a:pt x="2675509" y="6858"/>
                </a:lnTo>
                <a:moveTo>
                  <a:pt x="2419350" y="6858"/>
                </a:moveTo>
                <a:lnTo>
                  <a:pt x="2419350" y="145542"/>
                </a:lnTo>
                <a:lnTo>
                  <a:pt x="2524633" y="145542"/>
                </a:lnTo>
                <a:lnTo>
                  <a:pt x="2524633" y="6858"/>
                </a:lnTo>
                <a:moveTo>
                  <a:pt x="2268474" y="6858"/>
                </a:moveTo>
                <a:lnTo>
                  <a:pt x="2268474" y="145542"/>
                </a:lnTo>
                <a:lnTo>
                  <a:pt x="2373757" y="145542"/>
                </a:lnTo>
                <a:lnTo>
                  <a:pt x="2373757" y="6858"/>
                </a:lnTo>
                <a:moveTo>
                  <a:pt x="2117598" y="6858"/>
                </a:moveTo>
                <a:lnTo>
                  <a:pt x="2117598" y="145542"/>
                </a:lnTo>
                <a:lnTo>
                  <a:pt x="2222881" y="145542"/>
                </a:lnTo>
                <a:lnTo>
                  <a:pt x="2222881" y="6858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4231005"/>
            <a:ext cx="3284347" cy="152400"/>
          </a:xfrm>
          <a:custGeom>
            <a:avLst/>
            <a:gdLst>
              <a:gd name="connsiteX0" fmla="*/ 3172206 w 3284347"/>
              <a:gd name="connsiteY0" fmla="*/ 6858 h 152400"/>
              <a:gd name="connsiteX1" fmla="*/ 3172206 w 3284347"/>
              <a:gd name="connsiteY1" fmla="*/ 145542 h 152400"/>
              <a:gd name="connsiteX2" fmla="*/ 3277489 w 3284347"/>
              <a:gd name="connsiteY2" fmla="*/ 145542 h 152400"/>
              <a:gd name="connsiteX3" fmla="*/ 3277489 w 3284347"/>
              <a:gd name="connsiteY3" fmla="*/ 6858 h 152400"/>
              <a:gd name="connsiteX5" fmla="*/ 3021330 w 3284347"/>
              <a:gd name="connsiteY5" fmla="*/ 6858 h 152400"/>
              <a:gd name="connsiteX6" fmla="*/ 3021330 w 3284347"/>
              <a:gd name="connsiteY6" fmla="*/ 145542 h 152400"/>
              <a:gd name="connsiteX7" fmla="*/ 3126613 w 3284347"/>
              <a:gd name="connsiteY7" fmla="*/ 145542 h 152400"/>
              <a:gd name="connsiteX8" fmla="*/ 3126613 w 3284347"/>
              <a:gd name="connsiteY8" fmla="*/ 6858 h 152400"/>
              <a:gd name="connsiteX10" fmla="*/ 2871978 w 3284347"/>
              <a:gd name="connsiteY10" fmla="*/ 6858 h 152400"/>
              <a:gd name="connsiteX11" fmla="*/ 2871978 w 3284347"/>
              <a:gd name="connsiteY11" fmla="*/ 145542 h 152400"/>
              <a:gd name="connsiteX12" fmla="*/ 2977261 w 3284347"/>
              <a:gd name="connsiteY12" fmla="*/ 145542 h 152400"/>
              <a:gd name="connsiteX13" fmla="*/ 2977261 w 3284347"/>
              <a:gd name="connsiteY13" fmla="*/ 6858 h 152400"/>
              <a:gd name="connsiteX15" fmla="*/ 2721102 w 3284347"/>
              <a:gd name="connsiteY15" fmla="*/ 6858 h 152400"/>
              <a:gd name="connsiteX16" fmla="*/ 2721102 w 3284347"/>
              <a:gd name="connsiteY16" fmla="*/ 145542 h 152400"/>
              <a:gd name="connsiteX17" fmla="*/ 2826385 w 3284347"/>
              <a:gd name="connsiteY17" fmla="*/ 145542 h 152400"/>
              <a:gd name="connsiteX18" fmla="*/ 2826385 w 3284347"/>
              <a:gd name="connsiteY18" fmla="*/ 6858 h 152400"/>
              <a:gd name="connsiteX20" fmla="*/ 2570226 w 3284347"/>
              <a:gd name="connsiteY20" fmla="*/ 6858 h 152400"/>
              <a:gd name="connsiteX21" fmla="*/ 2570226 w 3284347"/>
              <a:gd name="connsiteY21" fmla="*/ 145542 h 152400"/>
              <a:gd name="connsiteX22" fmla="*/ 2675509 w 3284347"/>
              <a:gd name="connsiteY22" fmla="*/ 145542 h 152400"/>
              <a:gd name="connsiteX23" fmla="*/ 2675509 w 3284347"/>
              <a:gd name="connsiteY23" fmla="*/ 6858 h 152400"/>
              <a:gd name="connsiteX25" fmla="*/ 2419350 w 3284347"/>
              <a:gd name="connsiteY25" fmla="*/ 6858 h 152400"/>
              <a:gd name="connsiteX26" fmla="*/ 2419350 w 3284347"/>
              <a:gd name="connsiteY26" fmla="*/ 145542 h 152400"/>
              <a:gd name="connsiteX27" fmla="*/ 2524633 w 3284347"/>
              <a:gd name="connsiteY27" fmla="*/ 145542 h 152400"/>
              <a:gd name="connsiteX28" fmla="*/ 2524633 w 3284347"/>
              <a:gd name="connsiteY28" fmla="*/ 6858 h 152400"/>
              <a:gd name="connsiteX30" fmla="*/ 2268474 w 3284347"/>
              <a:gd name="connsiteY30" fmla="*/ 6858 h 152400"/>
              <a:gd name="connsiteX31" fmla="*/ 2268474 w 3284347"/>
              <a:gd name="connsiteY31" fmla="*/ 145542 h 152400"/>
              <a:gd name="connsiteX32" fmla="*/ 2373757 w 3284347"/>
              <a:gd name="connsiteY32" fmla="*/ 145542 h 152400"/>
              <a:gd name="connsiteX33" fmla="*/ 2373757 w 3284347"/>
              <a:gd name="connsiteY33" fmla="*/ 6858 h 152400"/>
              <a:gd name="connsiteX35" fmla="*/ 2117598 w 3284347"/>
              <a:gd name="connsiteY35" fmla="*/ 6858 h 152400"/>
              <a:gd name="connsiteX36" fmla="*/ 2117598 w 3284347"/>
              <a:gd name="connsiteY36" fmla="*/ 145542 h 152400"/>
              <a:gd name="connsiteX37" fmla="*/ 2222881 w 3284347"/>
              <a:gd name="connsiteY37" fmla="*/ 145542 h 152400"/>
              <a:gd name="connsiteX38" fmla="*/ 2222881 w 3284347"/>
              <a:gd name="connsiteY38" fmla="*/ 6858 h 152400"/>
              <a:gd name="connsiteX40" fmla="*/ 1966722 w 3284347"/>
              <a:gd name="connsiteY40" fmla="*/ 6858 h 152400"/>
              <a:gd name="connsiteX41" fmla="*/ 1966722 w 3284347"/>
              <a:gd name="connsiteY41" fmla="*/ 145542 h 152400"/>
              <a:gd name="connsiteX42" fmla="*/ 2072005 w 3284347"/>
              <a:gd name="connsiteY42" fmla="*/ 145542 h 152400"/>
              <a:gd name="connsiteX43" fmla="*/ 2072005 w 3284347"/>
              <a:gd name="connsiteY43" fmla="*/ 6858 h 152400"/>
              <a:gd name="connsiteX45" fmla="*/ 1815846 w 3284347"/>
              <a:gd name="connsiteY45" fmla="*/ 6858 h 152400"/>
              <a:gd name="connsiteX46" fmla="*/ 1815846 w 3284347"/>
              <a:gd name="connsiteY46" fmla="*/ 145542 h 152400"/>
              <a:gd name="connsiteX47" fmla="*/ 1921129 w 3284347"/>
              <a:gd name="connsiteY47" fmla="*/ 145542 h 152400"/>
              <a:gd name="connsiteX48" fmla="*/ 1921129 w 3284347"/>
              <a:gd name="connsiteY48" fmla="*/ 6858 h 152400"/>
              <a:gd name="connsiteX50" fmla="*/ 1664970 w 3284347"/>
              <a:gd name="connsiteY50" fmla="*/ 6858 h 152400"/>
              <a:gd name="connsiteX51" fmla="*/ 1664970 w 3284347"/>
              <a:gd name="connsiteY51" fmla="*/ 145542 h 152400"/>
              <a:gd name="connsiteX52" fmla="*/ 1770253 w 3284347"/>
              <a:gd name="connsiteY52" fmla="*/ 145542 h 152400"/>
              <a:gd name="connsiteX53" fmla="*/ 1770253 w 3284347"/>
              <a:gd name="connsiteY53" fmla="*/ 6858 h 152400"/>
              <a:gd name="connsiteX55" fmla="*/ 1514094 w 3284347"/>
              <a:gd name="connsiteY55" fmla="*/ 6858 h 152400"/>
              <a:gd name="connsiteX56" fmla="*/ 1514094 w 3284347"/>
              <a:gd name="connsiteY56" fmla="*/ 145542 h 152400"/>
              <a:gd name="connsiteX57" fmla="*/ 1619377 w 3284347"/>
              <a:gd name="connsiteY57" fmla="*/ 145542 h 152400"/>
              <a:gd name="connsiteX58" fmla="*/ 1619377 w 3284347"/>
              <a:gd name="connsiteY58" fmla="*/ 6858 h 152400"/>
              <a:gd name="connsiteX60" fmla="*/ 1364742 w 3284347"/>
              <a:gd name="connsiteY60" fmla="*/ 6858 h 152400"/>
              <a:gd name="connsiteX61" fmla="*/ 1364742 w 3284347"/>
              <a:gd name="connsiteY61" fmla="*/ 145542 h 152400"/>
              <a:gd name="connsiteX62" fmla="*/ 1470025 w 3284347"/>
              <a:gd name="connsiteY62" fmla="*/ 145542 h 152400"/>
              <a:gd name="connsiteX63" fmla="*/ 1470025 w 3284347"/>
              <a:gd name="connsiteY63" fmla="*/ 6858 h 152400"/>
              <a:gd name="connsiteX65" fmla="*/ 1213866 w 3284347"/>
              <a:gd name="connsiteY65" fmla="*/ 6858 h 152400"/>
              <a:gd name="connsiteX66" fmla="*/ 1213866 w 3284347"/>
              <a:gd name="connsiteY66" fmla="*/ 145542 h 152400"/>
              <a:gd name="connsiteX67" fmla="*/ 1319149 w 3284347"/>
              <a:gd name="connsiteY67" fmla="*/ 145542 h 152400"/>
              <a:gd name="connsiteX68" fmla="*/ 1319149 w 3284347"/>
              <a:gd name="connsiteY68" fmla="*/ 6858 h 152400"/>
              <a:gd name="connsiteX70" fmla="*/ 1062990 w 3284347"/>
              <a:gd name="connsiteY70" fmla="*/ 6858 h 152400"/>
              <a:gd name="connsiteX71" fmla="*/ 1062990 w 3284347"/>
              <a:gd name="connsiteY71" fmla="*/ 145542 h 152400"/>
              <a:gd name="connsiteX72" fmla="*/ 1168273 w 3284347"/>
              <a:gd name="connsiteY72" fmla="*/ 145542 h 152400"/>
              <a:gd name="connsiteX73" fmla="*/ 1168273 w 3284347"/>
              <a:gd name="connsiteY73" fmla="*/ 6858 h 152400"/>
              <a:gd name="connsiteX75" fmla="*/ 912114 w 3284347"/>
              <a:gd name="connsiteY75" fmla="*/ 6858 h 152400"/>
              <a:gd name="connsiteX76" fmla="*/ 912114 w 3284347"/>
              <a:gd name="connsiteY76" fmla="*/ 145542 h 152400"/>
              <a:gd name="connsiteX77" fmla="*/ 1017397 w 3284347"/>
              <a:gd name="connsiteY77" fmla="*/ 145542 h 152400"/>
              <a:gd name="connsiteX78" fmla="*/ 1017397 w 3284347"/>
              <a:gd name="connsiteY78" fmla="*/ 6858 h 152400"/>
              <a:gd name="connsiteX80" fmla="*/ 761238 w 3284347"/>
              <a:gd name="connsiteY80" fmla="*/ 6858 h 152400"/>
              <a:gd name="connsiteX81" fmla="*/ 761238 w 3284347"/>
              <a:gd name="connsiteY81" fmla="*/ 145542 h 152400"/>
              <a:gd name="connsiteX82" fmla="*/ 866521 w 3284347"/>
              <a:gd name="connsiteY82" fmla="*/ 145542 h 152400"/>
              <a:gd name="connsiteX83" fmla="*/ 866521 w 3284347"/>
              <a:gd name="connsiteY83" fmla="*/ 6858 h 152400"/>
              <a:gd name="connsiteX85" fmla="*/ 610362 w 3284347"/>
              <a:gd name="connsiteY85" fmla="*/ 6858 h 152400"/>
              <a:gd name="connsiteX86" fmla="*/ 610362 w 3284347"/>
              <a:gd name="connsiteY86" fmla="*/ 145542 h 152400"/>
              <a:gd name="connsiteX87" fmla="*/ 715645 w 3284347"/>
              <a:gd name="connsiteY87" fmla="*/ 145542 h 152400"/>
              <a:gd name="connsiteX88" fmla="*/ 715645 w 3284347"/>
              <a:gd name="connsiteY88" fmla="*/ 6858 h 152400"/>
              <a:gd name="connsiteX90" fmla="*/ 459486 w 3284347"/>
              <a:gd name="connsiteY90" fmla="*/ 6858 h 152400"/>
              <a:gd name="connsiteX91" fmla="*/ 459486 w 3284347"/>
              <a:gd name="connsiteY91" fmla="*/ 145542 h 152400"/>
              <a:gd name="connsiteX92" fmla="*/ 564769 w 3284347"/>
              <a:gd name="connsiteY92" fmla="*/ 145542 h 152400"/>
              <a:gd name="connsiteX93" fmla="*/ 564769 w 3284347"/>
              <a:gd name="connsiteY93" fmla="*/ 6858 h 152400"/>
              <a:gd name="connsiteX95" fmla="*/ 308610 w 3284347"/>
              <a:gd name="connsiteY95" fmla="*/ 6858 h 152400"/>
              <a:gd name="connsiteX96" fmla="*/ 308610 w 3284347"/>
              <a:gd name="connsiteY96" fmla="*/ 145542 h 152400"/>
              <a:gd name="connsiteX97" fmla="*/ 413893 w 3284347"/>
              <a:gd name="connsiteY97" fmla="*/ 145542 h 152400"/>
              <a:gd name="connsiteX98" fmla="*/ 413893 w 3284347"/>
              <a:gd name="connsiteY98" fmla="*/ 6858 h 152400"/>
              <a:gd name="connsiteX100" fmla="*/ 157734 w 3284347"/>
              <a:gd name="connsiteY100" fmla="*/ 6858 h 152400"/>
              <a:gd name="connsiteX101" fmla="*/ 157734 w 3284347"/>
              <a:gd name="connsiteY101" fmla="*/ 145542 h 152400"/>
              <a:gd name="connsiteX102" fmla="*/ 263017 w 3284347"/>
              <a:gd name="connsiteY102" fmla="*/ 145542 h 152400"/>
              <a:gd name="connsiteX103" fmla="*/ 263017 w 3284347"/>
              <a:gd name="connsiteY103" fmla="*/ 6858 h 152400"/>
              <a:gd name="connsiteX105" fmla="*/ 6858 w 3284347"/>
              <a:gd name="connsiteY105" fmla="*/ 6858 h 152400"/>
              <a:gd name="connsiteX106" fmla="*/ 6858 w 3284347"/>
              <a:gd name="connsiteY106" fmla="*/ 145542 h 152400"/>
              <a:gd name="connsiteX107" fmla="*/ 112141 w 3284347"/>
              <a:gd name="connsiteY107" fmla="*/ 145542 h 152400"/>
              <a:gd name="connsiteX108" fmla="*/ 112141 w 3284347"/>
              <a:gd name="connsiteY108" fmla="*/ 6858 h 152400"/>
              <a:gd name="connsiteX110" fmla="*/ 3165348 w 3284347"/>
              <a:gd name="connsiteY110" fmla="*/ 0 h 152400"/>
              <a:gd name="connsiteX111" fmla="*/ 3284347 w 3284347"/>
              <a:gd name="connsiteY111" fmla="*/ 0 h 152400"/>
              <a:gd name="connsiteX112" fmla="*/ 3284347 w 3284347"/>
              <a:gd name="connsiteY112" fmla="*/ 152400 h 152400"/>
              <a:gd name="connsiteX113" fmla="*/ 3165348 w 3284347"/>
              <a:gd name="connsiteY113" fmla="*/ 152400 h 152400"/>
              <a:gd name="connsiteX115" fmla="*/ 3014472 w 3284347"/>
              <a:gd name="connsiteY115" fmla="*/ 0 h 152400"/>
              <a:gd name="connsiteX116" fmla="*/ 3133471 w 3284347"/>
              <a:gd name="connsiteY116" fmla="*/ 0 h 152400"/>
              <a:gd name="connsiteX117" fmla="*/ 3133471 w 3284347"/>
              <a:gd name="connsiteY117" fmla="*/ 152400 h 152400"/>
              <a:gd name="connsiteX118" fmla="*/ 3014472 w 3284347"/>
              <a:gd name="connsiteY118" fmla="*/ 152400 h 152400"/>
              <a:gd name="connsiteX120" fmla="*/ 2865120 w 3284347"/>
              <a:gd name="connsiteY120" fmla="*/ 0 h 152400"/>
              <a:gd name="connsiteX121" fmla="*/ 2984119 w 3284347"/>
              <a:gd name="connsiteY121" fmla="*/ 0 h 152400"/>
              <a:gd name="connsiteX122" fmla="*/ 2984119 w 3284347"/>
              <a:gd name="connsiteY122" fmla="*/ 152400 h 152400"/>
              <a:gd name="connsiteX123" fmla="*/ 2865120 w 3284347"/>
              <a:gd name="connsiteY123" fmla="*/ 152400 h 152400"/>
              <a:gd name="connsiteX125" fmla="*/ 2714244 w 3284347"/>
              <a:gd name="connsiteY125" fmla="*/ 0 h 152400"/>
              <a:gd name="connsiteX126" fmla="*/ 2833243 w 3284347"/>
              <a:gd name="connsiteY126" fmla="*/ 0 h 152400"/>
              <a:gd name="connsiteX127" fmla="*/ 2833243 w 3284347"/>
              <a:gd name="connsiteY127" fmla="*/ 152400 h 152400"/>
              <a:gd name="connsiteX128" fmla="*/ 2714244 w 3284347"/>
              <a:gd name="connsiteY128" fmla="*/ 152400 h 152400"/>
              <a:gd name="connsiteX130" fmla="*/ 2563368 w 3284347"/>
              <a:gd name="connsiteY130" fmla="*/ 0 h 152400"/>
              <a:gd name="connsiteX131" fmla="*/ 2682367 w 3284347"/>
              <a:gd name="connsiteY131" fmla="*/ 0 h 152400"/>
              <a:gd name="connsiteX132" fmla="*/ 2682367 w 3284347"/>
              <a:gd name="connsiteY132" fmla="*/ 152400 h 152400"/>
              <a:gd name="connsiteX133" fmla="*/ 2563368 w 3284347"/>
              <a:gd name="connsiteY133" fmla="*/ 152400 h 152400"/>
              <a:gd name="connsiteX135" fmla="*/ 2412492 w 3284347"/>
              <a:gd name="connsiteY135" fmla="*/ 0 h 152400"/>
              <a:gd name="connsiteX136" fmla="*/ 2531491 w 3284347"/>
              <a:gd name="connsiteY136" fmla="*/ 0 h 152400"/>
              <a:gd name="connsiteX137" fmla="*/ 2531491 w 3284347"/>
              <a:gd name="connsiteY137" fmla="*/ 152400 h 152400"/>
              <a:gd name="connsiteX138" fmla="*/ 2412492 w 3284347"/>
              <a:gd name="connsiteY138" fmla="*/ 152400 h 152400"/>
              <a:gd name="connsiteX140" fmla="*/ 2261616 w 3284347"/>
              <a:gd name="connsiteY140" fmla="*/ 0 h 152400"/>
              <a:gd name="connsiteX141" fmla="*/ 2380615 w 3284347"/>
              <a:gd name="connsiteY141" fmla="*/ 0 h 152400"/>
              <a:gd name="connsiteX142" fmla="*/ 2380615 w 3284347"/>
              <a:gd name="connsiteY142" fmla="*/ 152400 h 152400"/>
              <a:gd name="connsiteX143" fmla="*/ 2261616 w 3284347"/>
              <a:gd name="connsiteY143" fmla="*/ 152400 h 152400"/>
              <a:gd name="connsiteX145" fmla="*/ 2110740 w 3284347"/>
              <a:gd name="connsiteY145" fmla="*/ 0 h 152400"/>
              <a:gd name="connsiteX146" fmla="*/ 2229739 w 3284347"/>
              <a:gd name="connsiteY146" fmla="*/ 0 h 152400"/>
              <a:gd name="connsiteX147" fmla="*/ 2229739 w 3284347"/>
              <a:gd name="connsiteY147" fmla="*/ 152400 h 152400"/>
              <a:gd name="connsiteX148" fmla="*/ 2110740 w 3284347"/>
              <a:gd name="connsiteY148" fmla="*/ 152400 h 152400"/>
              <a:gd name="connsiteX150" fmla="*/ 1959864 w 3284347"/>
              <a:gd name="connsiteY150" fmla="*/ 0 h 152400"/>
              <a:gd name="connsiteX151" fmla="*/ 2078863 w 3284347"/>
              <a:gd name="connsiteY151" fmla="*/ 0 h 152400"/>
              <a:gd name="connsiteX152" fmla="*/ 2078863 w 3284347"/>
              <a:gd name="connsiteY152" fmla="*/ 152400 h 152400"/>
              <a:gd name="connsiteX153" fmla="*/ 1959864 w 3284347"/>
              <a:gd name="connsiteY153" fmla="*/ 152400 h 152400"/>
              <a:gd name="connsiteX155" fmla="*/ 1808988 w 3284347"/>
              <a:gd name="connsiteY155" fmla="*/ 0 h 152400"/>
              <a:gd name="connsiteX156" fmla="*/ 1927987 w 3284347"/>
              <a:gd name="connsiteY156" fmla="*/ 0 h 152400"/>
              <a:gd name="connsiteX157" fmla="*/ 1927987 w 3284347"/>
              <a:gd name="connsiteY157" fmla="*/ 152400 h 152400"/>
              <a:gd name="connsiteX158" fmla="*/ 1808988 w 3284347"/>
              <a:gd name="connsiteY158" fmla="*/ 152400 h 152400"/>
              <a:gd name="connsiteX160" fmla="*/ 1658112 w 3284347"/>
              <a:gd name="connsiteY160" fmla="*/ 0 h 152400"/>
              <a:gd name="connsiteX161" fmla="*/ 1777111 w 3284347"/>
              <a:gd name="connsiteY161" fmla="*/ 0 h 152400"/>
              <a:gd name="connsiteX162" fmla="*/ 1777111 w 3284347"/>
              <a:gd name="connsiteY162" fmla="*/ 152400 h 152400"/>
              <a:gd name="connsiteX163" fmla="*/ 1658112 w 3284347"/>
              <a:gd name="connsiteY163" fmla="*/ 152400 h 152400"/>
              <a:gd name="connsiteX165" fmla="*/ 1507236 w 3284347"/>
              <a:gd name="connsiteY165" fmla="*/ 0 h 152400"/>
              <a:gd name="connsiteX166" fmla="*/ 1626235 w 3284347"/>
              <a:gd name="connsiteY166" fmla="*/ 0 h 152400"/>
              <a:gd name="connsiteX167" fmla="*/ 1626235 w 3284347"/>
              <a:gd name="connsiteY167" fmla="*/ 152400 h 152400"/>
              <a:gd name="connsiteX168" fmla="*/ 1507236 w 3284347"/>
              <a:gd name="connsiteY168" fmla="*/ 152400 h 152400"/>
              <a:gd name="connsiteX170" fmla="*/ 1357884 w 3284347"/>
              <a:gd name="connsiteY170" fmla="*/ 0 h 152400"/>
              <a:gd name="connsiteX171" fmla="*/ 1476883 w 3284347"/>
              <a:gd name="connsiteY171" fmla="*/ 0 h 152400"/>
              <a:gd name="connsiteX172" fmla="*/ 1476883 w 3284347"/>
              <a:gd name="connsiteY172" fmla="*/ 152400 h 152400"/>
              <a:gd name="connsiteX173" fmla="*/ 1357884 w 3284347"/>
              <a:gd name="connsiteY173" fmla="*/ 152400 h 152400"/>
              <a:gd name="connsiteX175" fmla="*/ 1207008 w 3284347"/>
              <a:gd name="connsiteY175" fmla="*/ 0 h 152400"/>
              <a:gd name="connsiteX176" fmla="*/ 1326007 w 3284347"/>
              <a:gd name="connsiteY176" fmla="*/ 0 h 152400"/>
              <a:gd name="connsiteX177" fmla="*/ 1326007 w 3284347"/>
              <a:gd name="connsiteY177" fmla="*/ 152400 h 152400"/>
              <a:gd name="connsiteX178" fmla="*/ 1207008 w 3284347"/>
              <a:gd name="connsiteY178" fmla="*/ 152400 h 152400"/>
              <a:gd name="connsiteX180" fmla="*/ 1056132 w 3284347"/>
              <a:gd name="connsiteY180" fmla="*/ 0 h 152400"/>
              <a:gd name="connsiteX181" fmla="*/ 1175131 w 3284347"/>
              <a:gd name="connsiteY181" fmla="*/ 0 h 152400"/>
              <a:gd name="connsiteX182" fmla="*/ 1175131 w 3284347"/>
              <a:gd name="connsiteY182" fmla="*/ 152400 h 152400"/>
              <a:gd name="connsiteX183" fmla="*/ 1056132 w 3284347"/>
              <a:gd name="connsiteY183" fmla="*/ 152400 h 152400"/>
              <a:gd name="connsiteX185" fmla="*/ 905256 w 3284347"/>
              <a:gd name="connsiteY185" fmla="*/ 0 h 152400"/>
              <a:gd name="connsiteX186" fmla="*/ 1024255 w 3284347"/>
              <a:gd name="connsiteY186" fmla="*/ 0 h 152400"/>
              <a:gd name="connsiteX187" fmla="*/ 1024255 w 3284347"/>
              <a:gd name="connsiteY187" fmla="*/ 152400 h 152400"/>
              <a:gd name="connsiteX188" fmla="*/ 905256 w 3284347"/>
              <a:gd name="connsiteY188" fmla="*/ 152400 h 152400"/>
              <a:gd name="connsiteX190" fmla="*/ 754380 w 3284347"/>
              <a:gd name="connsiteY190" fmla="*/ 0 h 152400"/>
              <a:gd name="connsiteX191" fmla="*/ 873379 w 3284347"/>
              <a:gd name="connsiteY191" fmla="*/ 0 h 152400"/>
              <a:gd name="connsiteX192" fmla="*/ 873379 w 3284347"/>
              <a:gd name="connsiteY192" fmla="*/ 152400 h 152400"/>
              <a:gd name="connsiteX193" fmla="*/ 754380 w 3284347"/>
              <a:gd name="connsiteY193" fmla="*/ 152400 h 152400"/>
              <a:gd name="connsiteX195" fmla="*/ 603504 w 3284347"/>
              <a:gd name="connsiteY195" fmla="*/ 0 h 152400"/>
              <a:gd name="connsiteX196" fmla="*/ 722503 w 3284347"/>
              <a:gd name="connsiteY196" fmla="*/ 0 h 152400"/>
              <a:gd name="connsiteX197" fmla="*/ 722503 w 3284347"/>
              <a:gd name="connsiteY197" fmla="*/ 152400 h 152400"/>
              <a:gd name="connsiteX198" fmla="*/ 603504 w 3284347"/>
              <a:gd name="connsiteY198" fmla="*/ 152400 h 152400"/>
              <a:gd name="connsiteX200" fmla="*/ 452628 w 3284347"/>
              <a:gd name="connsiteY200" fmla="*/ 0 h 152400"/>
              <a:gd name="connsiteX201" fmla="*/ 571627 w 3284347"/>
              <a:gd name="connsiteY201" fmla="*/ 0 h 152400"/>
              <a:gd name="connsiteX202" fmla="*/ 571627 w 3284347"/>
              <a:gd name="connsiteY202" fmla="*/ 152400 h 152400"/>
              <a:gd name="connsiteX203" fmla="*/ 452628 w 3284347"/>
              <a:gd name="connsiteY203" fmla="*/ 152400 h 152400"/>
              <a:gd name="connsiteX205" fmla="*/ 301752 w 3284347"/>
              <a:gd name="connsiteY205" fmla="*/ 0 h 152400"/>
              <a:gd name="connsiteX206" fmla="*/ 420751 w 3284347"/>
              <a:gd name="connsiteY206" fmla="*/ 0 h 152400"/>
              <a:gd name="connsiteX207" fmla="*/ 420751 w 3284347"/>
              <a:gd name="connsiteY207" fmla="*/ 152400 h 152400"/>
              <a:gd name="connsiteX208" fmla="*/ 301752 w 3284347"/>
              <a:gd name="connsiteY208" fmla="*/ 152400 h 152400"/>
              <a:gd name="connsiteX210" fmla="*/ 150876 w 3284347"/>
              <a:gd name="connsiteY210" fmla="*/ 0 h 152400"/>
              <a:gd name="connsiteX211" fmla="*/ 269875 w 3284347"/>
              <a:gd name="connsiteY211" fmla="*/ 0 h 152400"/>
              <a:gd name="connsiteX212" fmla="*/ 269875 w 3284347"/>
              <a:gd name="connsiteY212" fmla="*/ 152400 h 152400"/>
              <a:gd name="connsiteX213" fmla="*/ 150876 w 3284347"/>
              <a:gd name="connsiteY213" fmla="*/ 152400 h 152400"/>
              <a:gd name="connsiteX215" fmla="*/ 0 w 3284347"/>
              <a:gd name="connsiteY215" fmla="*/ 0 h 152400"/>
              <a:gd name="connsiteX216" fmla="*/ 118999 w 3284347"/>
              <a:gd name="connsiteY216" fmla="*/ 0 h 152400"/>
              <a:gd name="connsiteX217" fmla="*/ 118999 w 3284347"/>
              <a:gd name="connsiteY217" fmla="*/ 152400 h 152400"/>
              <a:gd name="connsiteX218" fmla="*/ 0 w 3284347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47" h="152400">
                <a:moveTo>
                  <a:pt x="3172206" y="6858"/>
                </a:moveTo>
                <a:lnTo>
                  <a:pt x="3172206" y="145542"/>
                </a:lnTo>
                <a:lnTo>
                  <a:pt x="3277489" y="145542"/>
                </a:lnTo>
                <a:lnTo>
                  <a:pt x="3277489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1978" y="6858"/>
                </a:moveTo>
                <a:lnTo>
                  <a:pt x="2871978" y="145542"/>
                </a:lnTo>
                <a:lnTo>
                  <a:pt x="2977261" y="145542"/>
                </a:lnTo>
                <a:lnTo>
                  <a:pt x="2977261" y="6858"/>
                </a:lnTo>
                <a:moveTo>
                  <a:pt x="2721102" y="6858"/>
                </a:moveTo>
                <a:lnTo>
                  <a:pt x="2721102" y="145542"/>
                </a:lnTo>
                <a:lnTo>
                  <a:pt x="2826385" y="145542"/>
                </a:lnTo>
                <a:lnTo>
                  <a:pt x="2826385" y="6858"/>
                </a:lnTo>
                <a:moveTo>
                  <a:pt x="2570226" y="6858"/>
                </a:moveTo>
                <a:lnTo>
                  <a:pt x="2570226" y="145542"/>
                </a:lnTo>
                <a:lnTo>
                  <a:pt x="2675509" y="145542"/>
                </a:lnTo>
                <a:lnTo>
                  <a:pt x="2675509" y="6858"/>
                </a:lnTo>
                <a:moveTo>
                  <a:pt x="2419350" y="6858"/>
                </a:moveTo>
                <a:lnTo>
                  <a:pt x="2419350" y="145542"/>
                </a:lnTo>
                <a:lnTo>
                  <a:pt x="2524633" y="145542"/>
                </a:lnTo>
                <a:lnTo>
                  <a:pt x="2524633" y="6858"/>
                </a:lnTo>
                <a:moveTo>
                  <a:pt x="2268474" y="6858"/>
                </a:moveTo>
                <a:lnTo>
                  <a:pt x="2268474" y="145542"/>
                </a:lnTo>
                <a:lnTo>
                  <a:pt x="2373757" y="145542"/>
                </a:lnTo>
                <a:lnTo>
                  <a:pt x="2373757" y="6858"/>
                </a:lnTo>
                <a:moveTo>
                  <a:pt x="2117598" y="6858"/>
                </a:moveTo>
                <a:lnTo>
                  <a:pt x="2117598" y="145542"/>
                </a:lnTo>
                <a:lnTo>
                  <a:pt x="2222881" y="145542"/>
                </a:lnTo>
                <a:lnTo>
                  <a:pt x="2222881" y="6858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4467225"/>
            <a:ext cx="3284347" cy="152400"/>
          </a:xfrm>
          <a:custGeom>
            <a:avLst/>
            <a:gdLst>
              <a:gd name="connsiteX0" fmla="*/ 3172206 w 3284347"/>
              <a:gd name="connsiteY0" fmla="*/ 6858 h 152400"/>
              <a:gd name="connsiteX1" fmla="*/ 3172206 w 3284347"/>
              <a:gd name="connsiteY1" fmla="*/ 145542 h 152400"/>
              <a:gd name="connsiteX2" fmla="*/ 3277489 w 3284347"/>
              <a:gd name="connsiteY2" fmla="*/ 145542 h 152400"/>
              <a:gd name="connsiteX3" fmla="*/ 3277489 w 3284347"/>
              <a:gd name="connsiteY3" fmla="*/ 6858 h 152400"/>
              <a:gd name="connsiteX5" fmla="*/ 3021330 w 3284347"/>
              <a:gd name="connsiteY5" fmla="*/ 6858 h 152400"/>
              <a:gd name="connsiteX6" fmla="*/ 3021330 w 3284347"/>
              <a:gd name="connsiteY6" fmla="*/ 145542 h 152400"/>
              <a:gd name="connsiteX7" fmla="*/ 3126613 w 3284347"/>
              <a:gd name="connsiteY7" fmla="*/ 145542 h 152400"/>
              <a:gd name="connsiteX8" fmla="*/ 3126613 w 3284347"/>
              <a:gd name="connsiteY8" fmla="*/ 6858 h 152400"/>
              <a:gd name="connsiteX10" fmla="*/ 2871978 w 3284347"/>
              <a:gd name="connsiteY10" fmla="*/ 6858 h 152400"/>
              <a:gd name="connsiteX11" fmla="*/ 2871978 w 3284347"/>
              <a:gd name="connsiteY11" fmla="*/ 145542 h 152400"/>
              <a:gd name="connsiteX12" fmla="*/ 2977261 w 3284347"/>
              <a:gd name="connsiteY12" fmla="*/ 145542 h 152400"/>
              <a:gd name="connsiteX13" fmla="*/ 2977261 w 3284347"/>
              <a:gd name="connsiteY13" fmla="*/ 6858 h 152400"/>
              <a:gd name="connsiteX15" fmla="*/ 2721102 w 3284347"/>
              <a:gd name="connsiteY15" fmla="*/ 6858 h 152400"/>
              <a:gd name="connsiteX16" fmla="*/ 2721102 w 3284347"/>
              <a:gd name="connsiteY16" fmla="*/ 145542 h 152400"/>
              <a:gd name="connsiteX17" fmla="*/ 2826385 w 3284347"/>
              <a:gd name="connsiteY17" fmla="*/ 145542 h 152400"/>
              <a:gd name="connsiteX18" fmla="*/ 2826385 w 3284347"/>
              <a:gd name="connsiteY18" fmla="*/ 6858 h 152400"/>
              <a:gd name="connsiteX20" fmla="*/ 2570226 w 3284347"/>
              <a:gd name="connsiteY20" fmla="*/ 6858 h 152400"/>
              <a:gd name="connsiteX21" fmla="*/ 2570226 w 3284347"/>
              <a:gd name="connsiteY21" fmla="*/ 145542 h 152400"/>
              <a:gd name="connsiteX22" fmla="*/ 2675509 w 3284347"/>
              <a:gd name="connsiteY22" fmla="*/ 145542 h 152400"/>
              <a:gd name="connsiteX23" fmla="*/ 2675509 w 3284347"/>
              <a:gd name="connsiteY23" fmla="*/ 6858 h 152400"/>
              <a:gd name="connsiteX25" fmla="*/ 2419350 w 3284347"/>
              <a:gd name="connsiteY25" fmla="*/ 6858 h 152400"/>
              <a:gd name="connsiteX26" fmla="*/ 2419350 w 3284347"/>
              <a:gd name="connsiteY26" fmla="*/ 145542 h 152400"/>
              <a:gd name="connsiteX27" fmla="*/ 2524633 w 3284347"/>
              <a:gd name="connsiteY27" fmla="*/ 145542 h 152400"/>
              <a:gd name="connsiteX28" fmla="*/ 2524633 w 3284347"/>
              <a:gd name="connsiteY28" fmla="*/ 6858 h 152400"/>
              <a:gd name="connsiteX30" fmla="*/ 2268474 w 3284347"/>
              <a:gd name="connsiteY30" fmla="*/ 6858 h 152400"/>
              <a:gd name="connsiteX31" fmla="*/ 2268474 w 3284347"/>
              <a:gd name="connsiteY31" fmla="*/ 145542 h 152400"/>
              <a:gd name="connsiteX32" fmla="*/ 2373757 w 3284347"/>
              <a:gd name="connsiteY32" fmla="*/ 145542 h 152400"/>
              <a:gd name="connsiteX33" fmla="*/ 2373757 w 3284347"/>
              <a:gd name="connsiteY33" fmla="*/ 6858 h 152400"/>
              <a:gd name="connsiteX35" fmla="*/ 2117598 w 3284347"/>
              <a:gd name="connsiteY35" fmla="*/ 6858 h 152400"/>
              <a:gd name="connsiteX36" fmla="*/ 2117598 w 3284347"/>
              <a:gd name="connsiteY36" fmla="*/ 145542 h 152400"/>
              <a:gd name="connsiteX37" fmla="*/ 2222881 w 3284347"/>
              <a:gd name="connsiteY37" fmla="*/ 145542 h 152400"/>
              <a:gd name="connsiteX38" fmla="*/ 2222881 w 3284347"/>
              <a:gd name="connsiteY38" fmla="*/ 6858 h 152400"/>
              <a:gd name="connsiteX40" fmla="*/ 1966722 w 3284347"/>
              <a:gd name="connsiteY40" fmla="*/ 6858 h 152400"/>
              <a:gd name="connsiteX41" fmla="*/ 1966722 w 3284347"/>
              <a:gd name="connsiteY41" fmla="*/ 145542 h 152400"/>
              <a:gd name="connsiteX42" fmla="*/ 2072005 w 3284347"/>
              <a:gd name="connsiteY42" fmla="*/ 145542 h 152400"/>
              <a:gd name="connsiteX43" fmla="*/ 2072005 w 3284347"/>
              <a:gd name="connsiteY43" fmla="*/ 6858 h 152400"/>
              <a:gd name="connsiteX45" fmla="*/ 1815846 w 3284347"/>
              <a:gd name="connsiteY45" fmla="*/ 6858 h 152400"/>
              <a:gd name="connsiteX46" fmla="*/ 1815846 w 3284347"/>
              <a:gd name="connsiteY46" fmla="*/ 145542 h 152400"/>
              <a:gd name="connsiteX47" fmla="*/ 1921129 w 3284347"/>
              <a:gd name="connsiteY47" fmla="*/ 145542 h 152400"/>
              <a:gd name="connsiteX48" fmla="*/ 1921129 w 3284347"/>
              <a:gd name="connsiteY48" fmla="*/ 6858 h 152400"/>
              <a:gd name="connsiteX50" fmla="*/ 1664970 w 3284347"/>
              <a:gd name="connsiteY50" fmla="*/ 6858 h 152400"/>
              <a:gd name="connsiteX51" fmla="*/ 1664970 w 3284347"/>
              <a:gd name="connsiteY51" fmla="*/ 145542 h 152400"/>
              <a:gd name="connsiteX52" fmla="*/ 1770253 w 3284347"/>
              <a:gd name="connsiteY52" fmla="*/ 145542 h 152400"/>
              <a:gd name="connsiteX53" fmla="*/ 1770253 w 3284347"/>
              <a:gd name="connsiteY53" fmla="*/ 6858 h 152400"/>
              <a:gd name="connsiteX55" fmla="*/ 1514094 w 3284347"/>
              <a:gd name="connsiteY55" fmla="*/ 6858 h 152400"/>
              <a:gd name="connsiteX56" fmla="*/ 1514094 w 3284347"/>
              <a:gd name="connsiteY56" fmla="*/ 145542 h 152400"/>
              <a:gd name="connsiteX57" fmla="*/ 1619377 w 3284347"/>
              <a:gd name="connsiteY57" fmla="*/ 145542 h 152400"/>
              <a:gd name="connsiteX58" fmla="*/ 1619377 w 3284347"/>
              <a:gd name="connsiteY58" fmla="*/ 6858 h 152400"/>
              <a:gd name="connsiteX60" fmla="*/ 1364742 w 3284347"/>
              <a:gd name="connsiteY60" fmla="*/ 6858 h 152400"/>
              <a:gd name="connsiteX61" fmla="*/ 1364742 w 3284347"/>
              <a:gd name="connsiteY61" fmla="*/ 145542 h 152400"/>
              <a:gd name="connsiteX62" fmla="*/ 1470025 w 3284347"/>
              <a:gd name="connsiteY62" fmla="*/ 145542 h 152400"/>
              <a:gd name="connsiteX63" fmla="*/ 1470025 w 3284347"/>
              <a:gd name="connsiteY63" fmla="*/ 6858 h 152400"/>
              <a:gd name="connsiteX65" fmla="*/ 1213866 w 3284347"/>
              <a:gd name="connsiteY65" fmla="*/ 6858 h 152400"/>
              <a:gd name="connsiteX66" fmla="*/ 1213866 w 3284347"/>
              <a:gd name="connsiteY66" fmla="*/ 145542 h 152400"/>
              <a:gd name="connsiteX67" fmla="*/ 1319149 w 3284347"/>
              <a:gd name="connsiteY67" fmla="*/ 145542 h 152400"/>
              <a:gd name="connsiteX68" fmla="*/ 1319149 w 3284347"/>
              <a:gd name="connsiteY68" fmla="*/ 6858 h 152400"/>
              <a:gd name="connsiteX70" fmla="*/ 1062990 w 3284347"/>
              <a:gd name="connsiteY70" fmla="*/ 6858 h 152400"/>
              <a:gd name="connsiteX71" fmla="*/ 1062990 w 3284347"/>
              <a:gd name="connsiteY71" fmla="*/ 145542 h 152400"/>
              <a:gd name="connsiteX72" fmla="*/ 1168273 w 3284347"/>
              <a:gd name="connsiteY72" fmla="*/ 145542 h 152400"/>
              <a:gd name="connsiteX73" fmla="*/ 1168273 w 3284347"/>
              <a:gd name="connsiteY73" fmla="*/ 6858 h 152400"/>
              <a:gd name="connsiteX75" fmla="*/ 912114 w 3284347"/>
              <a:gd name="connsiteY75" fmla="*/ 6858 h 152400"/>
              <a:gd name="connsiteX76" fmla="*/ 912114 w 3284347"/>
              <a:gd name="connsiteY76" fmla="*/ 145542 h 152400"/>
              <a:gd name="connsiteX77" fmla="*/ 1017397 w 3284347"/>
              <a:gd name="connsiteY77" fmla="*/ 145542 h 152400"/>
              <a:gd name="connsiteX78" fmla="*/ 1017397 w 3284347"/>
              <a:gd name="connsiteY78" fmla="*/ 6858 h 152400"/>
              <a:gd name="connsiteX80" fmla="*/ 761238 w 3284347"/>
              <a:gd name="connsiteY80" fmla="*/ 6858 h 152400"/>
              <a:gd name="connsiteX81" fmla="*/ 761238 w 3284347"/>
              <a:gd name="connsiteY81" fmla="*/ 145542 h 152400"/>
              <a:gd name="connsiteX82" fmla="*/ 866521 w 3284347"/>
              <a:gd name="connsiteY82" fmla="*/ 145542 h 152400"/>
              <a:gd name="connsiteX83" fmla="*/ 866521 w 3284347"/>
              <a:gd name="connsiteY83" fmla="*/ 6858 h 152400"/>
              <a:gd name="connsiteX85" fmla="*/ 610362 w 3284347"/>
              <a:gd name="connsiteY85" fmla="*/ 6858 h 152400"/>
              <a:gd name="connsiteX86" fmla="*/ 610362 w 3284347"/>
              <a:gd name="connsiteY86" fmla="*/ 145542 h 152400"/>
              <a:gd name="connsiteX87" fmla="*/ 715645 w 3284347"/>
              <a:gd name="connsiteY87" fmla="*/ 145542 h 152400"/>
              <a:gd name="connsiteX88" fmla="*/ 715645 w 3284347"/>
              <a:gd name="connsiteY88" fmla="*/ 6858 h 152400"/>
              <a:gd name="connsiteX90" fmla="*/ 459486 w 3284347"/>
              <a:gd name="connsiteY90" fmla="*/ 6858 h 152400"/>
              <a:gd name="connsiteX91" fmla="*/ 459486 w 3284347"/>
              <a:gd name="connsiteY91" fmla="*/ 145542 h 152400"/>
              <a:gd name="connsiteX92" fmla="*/ 564769 w 3284347"/>
              <a:gd name="connsiteY92" fmla="*/ 145542 h 152400"/>
              <a:gd name="connsiteX93" fmla="*/ 564769 w 3284347"/>
              <a:gd name="connsiteY93" fmla="*/ 6858 h 152400"/>
              <a:gd name="connsiteX95" fmla="*/ 308610 w 3284347"/>
              <a:gd name="connsiteY95" fmla="*/ 6858 h 152400"/>
              <a:gd name="connsiteX96" fmla="*/ 308610 w 3284347"/>
              <a:gd name="connsiteY96" fmla="*/ 145542 h 152400"/>
              <a:gd name="connsiteX97" fmla="*/ 413893 w 3284347"/>
              <a:gd name="connsiteY97" fmla="*/ 145542 h 152400"/>
              <a:gd name="connsiteX98" fmla="*/ 413893 w 3284347"/>
              <a:gd name="connsiteY98" fmla="*/ 6858 h 152400"/>
              <a:gd name="connsiteX100" fmla="*/ 157734 w 3284347"/>
              <a:gd name="connsiteY100" fmla="*/ 6858 h 152400"/>
              <a:gd name="connsiteX101" fmla="*/ 157734 w 3284347"/>
              <a:gd name="connsiteY101" fmla="*/ 145542 h 152400"/>
              <a:gd name="connsiteX102" fmla="*/ 263017 w 3284347"/>
              <a:gd name="connsiteY102" fmla="*/ 145542 h 152400"/>
              <a:gd name="connsiteX103" fmla="*/ 263017 w 3284347"/>
              <a:gd name="connsiteY103" fmla="*/ 6858 h 152400"/>
              <a:gd name="connsiteX105" fmla="*/ 6858 w 3284347"/>
              <a:gd name="connsiteY105" fmla="*/ 6858 h 152400"/>
              <a:gd name="connsiteX106" fmla="*/ 6858 w 3284347"/>
              <a:gd name="connsiteY106" fmla="*/ 145542 h 152400"/>
              <a:gd name="connsiteX107" fmla="*/ 112141 w 3284347"/>
              <a:gd name="connsiteY107" fmla="*/ 145542 h 152400"/>
              <a:gd name="connsiteX108" fmla="*/ 112141 w 3284347"/>
              <a:gd name="connsiteY108" fmla="*/ 6858 h 152400"/>
              <a:gd name="connsiteX110" fmla="*/ 3165348 w 3284347"/>
              <a:gd name="connsiteY110" fmla="*/ 0 h 152400"/>
              <a:gd name="connsiteX111" fmla="*/ 3284347 w 3284347"/>
              <a:gd name="connsiteY111" fmla="*/ 0 h 152400"/>
              <a:gd name="connsiteX112" fmla="*/ 3284347 w 3284347"/>
              <a:gd name="connsiteY112" fmla="*/ 152400 h 152400"/>
              <a:gd name="connsiteX113" fmla="*/ 3165348 w 3284347"/>
              <a:gd name="connsiteY113" fmla="*/ 152400 h 152400"/>
              <a:gd name="connsiteX115" fmla="*/ 3014472 w 3284347"/>
              <a:gd name="connsiteY115" fmla="*/ 0 h 152400"/>
              <a:gd name="connsiteX116" fmla="*/ 3133471 w 3284347"/>
              <a:gd name="connsiteY116" fmla="*/ 0 h 152400"/>
              <a:gd name="connsiteX117" fmla="*/ 3133471 w 3284347"/>
              <a:gd name="connsiteY117" fmla="*/ 152400 h 152400"/>
              <a:gd name="connsiteX118" fmla="*/ 3014472 w 3284347"/>
              <a:gd name="connsiteY118" fmla="*/ 152400 h 152400"/>
              <a:gd name="connsiteX120" fmla="*/ 2865120 w 3284347"/>
              <a:gd name="connsiteY120" fmla="*/ 0 h 152400"/>
              <a:gd name="connsiteX121" fmla="*/ 2984119 w 3284347"/>
              <a:gd name="connsiteY121" fmla="*/ 0 h 152400"/>
              <a:gd name="connsiteX122" fmla="*/ 2984119 w 3284347"/>
              <a:gd name="connsiteY122" fmla="*/ 152400 h 152400"/>
              <a:gd name="connsiteX123" fmla="*/ 2865120 w 3284347"/>
              <a:gd name="connsiteY123" fmla="*/ 152400 h 152400"/>
              <a:gd name="connsiteX125" fmla="*/ 2714244 w 3284347"/>
              <a:gd name="connsiteY125" fmla="*/ 0 h 152400"/>
              <a:gd name="connsiteX126" fmla="*/ 2833243 w 3284347"/>
              <a:gd name="connsiteY126" fmla="*/ 0 h 152400"/>
              <a:gd name="connsiteX127" fmla="*/ 2833243 w 3284347"/>
              <a:gd name="connsiteY127" fmla="*/ 152400 h 152400"/>
              <a:gd name="connsiteX128" fmla="*/ 2714244 w 3284347"/>
              <a:gd name="connsiteY128" fmla="*/ 152400 h 152400"/>
              <a:gd name="connsiteX130" fmla="*/ 2563368 w 3284347"/>
              <a:gd name="connsiteY130" fmla="*/ 0 h 152400"/>
              <a:gd name="connsiteX131" fmla="*/ 2682367 w 3284347"/>
              <a:gd name="connsiteY131" fmla="*/ 0 h 152400"/>
              <a:gd name="connsiteX132" fmla="*/ 2682367 w 3284347"/>
              <a:gd name="connsiteY132" fmla="*/ 152400 h 152400"/>
              <a:gd name="connsiteX133" fmla="*/ 2563368 w 3284347"/>
              <a:gd name="connsiteY133" fmla="*/ 152400 h 152400"/>
              <a:gd name="connsiteX135" fmla="*/ 2412492 w 3284347"/>
              <a:gd name="connsiteY135" fmla="*/ 0 h 152400"/>
              <a:gd name="connsiteX136" fmla="*/ 2531491 w 3284347"/>
              <a:gd name="connsiteY136" fmla="*/ 0 h 152400"/>
              <a:gd name="connsiteX137" fmla="*/ 2531491 w 3284347"/>
              <a:gd name="connsiteY137" fmla="*/ 152400 h 152400"/>
              <a:gd name="connsiteX138" fmla="*/ 2412492 w 3284347"/>
              <a:gd name="connsiteY138" fmla="*/ 152400 h 152400"/>
              <a:gd name="connsiteX140" fmla="*/ 2261616 w 3284347"/>
              <a:gd name="connsiteY140" fmla="*/ 0 h 152400"/>
              <a:gd name="connsiteX141" fmla="*/ 2380615 w 3284347"/>
              <a:gd name="connsiteY141" fmla="*/ 0 h 152400"/>
              <a:gd name="connsiteX142" fmla="*/ 2380615 w 3284347"/>
              <a:gd name="connsiteY142" fmla="*/ 152400 h 152400"/>
              <a:gd name="connsiteX143" fmla="*/ 2261616 w 3284347"/>
              <a:gd name="connsiteY143" fmla="*/ 152400 h 152400"/>
              <a:gd name="connsiteX145" fmla="*/ 2110740 w 3284347"/>
              <a:gd name="connsiteY145" fmla="*/ 0 h 152400"/>
              <a:gd name="connsiteX146" fmla="*/ 2229739 w 3284347"/>
              <a:gd name="connsiteY146" fmla="*/ 0 h 152400"/>
              <a:gd name="connsiteX147" fmla="*/ 2229739 w 3284347"/>
              <a:gd name="connsiteY147" fmla="*/ 152400 h 152400"/>
              <a:gd name="connsiteX148" fmla="*/ 2110740 w 3284347"/>
              <a:gd name="connsiteY148" fmla="*/ 152400 h 152400"/>
              <a:gd name="connsiteX150" fmla="*/ 1959864 w 3284347"/>
              <a:gd name="connsiteY150" fmla="*/ 0 h 152400"/>
              <a:gd name="connsiteX151" fmla="*/ 2078863 w 3284347"/>
              <a:gd name="connsiteY151" fmla="*/ 0 h 152400"/>
              <a:gd name="connsiteX152" fmla="*/ 2078863 w 3284347"/>
              <a:gd name="connsiteY152" fmla="*/ 152400 h 152400"/>
              <a:gd name="connsiteX153" fmla="*/ 1959864 w 3284347"/>
              <a:gd name="connsiteY153" fmla="*/ 152400 h 152400"/>
              <a:gd name="connsiteX155" fmla="*/ 1808988 w 3284347"/>
              <a:gd name="connsiteY155" fmla="*/ 0 h 152400"/>
              <a:gd name="connsiteX156" fmla="*/ 1927987 w 3284347"/>
              <a:gd name="connsiteY156" fmla="*/ 0 h 152400"/>
              <a:gd name="connsiteX157" fmla="*/ 1927987 w 3284347"/>
              <a:gd name="connsiteY157" fmla="*/ 152400 h 152400"/>
              <a:gd name="connsiteX158" fmla="*/ 1808988 w 3284347"/>
              <a:gd name="connsiteY158" fmla="*/ 152400 h 152400"/>
              <a:gd name="connsiteX160" fmla="*/ 1658112 w 3284347"/>
              <a:gd name="connsiteY160" fmla="*/ 0 h 152400"/>
              <a:gd name="connsiteX161" fmla="*/ 1777111 w 3284347"/>
              <a:gd name="connsiteY161" fmla="*/ 0 h 152400"/>
              <a:gd name="connsiteX162" fmla="*/ 1777111 w 3284347"/>
              <a:gd name="connsiteY162" fmla="*/ 152400 h 152400"/>
              <a:gd name="connsiteX163" fmla="*/ 1658112 w 3284347"/>
              <a:gd name="connsiteY163" fmla="*/ 152400 h 152400"/>
              <a:gd name="connsiteX165" fmla="*/ 1507236 w 3284347"/>
              <a:gd name="connsiteY165" fmla="*/ 0 h 152400"/>
              <a:gd name="connsiteX166" fmla="*/ 1626235 w 3284347"/>
              <a:gd name="connsiteY166" fmla="*/ 0 h 152400"/>
              <a:gd name="connsiteX167" fmla="*/ 1626235 w 3284347"/>
              <a:gd name="connsiteY167" fmla="*/ 152400 h 152400"/>
              <a:gd name="connsiteX168" fmla="*/ 1507236 w 3284347"/>
              <a:gd name="connsiteY168" fmla="*/ 152400 h 152400"/>
              <a:gd name="connsiteX170" fmla="*/ 1357884 w 3284347"/>
              <a:gd name="connsiteY170" fmla="*/ 0 h 152400"/>
              <a:gd name="connsiteX171" fmla="*/ 1476883 w 3284347"/>
              <a:gd name="connsiteY171" fmla="*/ 0 h 152400"/>
              <a:gd name="connsiteX172" fmla="*/ 1476883 w 3284347"/>
              <a:gd name="connsiteY172" fmla="*/ 152400 h 152400"/>
              <a:gd name="connsiteX173" fmla="*/ 1357884 w 3284347"/>
              <a:gd name="connsiteY173" fmla="*/ 152400 h 152400"/>
              <a:gd name="connsiteX175" fmla="*/ 1207008 w 3284347"/>
              <a:gd name="connsiteY175" fmla="*/ 0 h 152400"/>
              <a:gd name="connsiteX176" fmla="*/ 1326007 w 3284347"/>
              <a:gd name="connsiteY176" fmla="*/ 0 h 152400"/>
              <a:gd name="connsiteX177" fmla="*/ 1326007 w 3284347"/>
              <a:gd name="connsiteY177" fmla="*/ 152400 h 152400"/>
              <a:gd name="connsiteX178" fmla="*/ 1207008 w 3284347"/>
              <a:gd name="connsiteY178" fmla="*/ 152400 h 152400"/>
              <a:gd name="connsiteX180" fmla="*/ 1056132 w 3284347"/>
              <a:gd name="connsiteY180" fmla="*/ 0 h 152400"/>
              <a:gd name="connsiteX181" fmla="*/ 1175131 w 3284347"/>
              <a:gd name="connsiteY181" fmla="*/ 0 h 152400"/>
              <a:gd name="connsiteX182" fmla="*/ 1175131 w 3284347"/>
              <a:gd name="connsiteY182" fmla="*/ 152400 h 152400"/>
              <a:gd name="connsiteX183" fmla="*/ 1056132 w 3284347"/>
              <a:gd name="connsiteY183" fmla="*/ 152400 h 152400"/>
              <a:gd name="connsiteX185" fmla="*/ 905256 w 3284347"/>
              <a:gd name="connsiteY185" fmla="*/ 0 h 152400"/>
              <a:gd name="connsiteX186" fmla="*/ 1024255 w 3284347"/>
              <a:gd name="connsiteY186" fmla="*/ 0 h 152400"/>
              <a:gd name="connsiteX187" fmla="*/ 1024255 w 3284347"/>
              <a:gd name="connsiteY187" fmla="*/ 152400 h 152400"/>
              <a:gd name="connsiteX188" fmla="*/ 905256 w 3284347"/>
              <a:gd name="connsiteY188" fmla="*/ 152400 h 152400"/>
              <a:gd name="connsiteX190" fmla="*/ 754380 w 3284347"/>
              <a:gd name="connsiteY190" fmla="*/ 0 h 152400"/>
              <a:gd name="connsiteX191" fmla="*/ 873379 w 3284347"/>
              <a:gd name="connsiteY191" fmla="*/ 0 h 152400"/>
              <a:gd name="connsiteX192" fmla="*/ 873379 w 3284347"/>
              <a:gd name="connsiteY192" fmla="*/ 152400 h 152400"/>
              <a:gd name="connsiteX193" fmla="*/ 754380 w 3284347"/>
              <a:gd name="connsiteY193" fmla="*/ 152400 h 152400"/>
              <a:gd name="connsiteX195" fmla="*/ 603504 w 3284347"/>
              <a:gd name="connsiteY195" fmla="*/ 0 h 152400"/>
              <a:gd name="connsiteX196" fmla="*/ 722503 w 3284347"/>
              <a:gd name="connsiteY196" fmla="*/ 0 h 152400"/>
              <a:gd name="connsiteX197" fmla="*/ 722503 w 3284347"/>
              <a:gd name="connsiteY197" fmla="*/ 152400 h 152400"/>
              <a:gd name="connsiteX198" fmla="*/ 603504 w 3284347"/>
              <a:gd name="connsiteY198" fmla="*/ 152400 h 152400"/>
              <a:gd name="connsiteX200" fmla="*/ 452628 w 3284347"/>
              <a:gd name="connsiteY200" fmla="*/ 0 h 152400"/>
              <a:gd name="connsiteX201" fmla="*/ 571627 w 3284347"/>
              <a:gd name="connsiteY201" fmla="*/ 0 h 152400"/>
              <a:gd name="connsiteX202" fmla="*/ 571627 w 3284347"/>
              <a:gd name="connsiteY202" fmla="*/ 152400 h 152400"/>
              <a:gd name="connsiteX203" fmla="*/ 452628 w 3284347"/>
              <a:gd name="connsiteY203" fmla="*/ 152400 h 152400"/>
              <a:gd name="connsiteX205" fmla="*/ 301752 w 3284347"/>
              <a:gd name="connsiteY205" fmla="*/ 0 h 152400"/>
              <a:gd name="connsiteX206" fmla="*/ 420751 w 3284347"/>
              <a:gd name="connsiteY206" fmla="*/ 0 h 152400"/>
              <a:gd name="connsiteX207" fmla="*/ 420751 w 3284347"/>
              <a:gd name="connsiteY207" fmla="*/ 152400 h 152400"/>
              <a:gd name="connsiteX208" fmla="*/ 301752 w 3284347"/>
              <a:gd name="connsiteY208" fmla="*/ 152400 h 152400"/>
              <a:gd name="connsiteX210" fmla="*/ 150876 w 3284347"/>
              <a:gd name="connsiteY210" fmla="*/ 0 h 152400"/>
              <a:gd name="connsiteX211" fmla="*/ 269875 w 3284347"/>
              <a:gd name="connsiteY211" fmla="*/ 0 h 152400"/>
              <a:gd name="connsiteX212" fmla="*/ 269875 w 3284347"/>
              <a:gd name="connsiteY212" fmla="*/ 152400 h 152400"/>
              <a:gd name="connsiteX213" fmla="*/ 150876 w 3284347"/>
              <a:gd name="connsiteY213" fmla="*/ 152400 h 152400"/>
              <a:gd name="connsiteX215" fmla="*/ 0 w 3284347"/>
              <a:gd name="connsiteY215" fmla="*/ 0 h 152400"/>
              <a:gd name="connsiteX216" fmla="*/ 118999 w 3284347"/>
              <a:gd name="connsiteY216" fmla="*/ 0 h 152400"/>
              <a:gd name="connsiteX217" fmla="*/ 118999 w 3284347"/>
              <a:gd name="connsiteY217" fmla="*/ 152400 h 152400"/>
              <a:gd name="connsiteX218" fmla="*/ 0 w 3284347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47" h="152400">
                <a:moveTo>
                  <a:pt x="3172206" y="6858"/>
                </a:moveTo>
                <a:lnTo>
                  <a:pt x="3172206" y="145542"/>
                </a:lnTo>
                <a:lnTo>
                  <a:pt x="3277489" y="145542"/>
                </a:lnTo>
                <a:lnTo>
                  <a:pt x="3277489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1978" y="6858"/>
                </a:moveTo>
                <a:lnTo>
                  <a:pt x="2871978" y="145542"/>
                </a:lnTo>
                <a:lnTo>
                  <a:pt x="2977261" y="145542"/>
                </a:lnTo>
                <a:lnTo>
                  <a:pt x="2977261" y="6858"/>
                </a:lnTo>
                <a:moveTo>
                  <a:pt x="2721102" y="6858"/>
                </a:moveTo>
                <a:lnTo>
                  <a:pt x="2721102" y="145542"/>
                </a:lnTo>
                <a:lnTo>
                  <a:pt x="2826385" y="145542"/>
                </a:lnTo>
                <a:lnTo>
                  <a:pt x="2826385" y="6858"/>
                </a:lnTo>
                <a:moveTo>
                  <a:pt x="2570226" y="6858"/>
                </a:moveTo>
                <a:lnTo>
                  <a:pt x="2570226" y="145542"/>
                </a:lnTo>
                <a:lnTo>
                  <a:pt x="2675509" y="145542"/>
                </a:lnTo>
                <a:lnTo>
                  <a:pt x="2675509" y="6858"/>
                </a:lnTo>
                <a:moveTo>
                  <a:pt x="2419350" y="6858"/>
                </a:moveTo>
                <a:lnTo>
                  <a:pt x="2419350" y="145542"/>
                </a:lnTo>
                <a:lnTo>
                  <a:pt x="2524633" y="145542"/>
                </a:lnTo>
                <a:lnTo>
                  <a:pt x="2524633" y="6858"/>
                </a:lnTo>
                <a:moveTo>
                  <a:pt x="2268474" y="6858"/>
                </a:moveTo>
                <a:lnTo>
                  <a:pt x="2268474" y="145542"/>
                </a:lnTo>
                <a:lnTo>
                  <a:pt x="2373757" y="145542"/>
                </a:lnTo>
                <a:lnTo>
                  <a:pt x="2373757" y="6858"/>
                </a:lnTo>
                <a:moveTo>
                  <a:pt x="2117598" y="6858"/>
                </a:moveTo>
                <a:lnTo>
                  <a:pt x="2117598" y="145542"/>
                </a:lnTo>
                <a:lnTo>
                  <a:pt x="2222881" y="145542"/>
                </a:lnTo>
                <a:lnTo>
                  <a:pt x="2222881" y="6858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4467225"/>
            <a:ext cx="3284347" cy="152400"/>
          </a:xfrm>
          <a:custGeom>
            <a:avLst/>
            <a:gdLst>
              <a:gd name="connsiteX0" fmla="*/ 3172206 w 3284347"/>
              <a:gd name="connsiteY0" fmla="*/ 6858 h 152400"/>
              <a:gd name="connsiteX1" fmla="*/ 3172206 w 3284347"/>
              <a:gd name="connsiteY1" fmla="*/ 145542 h 152400"/>
              <a:gd name="connsiteX2" fmla="*/ 3277489 w 3284347"/>
              <a:gd name="connsiteY2" fmla="*/ 145542 h 152400"/>
              <a:gd name="connsiteX3" fmla="*/ 3277489 w 3284347"/>
              <a:gd name="connsiteY3" fmla="*/ 6858 h 152400"/>
              <a:gd name="connsiteX5" fmla="*/ 3021330 w 3284347"/>
              <a:gd name="connsiteY5" fmla="*/ 6858 h 152400"/>
              <a:gd name="connsiteX6" fmla="*/ 3021330 w 3284347"/>
              <a:gd name="connsiteY6" fmla="*/ 145542 h 152400"/>
              <a:gd name="connsiteX7" fmla="*/ 3126613 w 3284347"/>
              <a:gd name="connsiteY7" fmla="*/ 145542 h 152400"/>
              <a:gd name="connsiteX8" fmla="*/ 3126613 w 3284347"/>
              <a:gd name="connsiteY8" fmla="*/ 6858 h 152400"/>
              <a:gd name="connsiteX10" fmla="*/ 2871978 w 3284347"/>
              <a:gd name="connsiteY10" fmla="*/ 6858 h 152400"/>
              <a:gd name="connsiteX11" fmla="*/ 2871978 w 3284347"/>
              <a:gd name="connsiteY11" fmla="*/ 145542 h 152400"/>
              <a:gd name="connsiteX12" fmla="*/ 2977261 w 3284347"/>
              <a:gd name="connsiteY12" fmla="*/ 145542 h 152400"/>
              <a:gd name="connsiteX13" fmla="*/ 2977261 w 3284347"/>
              <a:gd name="connsiteY13" fmla="*/ 6858 h 152400"/>
              <a:gd name="connsiteX15" fmla="*/ 2721102 w 3284347"/>
              <a:gd name="connsiteY15" fmla="*/ 6858 h 152400"/>
              <a:gd name="connsiteX16" fmla="*/ 2721102 w 3284347"/>
              <a:gd name="connsiteY16" fmla="*/ 145542 h 152400"/>
              <a:gd name="connsiteX17" fmla="*/ 2826385 w 3284347"/>
              <a:gd name="connsiteY17" fmla="*/ 145542 h 152400"/>
              <a:gd name="connsiteX18" fmla="*/ 2826385 w 3284347"/>
              <a:gd name="connsiteY18" fmla="*/ 6858 h 152400"/>
              <a:gd name="connsiteX20" fmla="*/ 2570226 w 3284347"/>
              <a:gd name="connsiteY20" fmla="*/ 6858 h 152400"/>
              <a:gd name="connsiteX21" fmla="*/ 2570226 w 3284347"/>
              <a:gd name="connsiteY21" fmla="*/ 145542 h 152400"/>
              <a:gd name="connsiteX22" fmla="*/ 2675509 w 3284347"/>
              <a:gd name="connsiteY22" fmla="*/ 145542 h 152400"/>
              <a:gd name="connsiteX23" fmla="*/ 2675509 w 3284347"/>
              <a:gd name="connsiteY23" fmla="*/ 6858 h 152400"/>
              <a:gd name="connsiteX25" fmla="*/ 2419350 w 3284347"/>
              <a:gd name="connsiteY25" fmla="*/ 6858 h 152400"/>
              <a:gd name="connsiteX26" fmla="*/ 2419350 w 3284347"/>
              <a:gd name="connsiteY26" fmla="*/ 145542 h 152400"/>
              <a:gd name="connsiteX27" fmla="*/ 2524633 w 3284347"/>
              <a:gd name="connsiteY27" fmla="*/ 145542 h 152400"/>
              <a:gd name="connsiteX28" fmla="*/ 2524633 w 3284347"/>
              <a:gd name="connsiteY28" fmla="*/ 6858 h 152400"/>
              <a:gd name="connsiteX30" fmla="*/ 2268474 w 3284347"/>
              <a:gd name="connsiteY30" fmla="*/ 6858 h 152400"/>
              <a:gd name="connsiteX31" fmla="*/ 2268474 w 3284347"/>
              <a:gd name="connsiteY31" fmla="*/ 145542 h 152400"/>
              <a:gd name="connsiteX32" fmla="*/ 2373757 w 3284347"/>
              <a:gd name="connsiteY32" fmla="*/ 145542 h 152400"/>
              <a:gd name="connsiteX33" fmla="*/ 2373757 w 3284347"/>
              <a:gd name="connsiteY33" fmla="*/ 6858 h 152400"/>
              <a:gd name="connsiteX35" fmla="*/ 2117598 w 3284347"/>
              <a:gd name="connsiteY35" fmla="*/ 6858 h 152400"/>
              <a:gd name="connsiteX36" fmla="*/ 2117598 w 3284347"/>
              <a:gd name="connsiteY36" fmla="*/ 145542 h 152400"/>
              <a:gd name="connsiteX37" fmla="*/ 2222881 w 3284347"/>
              <a:gd name="connsiteY37" fmla="*/ 145542 h 152400"/>
              <a:gd name="connsiteX38" fmla="*/ 2222881 w 3284347"/>
              <a:gd name="connsiteY38" fmla="*/ 6858 h 152400"/>
              <a:gd name="connsiteX40" fmla="*/ 1966722 w 3284347"/>
              <a:gd name="connsiteY40" fmla="*/ 6858 h 152400"/>
              <a:gd name="connsiteX41" fmla="*/ 1966722 w 3284347"/>
              <a:gd name="connsiteY41" fmla="*/ 145542 h 152400"/>
              <a:gd name="connsiteX42" fmla="*/ 2072005 w 3284347"/>
              <a:gd name="connsiteY42" fmla="*/ 145542 h 152400"/>
              <a:gd name="connsiteX43" fmla="*/ 2072005 w 3284347"/>
              <a:gd name="connsiteY43" fmla="*/ 6858 h 152400"/>
              <a:gd name="connsiteX45" fmla="*/ 1815846 w 3284347"/>
              <a:gd name="connsiteY45" fmla="*/ 6858 h 152400"/>
              <a:gd name="connsiteX46" fmla="*/ 1815846 w 3284347"/>
              <a:gd name="connsiteY46" fmla="*/ 145542 h 152400"/>
              <a:gd name="connsiteX47" fmla="*/ 1921129 w 3284347"/>
              <a:gd name="connsiteY47" fmla="*/ 145542 h 152400"/>
              <a:gd name="connsiteX48" fmla="*/ 1921129 w 3284347"/>
              <a:gd name="connsiteY48" fmla="*/ 6858 h 152400"/>
              <a:gd name="connsiteX50" fmla="*/ 1664970 w 3284347"/>
              <a:gd name="connsiteY50" fmla="*/ 6858 h 152400"/>
              <a:gd name="connsiteX51" fmla="*/ 1664970 w 3284347"/>
              <a:gd name="connsiteY51" fmla="*/ 145542 h 152400"/>
              <a:gd name="connsiteX52" fmla="*/ 1770253 w 3284347"/>
              <a:gd name="connsiteY52" fmla="*/ 145542 h 152400"/>
              <a:gd name="connsiteX53" fmla="*/ 1770253 w 3284347"/>
              <a:gd name="connsiteY53" fmla="*/ 6858 h 152400"/>
              <a:gd name="connsiteX55" fmla="*/ 1514094 w 3284347"/>
              <a:gd name="connsiteY55" fmla="*/ 6858 h 152400"/>
              <a:gd name="connsiteX56" fmla="*/ 1514094 w 3284347"/>
              <a:gd name="connsiteY56" fmla="*/ 145542 h 152400"/>
              <a:gd name="connsiteX57" fmla="*/ 1619377 w 3284347"/>
              <a:gd name="connsiteY57" fmla="*/ 145542 h 152400"/>
              <a:gd name="connsiteX58" fmla="*/ 1619377 w 3284347"/>
              <a:gd name="connsiteY58" fmla="*/ 6858 h 152400"/>
              <a:gd name="connsiteX60" fmla="*/ 1364742 w 3284347"/>
              <a:gd name="connsiteY60" fmla="*/ 6858 h 152400"/>
              <a:gd name="connsiteX61" fmla="*/ 1364742 w 3284347"/>
              <a:gd name="connsiteY61" fmla="*/ 145542 h 152400"/>
              <a:gd name="connsiteX62" fmla="*/ 1470025 w 3284347"/>
              <a:gd name="connsiteY62" fmla="*/ 145542 h 152400"/>
              <a:gd name="connsiteX63" fmla="*/ 1470025 w 3284347"/>
              <a:gd name="connsiteY63" fmla="*/ 6858 h 152400"/>
              <a:gd name="connsiteX65" fmla="*/ 1213866 w 3284347"/>
              <a:gd name="connsiteY65" fmla="*/ 6858 h 152400"/>
              <a:gd name="connsiteX66" fmla="*/ 1213866 w 3284347"/>
              <a:gd name="connsiteY66" fmla="*/ 145542 h 152400"/>
              <a:gd name="connsiteX67" fmla="*/ 1319149 w 3284347"/>
              <a:gd name="connsiteY67" fmla="*/ 145542 h 152400"/>
              <a:gd name="connsiteX68" fmla="*/ 1319149 w 3284347"/>
              <a:gd name="connsiteY68" fmla="*/ 6858 h 152400"/>
              <a:gd name="connsiteX70" fmla="*/ 1062990 w 3284347"/>
              <a:gd name="connsiteY70" fmla="*/ 6858 h 152400"/>
              <a:gd name="connsiteX71" fmla="*/ 1062990 w 3284347"/>
              <a:gd name="connsiteY71" fmla="*/ 145542 h 152400"/>
              <a:gd name="connsiteX72" fmla="*/ 1168273 w 3284347"/>
              <a:gd name="connsiteY72" fmla="*/ 145542 h 152400"/>
              <a:gd name="connsiteX73" fmla="*/ 1168273 w 3284347"/>
              <a:gd name="connsiteY73" fmla="*/ 6858 h 152400"/>
              <a:gd name="connsiteX75" fmla="*/ 912114 w 3284347"/>
              <a:gd name="connsiteY75" fmla="*/ 6858 h 152400"/>
              <a:gd name="connsiteX76" fmla="*/ 912114 w 3284347"/>
              <a:gd name="connsiteY76" fmla="*/ 145542 h 152400"/>
              <a:gd name="connsiteX77" fmla="*/ 1017397 w 3284347"/>
              <a:gd name="connsiteY77" fmla="*/ 145542 h 152400"/>
              <a:gd name="connsiteX78" fmla="*/ 1017397 w 3284347"/>
              <a:gd name="connsiteY78" fmla="*/ 6858 h 152400"/>
              <a:gd name="connsiteX80" fmla="*/ 761238 w 3284347"/>
              <a:gd name="connsiteY80" fmla="*/ 6858 h 152400"/>
              <a:gd name="connsiteX81" fmla="*/ 761238 w 3284347"/>
              <a:gd name="connsiteY81" fmla="*/ 145542 h 152400"/>
              <a:gd name="connsiteX82" fmla="*/ 866521 w 3284347"/>
              <a:gd name="connsiteY82" fmla="*/ 145542 h 152400"/>
              <a:gd name="connsiteX83" fmla="*/ 866521 w 3284347"/>
              <a:gd name="connsiteY83" fmla="*/ 6858 h 152400"/>
              <a:gd name="connsiteX85" fmla="*/ 610362 w 3284347"/>
              <a:gd name="connsiteY85" fmla="*/ 6858 h 152400"/>
              <a:gd name="connsiteX86" fmla="*/ 610362 w 3284347"/>
              <a:gd name="connsiteY86" fmla="*/ 145542 h 152400"/>
              <a:gd name="connsiteX87" fmla="*/ 715645 w 3284347"/>
              <a:gd name="connsiteY87" fmla="*/ 145542 h 152400"/>
              <a:gd name="connsiteX88" fmla="*/ 715645 w 3284347"/>
              <a:gd name="connsiteY88" fmla="*/ 6858 h 152400"/>
              <a:gd name="connsiteX90" fmla="*/ 459486 w 3284347"/>
              <a:gd name="connsiteY90" fmla="*/ 6858 h 152400"/>
              <a:gd name="connsiteX91" fmla="*/ 459486 w 3284347"/>
              <a:gd name="connsiteY91" fmla="*/ 145542 h 152400"/>
              <a:gd name="connsiteX92" fmla="*/ 564769 w 3284347"/>
              <a:gd name="connsiteY92" fmla="*/ 145542 h 152400"/>
              <a:gd name="connsiteX93" fmla="*/ 564769 w 3284347"/>
              <a:gd name="connsiteY93" fmla="*/ 6858 h 152400"/>
              <a:gd name="connsiteX95" fmla="*/ 308610 w 3284347"/>
              <a:gd name="connsiteY95" fmla="*/ 6858 h 152400"/>
              <a:gd name="connsiteX96" fmla="*/ 308610 w 3284347"/>
              <a:gd name="connsiteY96" fmla="*/ 145542 h 152400"/>
              <a:gd name="connsiteX97" fmla="*/ 413893 w 3284347"/>
              <a:gd name="connsiteY97" fmla="*/ 145542 h 152400"/>
              <a:gd name="connsiteX98" fmla="*/ 413893 w 3284347"/>
              <a:gd name="connsiteY98" fmla="*/ 6858 h 152400"/>
              <a:gd name="connsiteX100" fmla="*/ 157734 w 3284347"/>
              <a:gd name="connsiteY100" fmla="*/ 6858 h 152400"/>
              <a:gd name="connsiteX101" fmla="*/ 157734 w 3284347"/>
              <a:gd name="connsiteY101" fmla="*/ 145542 h 152400"/>
              <a:gd name="connsiteX102" fmla="*/ 263017 w 3284347"/>
              <a:gd name="connsiteY102" fmla="*/ 145542 h 152400"/>
              <a:gd name="connsiteX103" fmla="*/ 263017 w 3284347"/>
              <a:gd name="connsiteY103" fmla="*/ 6858 h 152400"/>
              <a:gd name="connsiteX105" fmla="*/ 6858 w 3284347"/>
              <a:gd name="connsiteY105" fmla="*/ 6858 h 152400"/>
              <a:gd name="connsiteX106" fmla="*/ 6858 w 3284347"/>
              <a:gd name="connsiteY106" fmla="*/ 145542 h 152400"/>
              <a:gd name="connsiteX107" fmla="*/ 112141 w 3284347"/>
              <a:gd name="connsiteY107" fmla="*/ 145542 h 152400"/>
              <a:gd name="connsiteX108" fmla="*/ 112141 w 3284347"/>
              <a:gd name="connsiteY108" fmla="*/ 6858 h 152400"/>
              <a:gd name="connsiteX110" fmla="*/ 3165348 w 3284347"/>
              <a:gd name="connsiteY110" fmla="*/ 0 h 152400"/>
              <a:gd name="connsiteX111" fmla="*/ 3284347 w 3284347"/>
              <a:gd name="connsiteY111" fmla="*/ 0 h 152400"/>
              <a:gd name="connsiteX112" fmla="*/ 3284347 w 3284347"/>
              <a:gd name="connsiteY112" fmla="*/ 152400 h 152400"/>
              <a:gd name="connsiteX113" fmla="*/ 3165348 w 3284347"/>
              <a:gd name="connsiteY113" fmla="*/ 152400 h 152400"/>
              <a:gd name="connsiteX115" fmla="*/ 3014472 w 3284347"/>
              <a:gd name="connsiteY115" fmla="*/ 0 h 152400"/>
              <a:gd name="connsiteX116" fmla="*/ 3133471 w 3284347"/>
              <a:gd name="connsiteY116" fmla="*/ 0 h 152400"/>
              <a:gd name="connsiteX117" fmla="*/ 3133471 w 3284347"/>
              <a:gd name="connsiteY117" fmla="*/ 152400 h 152400"/>
              <a:gd name="connsiteX118" fmla="*/ 3014472 w 3284347"/>
              <a:gd name="connsiteY118" fmla="*/ 152400 h 152400"/>
              <a:gd name="connsiteX120" fmla="*/ 2865120 w 3284347"/>
              <a:gd name="connsiteY120" fmla="*/ 0 h 152400"/>
              <a:gd name="connsiteX121" fmla="*/ 2984119 w 3284347"/>
              <a:gd name="connsiteY121" fmla="*/ 0 h 152400"/>
              <a:gd name="connsiteX122" fmla="*/ 2984119 w 3284347"/>
              <a:gd name="connsiteY122" fmla="*/ 152400 h 152400"/>
              <a:gd name="connsiteX123" fmla="*/ 2865120 w 3284347"/>
              <a:gd name="connsiteY123" fmla="*/ 152400 h 152400"/>
              <a:gd name="connsiteX125" fmla="*/ 2714244 w 3284347"/>
              <a:gd name="connsiteY125" fmla="*/ 0 h 152400"/>
              <a:gd name="connsiteX126" fmla="*/ 2833243 w 3284347"/>
              <a:gd name="connsiteY126" fmla="*/ 0 h 152400"/>
              <a:gd name="connsiteX127" fmla="*/ 2833243 w 3284347"/>
              <a:gd name="connsiteY127" fmla="*/ 152400 h 152400"/>
              <a:gd name="connsiteX128" fmla="*/ 2714244 w 3284347"/>
              <a:gd name="connsiteY128" fmla="*/ 152400 h 152400"/>
              <a:gd name="connsiteX130" fmla="*/ 2563368 w 3284347"/>
              <a:gd name="connsiteY130" fmla="*/ 0 h 152400"/>
              <a:gd name="connsiteX131" fmla="*/ 2682367 w 3284347"/>
              <a:gd name="connsiteY131" fmla="*/ 0 h 152400"/>
              <a:gd name="connsiteX132" fmla="*/ 2682367 w 3284347"/>
              <a:gd name="connsiteY132" fmla="*/ 152400 h 152400"/>
              <a:gd name="connsiteX133" fmla="*/ 2563368 w 3284347"/>
              <a:gd name="connsiteY133" fmla="*/ 152400 h 152400"/>
              <a:gd name="connsiteX135" fmla="*/ 2412492 w 3284347"/>
              <a:gd name="connsiteY135" fmla="*/ 0 h 152400"/>
              <a:gd name="connsiteX136" fmla="*/ 2531491 w 3284347"/>
              <a:gd name="connsiteY136" fmla="*/ 0 h 152400"/>
              <a:gd name="connsiteX137" fmla="*/ 2531491 w 3284347"/>
              <a:gd name="connsiteY137" fmla="*/ 152400 h 152400"/>
              <a:gd name="connsiteX138" fmla="*/ 2412492 w 3284347"/>
              <a:gd name="connsiteY138" fmla="*/ 152400 h 152400"/>
              <a:gd name="connsiteX140" fmla="*/ 2261616 w 3284347"/>
              <a:gd name="connsiteY140" fmla="*/ 0 h 152400"/>
              <a:gd name="connsiteX141" fmla="*/ 2380615 w 3284347"/>
              <a:gd name="connsiteY141" fmla="*/ 0 h 152400"/>
              <a:gd name="connsiteX142" fmla="*/ 2380615 w 3284347"/>
              <a:gd name="connsiteY142" fmla="*/ 152400 h 152400"/>
              <a:gd name="connsiteX143" fmla="*/ 2261616 w 3284347"/>
              <a:gd name="connsiteY143" fmla="*/ 152400 h 152400"/>
              <a:gd name="connsiteX145" fmla="*/ 2110740 w 3284347"/>
              <a:gd name="connsiteY145" fmla="*/ 0 h 152400"/>
              <a:gd name="connsiteX146" fmla="*/ 2229739 w 3284347"/>
              <a:gd name="connsiteY146" fmla="*/ 0 h 152400"/>
              <a:gd name="connsiteX147" fmla="*/ 2229739 w 3284347"/>
              <a:gd name="connsiteY147" fmla="*/ 152400 h 152400"/>
              <a:gd name="connsiteX148" fmla="*/ 2110740 w 3284347"/>
              <a:gd name="connsiteY148" fmla="*/ 152400 h 152400"/>
              <a:gd name="connsiteX150" fmla="*/ 1959864 w 3284347"/>
              <a:gd name="connsiteY150" fmla="*/ 0 h 152400"/>
              <a:gd name="connsiteX151" fmla="*/ 2078863 w 3284347"/>
              <a:gd name="connsiteY151" fmla="*/ 0 h 152400"/>
              <a:gd name="connsiteX152" fmla="*/ 2078863 w 3284347"/>
              <a:gd name="connsiteY152" fmla="*/ 152400 h 152400"/>
              <a:gd name="connsiteX153" fmla="*/ 1959864 w 3284347"/>
              <a:gd name="connsiteY153" fmla="*/ 152400 h 152400"/>
              <a:gd name="connsiteX155" fmla="*/ 1808988 w 3284347"/>
              <a:gd name="connsiteY155" fmla="*/ 0 h 152400"/>
              <a:gd name="connsiteX156" fmla="*/ 1927987 w 3284347"/>
              <a:gd name="connsiteY156" fmla="*/ 0 h 152400"/>
              <a:gd name="connsiteX157" fmla="*/ 1927987 w 3284347"/>
              <a:gd name="connsiteY157" fmla="*/ 152400 h 152400"/>
              <a:gd name="connsiteX158" fmla="*/ 1808988 w 3284347"/>
              <a:gd name="connsiteY158" fmla="*/ 152400 h 152400"/>
              <a:gd name="connsiteX160" fmla="*/ 1658112 w 3284347"/>
              <a:gd name="connsiteY160" fmla="*/ 0 h 152400"/>
              <a:gd name="connsiteX161" fmla="*/ 1777111 w 3284347"/>
              <a:gd name="connsiteY161" fmla="*/ 0 h 152400"/>
              <a:gd name="connsiteX162" fmla="*/ 1777111 w 3284347"/>
              <a:gd name="connsiteY162" fmla="*/ 152400 h 152400"/>
              <a:gd name="connsiteX163" fmla="*/ 1658112 w 3284347"/>
              <a:gd name="connsiteY163" fmla="*/ 152400 h 152400"/>
              <a:gd name="connsiteX165" fmla="*/ 1507236 w 3284347"/>
              <a:gd name="connsiteY165" fmla="*/ 0 h 152400"/>
              <a:gd name="connsiteX166" fmla="*/ 1626235 w 3284347"/>
              <a:gd name="connsiteY166" fmla="*/ 0 h 152400"/>
              <a:gd name="connsiteX167" fmla="*/ 1626235 w 3284347"/>
              <a:gd name="connsiteY167" fmla="*/ 152400 h 152400"/>
              <a:gd name="connsiteX168" fmla="*/ 1507236 w 3284347"/>
              <a:gd name="connsiteY168" fmla="*/ 152400 h 152400"/>
              <a:gd name="connsiteX170" fmla="*/ 1357884 w 3284347"/>
              <a:gd name="connsiteY170" fmla="*/ 0 h 152400"/>
              <a:gd name="connsiteX171" fmla="*/ 1476883 w 3284347"/>
              <a:gd name="connsiteY171" fmla="*/ 0 h 152400"/>
              <a:gd name="connsiteX172" fmla="*/ 1476883 w 3284347"/>
              <a:gd name="connsiteY172" fmla="*/ 152400 h 152400"/>
              <a:gd name="connsiteX173" fmla="*/ 1357884 w 3284347"/>
              <a:gd name="connsiteY173" fmla="*/ 152400 h 152400"/>
              <a:gd name="connsiteX175" fmla="*/ 1207008 w 3284347"/>
              <a:gd name="connsiteY175" fmla="*/ 0 h 152400"/>
              <a:gd name="connsiteX176" fmla="*/ 1326007 w 3284347"/>
              <a:gd name="connsiteY176" fmla="*/ 0 h 152400"/>
              <a:gd name="connsiteX177" fmla="*/ 1326007 w 3284347"/>
              <a:gd name="connsiteY177" fmla="*/ 152400 h 152400"/>
              <a:gd name="connsiteX178" fmla="*/ 1207008 w 3284347"/>
              <a:gd name="connsiteY178" fmla="*/ 152400 h 152400"/>
              <a:gd name="connsiteX180" fmla="*/ 1056132 w 3284347"/>
              <a:gd name="connsiteY180" fmla="*/ 0 h 152400"/>
              <a:gd name="connsiteX181" fmla="*/ 1175131 w 3284347"/>
              <a:gd name="connsiteY181" fmla="*/ 0 h 152400"/>
              <a:gd name="connsiteX182" fmla="*/ 1175131 w 3284347"/>
              <a:gd name="connsiteY182" fmla="*/ 152400 h 152400"/>
              <a:gd name="connsiteX183" fmla="*/ 1056132 w 3284347"/>
              <a:gd name="connsiteY183" fmla="*/ 152400 h 152400"/>
              <a:gd name="connsiteX185" fmla="*/ 905256 w 3284347"/>
              <a:gd name="connsiteY185" fmla="*/ 0 h 152400"/>
              <a:gd name="connsiteX186" fmla="*/ 1024255 w 3284347"/>
              <a:gd name="connsiteY186" fmla="*/ 0 h 152400"/>
              <a:gd name="connsiteX187" fmla="*/ 1024255 w 3284347"/>
              <a:gd name="connsiteY187" fmla="*/ 152400 h 152400"/>
              <a:gd name="connsiteX188" fmla="*/ 905256 w 3284347"/>
              <a:gd name="connsiteY188" fmla="*/ 152400 h 152400"/>
              <a:gd name="connsiteX190" fmla="*/ 754380 w 3284347"/>
              <a:gd name="connsiteY190" fmla="*/ 0 h 152400"/>
              <a:gd name="connsiteX191" fmla="*/ 873379 w 3284347"/>
              <a:gd name="connsiteY191" fmla="*/ 0 h 152400"/>
              <a:gd name="connsiteX192" fmla="*/ 873379 w 3284347"/>
              <a:gd name="connsiteY192" fmla="*/ 152400 h 152400"/>
              <a:gd name="connsiteX193" fmla="*/ 754380 w 3284347"/>
              <a:gd name="connsiteY193" fmla="*/ 152400 h 152400"/>
              <a:gd name="connsiteX195" fmla="*/ 603504 w 3284347"/>
              <a:gd name="connsiteY195" fmla="*/ 0 h 152400"/>
              <a:gd name="connsiteX196" fmla="*/ 722503 w 3284347"/>
              <a:gd name="connsiteY196" fmla="*/ 0 h 152400"/>
              <a:gd name="connsiteX197" fmla="*/ 722503 w 3284347"/>
              <a:gd name="connsiteY197" fmla="*/ 152400 h 152400"/>
              <a:gd name="connsiteX198" fmla="*/ 603504 w 3284347"/>
              <a:gd name="connsiteY198" fmla="*/ 152400 h 152400"/>
              <a:gd name="connsiteX200" fmla="*/ 452628 w 3284347"/>
              <a:gd name="connsiteY200" fmla="*/ 0 h 152400"/>
              <a:gd name="connsiteX201" fmla="*/ 571627 w 3284347"/>
              <a:gd name="connsiteY201" fmla="*/ 0 h 152400"/>
              <a:gd name="connsiteX202" fmla="*/ 571627 w 3284347"/>
              <a:gd name="connsiteY202" fmla="*/ 152400 h 152400"/>
              <a:gd name="connsiteX203" fmla="*/ 452628 w 3284347"/>
              <a:gd name="connsiteY203" fmla="*/ 152400 h 152400"/>
              <a:gd name="connsiteX205" fmla="*/ 301752 w 3284347"/>
              <a:gd name="connsiteY205" fmla="*/ 0 h 152400"/>
              <a:gd name="connsiteX206" fmla="*/ 420751 w 3284347"/>
              <a:gd name="connsiteY206" fmla="*/ 0 h 152400"/>
              <a:gd name="connsiteX207" fmla="*/ 420751 w 3284347"/>
              <a:gd name="connsiteY207" fmla="*/ 152400 h 152400"/>
              <a:gd name="connsiteX208" fmla="*/ 301752 w 3284347"/>
              <a:gd name="connsiteY208" fmla="*/ 152400 h 152400"/>
              <a:gd name="connsiteX210" fmla="*/ 150876 w 3284347"/>
              <a:gd name="connsiteY210" fmla="*/ 0 h 152400"/>
              <a:gd name="connsiteX211" fmla="*/ 269875 w 3284347"/>
              <a:gd name="connsiteY211" fmla="*/ 0 h 152400"/>
              <a:gd name="connsiteX212" fmla="*/ 269875 w 3284347"/>
              <a:gd name="connsiteY212" fmla="*/ 152400 h 152400"/>
              <a:gd name="connsiteX213" fmla="*/ 150876 w 3284347"/>
              <a:gd name="connsiteY213" fmla="*/ 152400 h 152400"/>
              <a:gd name="connsiteX215" fmla="*/ 0 w 3284347"/>
              <a:gd name="connsiteY215" fmla="*/ 0 h 152400"/>
              <a:gd name="connsiteX216" fmla="*/ 118999 w 3284347"/>
              <a:gd name="connsiteY216" fmla="*/ 0 h 152400"/>
              <a:gd name="connsiteX217" fmla="*/ 118999 w 3284347"/>
              <a:gd name="connsiteY217" fmla="*/ 152400 h 152400"/>
              <a:gd name="connsiteX218" fmla="*/ 0 w 3284347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47" h="152400">
                <a:moveTo>
                  <a:pt x="3172206" y="6858"/>
                </a:moveTo>
                <a:lnTo>
                  <a:pt x="3172206" y="145542"/>
                </a:lnTo>
                <a:lnTo>
                  <a:pt x="3277489" y="145542"/>
                </a:lnTo>
                <a:lnTo>
                  <a:pt x="3277489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1978" y="6858"/>
                </a:moveTo>
                <a:lnTo>
                  <a:pt x="2871978" y="145542"/>
                </a:lnTo>
                <a:lnTo>
                  <a:pt x="2977261" y="145542"/>
                </a:lnTo>
                <a:lnTo>
                  <a:pt x="2977261" y="6858"/>
                </a:lnTo>
                <a:moveTo>
                  <a:pt x="2721102" y="6858"/>
                </a:moveTo>
                <a:lnTo>
                  <a:pt x="2721102" y="145542"/>
                </a:lnTo>
                <a:lnTo>
                  <a:pt x="2826385" y="145542"/>
                </a:lnTo>
                <a:lnTo>
                  <a:pt x="2826385" y="6858"/>
                </a:lnTo>
                <a:moveTo>
                  <a:pt x="2570226" y="6858"/>
                </a:moveTo>
                <a:lnTo>
                  <a:pt x="2570226" y="145542"/>
                </a:lnTo>
                <a:lnTo>
                  <a:pt x="2675509" y="145542"/>
                </a:lnTo>
                <a:lnTo>
                  <a:pt x="2675509" y="6858"/>
                </a:lnTo>
                <a:moveTo>
                  <a:pt x="2419350" y="6858"/>
                </a:moveTo>
                <a:lnTo>
                  <a:pt x="2419350" y="145542"/>
                </a:lnTo>
                <a:lnTo>
                  <a:pt x="2524633" y="145542"/>
                </a:lnTo>
                <a:lnTo>
                  <a:pt x="2524633" y="6858"/>
                </a:lnTo>
                <a:moveTo>
                  <a:pt x="2268474" y="6858"/>
                </a:moveTo>
                <a:lnTo>
                  <a:pt x="2268474" y="145542"/>
                </a:lnTo>
                <a:lnTo>
                  <a:pt x="2373757" y="145542"/>
                </a:lnTo>
                <a:lnTo>
                  <a:pt x="2373757" y="6858"/>
                </a:lnTo>
                <a:moveTo>
                  <a:pt x="2117598" y="6858"/>
                </a:moveTo>
                <a:lnTo>
                  <a:pt x="2117598" y="145542"/>
                </a:lnTo>
                <a:lnTo>
                  <a:pt x="2222881" y="145542"/>
                </a:lnTo>
                <a:lnTo>
                  <a:pt x="2222881" y="6858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4739250"/>
            <a:ext cx="2020649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Code IDCC de la convention : </a:t>
            </a:r>
          </a:p>
        </p:txBody>
      </p:sp>
      <p:sp>
        <p:nvSpPr>
          <p:cNvPr id="4" name="Freeform 3"/>
          <p:cNvSpPr/>
          <p:nvPr/>
        </p:nvSpPr>
        <p:spPr>
          <a:xfrm>
            <a:off x="5736082" y="4733925"/>
            <a:ext cx="571627" cy="152400"/>
          </a:xfrm>
          <a:custGeom>
            <a:avLst/>
            <a:gdLst>
              <a:gd name="connsiteX0" fmla="*/ 459486 w 571627"/>
              <a:gd name="connsiteY0" fmla="*/ 6858 h 152400"/>
              <a:gd name="connsiteX1" fmla="*/ 459486 w 571627"/>
              <a:gd name="connsiteY1" fmla="*/ 145542 h 152400"/>
              <a:gd name="connsiteX2" fmla="*/ 564769 w 571627"/>
              <a:gd name="connsiteY2" fmla="*/ 145542 h 152400"/>
              <a:gd name="connsiteX3" fmla="*/ 564769 w 571627"/>
              <a:gd name="connsiteY3" fmla="*/ 6858 h 152400"/>
              <a:gd name="connsiteX5" fmla="*/ 308610 w 571627"/>
              <a:gd name="connsiteY5" fmla="*/ 6858 h 152400"/>
              <a:gd name="connsiteX6" fmla="*/ 308610 w 571627"/>
              <a:gd name="connsiteY6" fmla="*/ 145542 h 152400"/>
              <a:gd name="connsiteX7" fmla="*/ 413893 w 571627"/>
              <a:gd name="connsiteY7" fmla="*/ 145542 h 152400"/>
              <a:gd name="connsiteX8" fmla="*/ 413893 w 571627"/>
              <a:gd name="connsiteY8" fmla="*/ 6858 h 152400"/>
              <a:gd name="connsiteX10" fmla="*/ 157734 w 571627"/>
              <a:gd name="connsiteY10" fmla="*/ 6858 h 152400"/>
              <a:gd name="connsiteX11" fmla="*/ 157734 w 571627"/>
              <a:gd name="connsiteY11" fmla="*/ 145542 h 152400"/>
              <a:gd name="connsiteX12" fmla="*/ 263017 w 571627"/>
              <a:gd name="connsiteY12" fmla="*/ 145542 h 152400"/>
              <a:gd name="connsiteX13" fmla="*/ 263017 w 571627"/>
              <a:gd name="connsiteY13" fmla="*/ 6858 h 152400"/>
              <a:gd name="connsiteX15" fmla="*/ 6858 w 571627"/>
              <a:gd name="connsiteY15" fmla="*/ 6858 h 152400"/>
              <a:gd name="connsiteX16" fmla="*/ 6858 w 571627"/>
              <a:gd name="connsiteY16" fmla="*/ 145542 h 152400"/>
              <a:gd name="connsiteX17" fmla="*/ 112141 w 571627"/>
              <a:gd name="connsiteY17" fmla="*/ 145542 h 152400"/>
              <a:gd name="connsiteX18" fmla="*/ 112141 w 571627"/>
              <a:gd name="connsiteY18" fmla="*/ 6858 h 152400"/>
              <a:gd name="connsiteX20" fmla="*/ 452628 w 571627"/>
              <a:gd name="connsiteY20" fmla="*/ 0 h 152400"/>
              <a:gd name="connsiteX21" fmla="*/ 571627 w 571627"/>
              <a:gd name="connsiteY21" fmla="*/ 0 h 152400"/>
              <a:gd name="connsiteX22" fmla="*/ 571627 w 571627"/>
              <a:gd name="connsiteY22" fmla="*/ 152400 h 152400"/>
              <a:gd name="connsiteX23" fmla="*/ 452628 w 571627"/>
              <a:gd name="connsiteY23" fmla="*/ 152400 h 152400"/>
              <a:gd name="connsiteX25" fmla="*/ 301752 w 571627"/>
              <a:gd name="connsiteY25" fmla="*/ 0 h 152400"/>
              <a:gd name="connsiteX26" fmla="*/ 420751 w 571627"/>
              <a:gd name="connsiteY26" fmla="*/ 0 h 152400"/>
              <a:gd name="connsiteX27" fmla="*/ 420751 w 571627"/>
              <a:gd name="connsiteY27" fmla="*/ 152400 h 152400"/>
              <a:gd name="connsiteX28" fmla="*/ 301752 w 571627"/>
              <a:gd name="connsiteY28" fmla="*/ 152400 h 152400"/>
              <a:gd name="connsiteX30" fmla="*/ 150876 w 571627"/>
              <a:gd name="connsiteY30" fmla="*/ 0 h 152400"/>
              <a:gd name="connsiteX31" fmla="*/ 269875 w 571627"/>
              <a:gd name="connsiteY31" fmla="*/ 0 h 152400"/>
              <a:gd name="connsiteX32" fmla="*/ 269875 w 571627"/>
              <a:gd name="connsiteY32" fmla="*/ 152400 h 152400"/>
              <a:gd name="connsiteX33" fmla="*/ 150876 w 571627"/>
              <a:gd name="connsiteY33" fmla="*/ 152400 h 152400"/>
              <a:gd name="connsiteX35" fmla="*/ 0 w 571627"/>
              <a:gd name="connsiteY35" fmla="*/ 0 h 152400"/>
              <a:gd name="connsiteX36" fmla="*/ 118999 w 571627"/>
              <a:gd name="connsiteY36" fmla="*/ 0 h 152400"/>
              <a:gd name="connsiteX37" fmla="*/ 118999 w 571627"/>
              <a:gd name="connsiteY37" fmla="*/ 152400 h 152400"/>
              <a:gd name="connsiteX38" fmla="*/ 0 w 571627"/>
              <a:gd name="connsiteY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</a:cxnLst>
            <a:rect l="l" t="t" r="r" b="b"/>
            <a:pathLst>
              <a:path w="571627" h="152400"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36082" y="4733925"/>
            <a:ext cx="571627" cy="152400"/>
          </a:xfrm>
          <a:custGeom>
            <a:avLst/>
            <a:gdLst>
              <a:gd name="connsiteX0" fmla="*/ 459486 w 571627"/>
              <a:gd name="connsiteY0" fmla="*/ 6858 h 152400"/>
              <a:gd name="connsiteX1" fmla="*/ 459486 w 571627"/>
              <a:gd name="connsiteY1" fmla="*/ 145542 h 152400"/>
              <a:gd name="connsiteX2" fmla="*/ 564769 w 571627"/>
              <a:gd name="connsiteY2" fmla="*/ 145542 h 152400"/>
              <a:gd name="connsiteX3" fmla="*/ 564769 w 571627"/>
              <a:gd name="connsiteY3" fmla="*/ 6858 h 152400"/>
              <a:gd name="connsiteX5" fmla="*/ 308610 w 571627"/>
              <a:gd name="connsiteY5" fmla="*/ 6858 h 152400"/>
              <a:gd name="connsiteX6" fmla="*/ 308610 w 571627"/>
              <a:gd name="connsiteY6" fmla="*/ 145542 h 152400"/>
              <a:gd name="connsiteX7" fmla="*/ 413893 w 571627"/>
              <a:gd name="connsiteY7" fmla="*/ 145542 h 152400"/>
              <a:gd name="connsiteX8" fmla="*/ 413893 w 571627"/>
              <a:gd name="connsiteY8" fmla="*/ 6858 h 152400"/>
              <a:gd name="connsiteX10" fmla="*/ 157734 w 571627"/>
              <a:gd name="connsiteY10" fmla="*/ 6858 h 152400"/>
              <a:gd name="connsiteX11" fmla="*/ 157734 w 571627"/>
              <a:gd name="connsiteY11" fmla="*/ 145542 h 152400"/>
              <a:gd name="connsiteX12" fmla="*/ 263017 w 571627"/>
              <a:gd name="connsiteY12" fmla="*/ 145542 h 152400"/>
              <a:gd name="connsiteX13" fmla="*/ 263017 w 571627"/>
              <a:gd name="connsiteY13" fmla="*/ 6858 h 152400"/>
              <a:gd name="connsiteX15" fmla="*/ 6858 w 571627"/>
              <a:gd name="connsiteY15" fmla="*/ 6858 h 152400"/>
              <a:gd name="connsiteX16" fmla="*/ 6858 w 571627"/>
              <a:gd name="connsiteY16" fmla="*/ 145542 h 152400"/>
              <a:gd name="connsiteX17" fmla="*/ 112141 w 571627"/>
              <a:gd name="connsiteY17" fmla="*/ 145542 h 152400"/>
              <a:gd name="connsiteX18" fmla="*/ 112141 w 571627"/>
              <a:gd name="connsiteY18" fmla="*/ 6858 h 152400"/>
              <a:gd name="connsiteX20" fmla="*/ 452628 w 571627"/>
              <a:gd name="connsiteY20" fmla="*/ 0 h 152400"/>
              <a:gd name="connsiteX21" fmla="*/ 571627 w 571627"/>
              <a:gd name="connsiteY21" fmla="*/ 0 h 152400"/>
              <a:gd name="connsiteX22" fmla="*/ 571627 w 571627"/>
              <a:gd name="connsiteY22" fmla="*/ 152400 h 152400"/>
              <a:gd name="connsiteX23" fmla="*/ 452628 w 571627"/>
              <a:gd name="connsiteY23" fmla="*/ 152400 h 152400"/>
              <a:gd name="connsiteX25" fmla="*/ 301752 w 571627"/>
              <a:gd name="connsiteY25" fmla="*/ 0 h 152400"/>
              <a:gd name="connsiteX26" fmla="*/ 420751 w 571627"/>
              <a:gd name="connsiteY26" fmla="*/ 0 h 152400"/>
              <a:gd name="connsiteX27" fmla="*/ 420751 w 571627"/>
              <a:gd name="connsiteY27" fmla="*/ 152400 h 152400"/>
              <a:gd name="connsiteX28" fmla="*/ 301752 w 571627"/>
              <a:gd name="connsiteY28" fmla="*/ 152400 h 152400"/>
              <a:gd name="connsiteX30" fmla="*/ 150876 w 571627"/>
              <a:gd name="connsiteY30" fmla="*/ 0 h 152400"/>
              <a:gd name="connsiteX31" fmla="*/ 269875 w 571627"/>
              <a:gd name="connsiteY31" fmla="*/ 0 h 152400"/>
              <a:gd name="connsiteX32" fmla="*/ 269875 w 571627"/>
              <a:gd name="connsiteY32" fmla="*/ 152400 h 152400"/>
              <a:gd name="connsiteX33" fmla="*/ 150876 w 571627"/>
              <a:gd name="connsiteY33" fmla="*/ 152400 h 152400"/>
              <a:gd name="connsiteX35" fmla="*/ 0 w 571627"/>
              <a:gd name="connsiteY35" fmla="*/ 0 h 152400"/>
              <a:gd name="connsiteX36" fmla="*/ 118999 w 571627"/>
              <a:gd name="connsiteY36" fmla="*/ 0 h 152400"/>
              <a:gd name="connsiteX37" fmla="*/ 118999 w 571627"/>
              <a:gd name="connsiteY37" fmla="*/ 152400 h 152400"/>
              <a:gd name="connsiteX38" fmla="*/ 0 w 571627"/>
              <a:gd name="connsiteY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</a:cxnLst>
            <a:rect l="l" t="t" r="r" b="b"/>
            <a:pathLst>
              <a:path w="571627" h="152400"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2063750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2063750"/>
            <a:ext cx="3507359" cy="6096"/>
          </a:xfrm>
          <a:custGeom>
            <a:avLst/>
            <a:gdLst>
              <a:gd name="connsiteX0" fmla="*/ 0 w 3507359"/>
              <a:gd name="connsiteY0" fmla="*/ 6096 h 6096"/>
              <a:gd name="connsiteX1" fmla="*/ 3507359 w 3507359"/>
              <a:gd name="connsiteY1" fmla="*/ 6096 h 6096"/>
              <a:gd name="connsiteX2" fmla="*/ 3507359 w 3507359"/>
              <a:gd name="connsiteY2" fmla="*/ 0 h 6096"/>
              <a:gd name="connsiteX3" fmla="*/ 0 w 3507359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7359" h="6096">
                <a:moveTo>
                  <a:pt x="0" y="6096"/>
                </a:moveTo>
                <a:lnTo>
                  <a:pt x="3507359" y="6096"/>
                </a:lnTo>
                <a:lnTo>
                  <a:pt x="35073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3391" y="2063750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9487" y="2063750"/>
            <a:ext cx="3536569" cy="6096"/>
          </a:xfrm>
          <a:custGeom>
            <a:avLst/>
            <a:gdLst>
              <a:gd name="connsiteX0" fmla="*/ 0 w 3536569"/>
              <a:gd name="connsiteY0" fmla="*/ 6096 h 6096"/>
              <a:gd name="connsiteX1" fmla="*/ 3536569 w 3536569"/>
              <a:gd name="connsiteY1" fmla="*/ 6096 h 6096"/>
              <a:gd name="connsiteX2" fmla="*/ 3536569 w 3536569"/>
              <a:gd name="connsiteY2" fmla="*/ 0 h 6096"/>
              <a:gd name="connsiteX3" fmla="*/ 0 w 3536569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36569" h="6096">
                <a:moveTo>
                  <a:pt x="0" y="6096"/>
                </a:moveTo>
                <a:lnTo>
                  <a:pt x="3536569" y="6096"/>
                </a:lnTo>
                <a:lnTo>
                  <a:pt x="35365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2063750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2069973"/>
            <a:ext cx="6096" cy="3135122"/>
          </a:xfrm>
          <a:custGeom>
            <a:avLst/>
            <a:gdLst>
              <a:gd name="connsiteX0" fmla="*/ 0 w 6096"/>
              <a:gd name="connsiteY0" fmla="*/ 3135122 h 3135122"/>
              <a:gd name="connsiteX1" fmla="*/ 6096 w 6096"/>
              <a:gd name="connsiteY1" fmla="*/ 3135122 h 3135122"/>
              <a:gd name="connsiteX2" fmla="*/ 6096 w 6096"/>
              <a:gd name="connsiteY2" fmla="*/ 0 h 3135122"/>
              <a:gd name="connsiteX3" fmla="*/ 0 w 6096"/>
              <a:gd name="connsiteY3" fmla="*/ 0 h 31351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3135122">
                <a:moveTo>
                  <a:pt x="0" y="3135122"/>
                </a:moveTo>
                <a:lnTo>
                  <a:pt x="6096" y="313512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2069973"/>
            <a:ext cx="6096" cy="3135122"/>
          </a:xfrm>
          <a:custGeom>
            <a:avLst/>
            <a:gdLst>
              <a:gd name="connsiteX0" fmla="*/ 0 w 6096"/>
              <a:gd name="connsiteY0" fmla="*/ 3135122 h 3135122"/>
              <a:gd name="connsiteX1" fmla="*/ 6096 w 6096"/>
              <a:gd name="connsiteY1" fmla="*/ 3135122 h 3135122"/>
              <a:gd name="connsiteX2" fmla="*/ 6096 w 6096"/>
              <a:gd name="connsiteY2" fmla="*/ 0 h 3135122"/>
              <a:gd name="connsiteX3" fmla="*/ 0 w 6096"/>
              <a:gd name="connsiteY3" fmla="*/ 0 h 31351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3135122">
                <a:moveTo>
                  <a:pt x="0" y="3135122"/>
                </a:moveTo>
                <a:lnTo>
                  <a:pt x="6096" y="313512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5211191"/>
            <a:ext cx="7050024" cy="176784"/>
          </a:xfrm>
          <a:custGeom>
            <a:avLst/>
            <a:gdLst>
              <a:gd name="connsiteX0" fmla="*/ 0 w 7050024"/>
              <a:gd name="connsiteY0" fmla="*/ 176784 h 176784"/>
              <a:gd name="connsiteX1" fmla="*/ 7050024 w 7050024"/>
              <a:gd name="connsiteY1" fmla="*/ 176784 h 176784"/>
              <a:gd name="connsiteX2" fmla="*/ 7050024 w 7050024"/>
              <a:gd name="connsiteY2" fmla="*/ 0 h 176784"/>
              <a:gd name="connsiteX3" fmla="*/ 0 w 7050024"/>
              <a:gd name="connsiteY3" fmla="*/ 0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50024" h="176784">
                <a:moveTo>
                  <a:pt x="0" y="176784"/>
                </a:moveTo>
                <a:lnTo>
                  <a:pt x="7050024" y="176784"/>
                </a:lnTo>
                <a:lnTo>
                  <a:pt x="705002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5218811"/>
            <a:ext cx="6918706" cy="161544"/>
          </a:xfrm>
          <a:custGeom>
            <a:avLst/>
            <a:gdLst>
              <a:gd name="connsiteX0" fmla="*/ 0 w 6918706"/>
              <a:gd name="connsiteY0" fmla="*/ 161544 h 161544"/>
              <a:gd name="connsiteX1" fmla="*/ 6918706 w 6918706"/>
              <a:gd name="connsiteY1" fmla="*/ 161544 h 161544"/>
              <a:gd name="connsiteX2" fmla="*/ 6918706 w 6918706"/>
              <a:gd name="connsiteY2" fmla="*/ 0 h 161544"/>
              <a:gd name="connsiteX3" fmla="*/ 0 w 6918706"/>
              <a:gd name="connsiteY3" fmla="*/ 0 h 1615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918706" h="161544">
                <a:moveTo>
                  <a:pt x="0" y="161544"/>
                </a:moveTo>
                <a:lnTo>
                  <a:pt x="6918706" y="161544"/>
                </a:lnTo>
                <a:lnTo>
                  <a:pt x="691870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365627" y="5233026"/>
            <a:ext cx="99951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LE SALARIÉ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520509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5205095"/>
            <a:ext cx="3507359" cy="6096"/>
          </a:xfrm>
          <a:custGeom>
            <a:avLst/>
            <a:gdLst>
              <a:gd name="connsiteX0" fmla="*/ 0 w 3507359"/>
              <a:gd name="connsiteY0" fmla="*/ 6096 h 6096"/>
              <a:gd name="connsiteX1" fmla="*/ 3507359 w 3507359"/>
              <a:gd name="connsiteY1" fmla="*/ 6096 h 6096"/>
              <a:gd name="connsiteX2" fmla="*/ 3507359 w 3507359"/>
              <a:gd name="connsiteY2" fmla="*/ 0 h 6096"/>
              <a:gd name="connsiteX3" fmla="*/ 0 w 3507359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7359" h="6096">
                <a:moveTo>
                  <a:pt x="0" y="6096"/>
                </a:moveTo>
                <a:lnTo>
                  <a:pt x="3507359" y="6096"/>
                </a:lnTo>
                <a:lnTo>
                  <a:pt x="35073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3391" y="520509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9487" y="5205095"/>
            <a:ext cx="3536569" cy="6096"/>
          </a:xfrm>
          <a:custGeom>
            <a:avLst/>
            <a:gdLst>
              <a:gd name="connsiteX0" fmla="*/ 0 w 3536569"/>
              <a:gd name="connsiteY0" fmla="*/ 6096 h 6096"/>
              <a:gd name="connsiteX1" fmla="*/ 3536569 w 3536569"/>
              <a:gd name="connsiteY1" fmla="*/ 6096 h 6096"/>
              <a:gd name="connsiteX2" fmla="*/ 3536569 w 3536569"/>
              <a:gd name="connsiteY2" fmla="*/ 0 h 6096"/>
              <a:gd name="connsiteX3" fmla="*/ 0 w 3536569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36569" h="6096">
                <a:moveTo>
                  <a:pt x="0" y="6096"/>
                </a:moveTo>
                <a:lnTo>
                  <a:pt x="3536569" y="6096"/>
                </a:lnTo>
                <a:lnTo>
                  <a:pt x="35365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520509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5211191"/>
            <a:ext cx="6096" cy="176784"/>
          </a:xfrm>
          <a:custGeom>
            <a:avLst/>
            <a:gdLst>
              <a:gd name="connsiteX0" fmla="*/ 0 w 6096"/>
              <a:gd name="connsiteY0" fmla="*/ 176784 h 176784"/>
              <a:gd name="connsiteX1" fmla="*/ 6096 w 6096"/>
              <a:gd name="connsiteY1" fmla="*/ 176784 h 176784"/>
              <a:gd name="connsiteX2" fmla="*/ 6096 w 6096"/>
              <a:gd name="connsiteY2" fmla="*/ 0 h 176784"/>
              <a:gd name="connsiteX3" fmla="*/ 0 w 6096"/>
              <a:gd name="connsiteY3" fmla="*/ 0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76784">
                <a:moveTo>
                  <a:pt x="0" y="176784"/>
                </a:moveTo>
                <a:lnTo>
                  <a:pt x="6096" y="17678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5211191"/>
            <a:ext cx="6096" cy="176784"/>
          </a:xfrm>
          <a:custGeom>
            <a:avLst/>
            <a:gdLst>
              <a:gd name="connsiteX0" fmla="*/ 0 w 6096"/>
              <a:gd name="connsiteY0" fmla="*/ 176784 h 176784"/>
              <a:gd name="connsiteX1" fmla="*/ 6096 w 6096"/>
              <a:gd name="connsiteY1" fmla="*/ 176784 h 176784"/>
              <a:gd name="connsiteX2" fmla="*/ 6096 w 6096"/>
              <a:gd name="connsiteY2" fmla="*/ 0 h 176784"/>
              <a:gd name="connsiteX3" fmla="*/ 0 w 6096"/>
              <a:gd name="connsiteY3" fmla="*/ 0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76784">
                <a:moveTo>
                  <a:pt x="0" y="176784"/>
                </a:moveTo>
                <a:lnTo>
                  <a:pt x="6096" y="17678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5425050"/>
            <a:ext cx="124908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Nom du salarié 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: </a:t>
            </a:r>
          </a:p>
        </p:txBody>
      </p:sp>
      <p:sp>
        <p:nvSpPr>
          <p:cNvPr id="4" name="Freeform 3"/>
          <p:cNvSpPr/>
          <p:nvPr/>
        </p:nvSpPr>
        <p:spPr>
          <a:xfrm>
            <a:off x="1458214" y="5419725"/>
            <a:ext cx="4790059" cy="152400"/>
          </a:xfrm>
          <a:custGeom>
            <a:avLst/>
            <a:gdLst>
              <a:gd name="connsiteX0" fmla="*/ 2567178 w 4790059"/>
              <a:gd name="connsiteY0" fmla="*/ 6858 h 152400"/>
              <a:gd name="connsiteX1" fmla="*/ 2567178 w 4790059"/>
              <a:gd name="connsiteY1" fmla="*/ 145542 h 152400"/>
              <a:gd name="connsiteX2" fmla="*/ 2672461 w 4790059"/>
              <a:gd name="connsiteY2" fmla="*/ 145542 h 152400"/>
              <a:gd name="connsiteX3" fmla="*/ 2672461 w 4790059"/>
              <a:gd name="connsiteY3" fmla="*/ 6858 h 152400"/>
              <a:gd name="connsiteX5" fmla="*/ 2416302 w 4790059"/>
              <a:gd name="connsiteY5" fmla="*/ 6858 h 152400"/>
              <a:gd name="connsiteX6" fmla="*/ 2416302 w 4790059"/>
              <a:gd name="connsiteY6" fmla="*/ 145542 h 152400"/>
              <a:gd name="connsiteX7" fmla="*/ 2521585 w 4790059"/>
              <a:gd name="connsiteY7" fmla="*/ 145542 h 152400"/>
              <a:gd name="connsiteX8" fmla="*/ 2521585 w 4790059"/>
              <a:gd name="connsiteY8" fmla="*/ 6858 h 152400"/>
              <a:gd name="connsiteX10" fmla="*/ 2265426 w 4790059"/>
              <a:gd name="connsiteY10" fmla="*/ 6858 h 152400"/>
              <a:gd name="connsiteX11" fmla="*/ 2265426 w 4790059"/>
              <a:gd name="connsiteY11" fmla="*/ 145542 h 152400"/>
              <a:gd name="connsiteX12" fmla="*/ 2370709 w 4790059"/>
              <a:gd name="connsiteY12" fmla="*/ 145542 h 152400"/>
              <a:gd name="connsiteX13" fmla="*/ 2370709 w 4790059"/>
              <a:gd name="connsiteY13" fmla="*/ 6858 h 152400"/>
              <a:gd name="connsiteX15" fmla="*/ 2114550 w 4790059"/>
              <a:gd name="connsiteY15" fmla="*/ 6858 h 152400"/>
              <a:gd name="connsiteX16" fmla="*/ 2114550 w 4790059"/>
              <a:gd name="connsiteY16" fmla="*/ 145542 h 152400"/>
              <a:gd name="connsiteX17" fmla="*/ 2219833 w 4790059"/>
              <a:gd name="connsiteY17" fmla="*/ 145542 h 152400"/>
              <a:gd name="connsiteX18" fmla="*/ 2219833 w 4790059"/>
              <a:gd name="connsiteY18" fmla="*/ 6858 h 152400"/>
              <a:gd name="connsiteX20" fmla="*/ 1963674 w 4790059"/>
              <a:gd name="connsiteY20" fmla="*/ 6858 h 152400"/>
              <a:gd name="connsiteX21" fmla="*/ 1963674 w 4790059"/>
              <a:gd name="connsiteY21" fmla="*/ 145542 h 152400"/>
              <a:gd name="connsiteX22" fmla="*/ 2068957 w 4790059"/>
              <a:gd name="connsiteY22" fmla="*/ 145542 h 152400"/>
              <a:gd name="connsiteX23" fmla="*/ 2068957 w 4790059"/>
              <a:gd name="connsiteY23" fmla="*/ 6858 h 152400"/>
              <a:gd name="connsiteX25" fmla="*/ 1812798 w 4790059"/>
              <a:gd name="connsiteY25" fmla="*/ 6858 h 152400"/>
              <a:gd name="connsiteX26" fmla="*/ 1812798 w 4790059"/>
              <a:gd name="connsiteY26" fmla="*/ 145542 h 152400"/>
              <a:gd name="connsiteX27" fmla="*/ 1918081 w 4790059"/>
              <a:gd name="connsiteY27" fmla="*/ 145542 h 152400"/>
              <a:gd name="connsiteX28" fmla="*/ 1918081 w 4790059"/>
              <a:gd name="connsiteY28" fmla="*/ 6858 h 152400"/>
              <a:gd name="connsiteX30" fmla="*/ 1663446 w 4790059"/>
              <a:gd name="connsiteY30" fmla="*/ 6858 h 152400"/>
              <a:gd name="connsiteX31" fmla="*/ 1663446 w 4790059"/>
              <a:gd name="connsiteY31" fmla="*/ 145542 h 152400"/>
              <a:gd name="connsiteX32" fmla="*/ 1768729 w 4790059"/>
              <a:gd name="connsiteY32" fmla="*/ 145542 h 152400"/>
              <a:gd name="connsiteX33" fmla="*/ 1768729 w 4790059"/>
              <a:gd name="connsiteY33" fmla="*/ 6858 h 152400"/>
              <a:gd name="connsiteX35" fmla="*/ 1512570 w 4790059"/>
              <a:gd name="connsiteY35" fmla="*/ 6858 h 152400"/>
              <a:gd name="connsiteX36" fmla="*/ 1512570 w 4790059"/>
              <a:gd name="connsiteY36" fmla="*/ 145542 h 152400"/>
              <a:gd name="connsiteX37" fmla="*/ 1617853 w 4790059"/>
              <a:gd name="connsiteY37" fmla="*/ 145542 h 152400"/>
              <a:gd name="connsiteX38" fmla="*/ 1617853 w 4790059"/>
              <a:gd name="connsiteY38" fmla="*/ 6858 h 152400"/>
              <a:gd name="connsiteX40" fmla="*/ 1361694 w 4790059"/>
              <a:gd name="connsiteY40" fmla="*/ 6858 h 152400"/>
              <a:gd name="connsiteX41" fmla="*/ 1361694 w 4790059"/>
              <a:gd name="connsiteY41" fmla="*/ 145542 h 152400"/>
              <a:gd name="connsiteX42" fmla="*/ 1466977 w 4790059"/>
              <a:gd name="connsiteY42" fmla="*/ 145542 h 152400"/>
              <a:gd name="connsiteX43" fmla="*/ 1466977 w 4790059"/>
              <a:gd name="connsiteY43" fmla="*/ 6858 h 152400"/>
              <a:gd name="connsiteX45" fmla="*/ 1210818 w 4790059"/>
              <a:gd name="connsiteY45" fmla="*/ 6858 h 152400"/>
              <a:gd name="connsiteX46" fmla="*/ 1210818 w 4790059"/>
              <a:gd name="connsiteY46" fmla="*/ 145542 h 152400"/>
              <a:gd name="connsiteX47" fmla="*/ 1316101 w 4790059"/>
              <a:gd name="connsiteY47" fmla="*/ 145542 h 152400"/>
              <a:gd name="connsiteX48" fmla="*/ 1316101 w 4790059"/>
              <a:gd name="connsiteY48" fmla="*/ 6858 h 152400"/>
              <a:gd name="connsiteX50" fmla="*/ 1059942 w 4790059"/>
              <a:gd name="connsiteY50" fmla="*/ 6858 h 152400"/>
              <a:gd name="connsiteX51" fmla="*/ 1059942 w 4790059"/>
              <a:gd name="connsiteY51" fmla="*/ 145542 h 152400"/>
              <a:gd name="connsiteX52" fmla="*/ 1165225 w 4790059"/>
              <a:gd name="connsiteY52" fmla="*/ 145542 h 152400"/>
              <a:gd name="connsiteX53" fmla="*/ 1165225 w 4790059"/>
              <a:gd name="connsiteY53" fmla="*/ 6858 h 152400"/>
              <a:gd name="connsiteX55" fmla="*/ 909066 w 4790059"/>
              <a:gd name="connsiteY55" fmla="*/ 6858 h 152400"/>
              <a:gd name="connsiteX56" fmla="*/ 909066 w 4790059"/>
              <a:gd name="connsiteY56" fmla="*/ 145542 h 152400"/>
              <a:gd name="connsiteX57" fmla="*/ 1014349 w 4790059"/>
              <a:gd name="connsiteY57" fmla="*/ 145542 h 152400"/>
              <a:gd name="connsiteX58" fmla="*/ 1014349 w 4790059"/>
              <a:gd name="connsiteY58" fmla="*/ 6858 h 152400"/>
              <a:gd name="connsiteX60" fmla="*/ 758190 w 4790059"/>
              <a:gd name="connsiteY60" fmla="*/ 6858 h 152400"/>
              <a:gd name="connsiteX61" fmla="*/ 758190 w 4790059"/>
              <a:gd name="connsiteY61" fmla="*/ 145542 h 152400"/>
              <a:gd name="connsiteX62" fmla="*/ 863473 w 4790059"/>
              <a:gd name="connsiteY62" fmla="*/ 145542 h 152400"/>
              <a:gd name="connsiteX63" fmla="*/ 863473 w 4790059"/>
              <a:gd name="connsiteY63" fmla="*/ 6858 h 152400"/>
              <a:gd name="connsiteX65" fmla="*/ 607314 w 4790059"/>
              <a:gd name="connsiteY65" fmla="*/ 6858 h 152400"/>
              <a:gd name="connsiteX66" fmla="*/ 607314 w 4790059"/>
              <a:gd name="connsiteY66" fmla="*/ 145542 h 152400"/>
              <a:gd name="connsiteX67" fmla="*/ 712597 w 4790059"/>
              <a:gd name="connsiteY67" fmla="*/ 145542 h 152400"/>
              <a:gd name="connsiteX68" fmla="*/ 712597 w 4790059"/>
              <a:gd name="connsiteY68" fmla="*/ 6858 h 152400"/>
              <a:gd name="connsiteX70" fmla="*/ 456438 w 4790059"/>
              <a:gd name="connsiteY70" fmla="*/ 6858 h 152400"/>
              <a:gd name="connsiteX71" fmla="*/ 456438 w 4790059"/>
              <a:gd name="connsiteY71" fmla="*/ 145542 h 152400"/>
              <a:gd name="connsiteX72" fmla="*/ 561721 w 4790059"/>
              <a:gd name="connsiteY72" fmla="*/ 145542 h 152400"/>
              <a:gd name="connsiteX73" fmla="*/ 561721 w 4790059"/>
              <a:gd name="connsiteY73" fmla="*/ 6858 h 152400"/>
              <a:gd name="connsiteX75" fmla="*/ 305562 w 4790059"/>
              <a:gd name="connsiteY75" fmla="*/ 6858 h 152400"/>
              <a:gd name="connsiteX76" fmla="*/ 305562 w 4790059"/>
              <a:gd name="connsiteY76" fmla="*/ 145542 h 152400"/>
              <a:gd name="connsiteX77" fmla="*/ 410845 w 4790059"/>
              <a:gd name="connsiteY77" fmla="*/ 145542 h 152400"/>
              <a:gd name="connsiteX78" fmla="*/ 410845 w 4790059"/>
              <a:gd name="connsiteY78" fmla="*/ 6858 h 152400"/>
              <a:gd name="connsiteX80" fmla="*/ 156210 w 4790059"/>
              <a:gd name="connsiteY80" fmla="*/ 6858 h 152400"/>
              <a:gd name="connsiteX81" fmla="*/ 156210 w 4790059"/>
              <a:gd name="connsiteY81" fmla="*/ 145542 h 152400"/>
              <a:gd name="connsiteX82" fmla="*/ 261493 w 4790059"/>
              <a:gd name="connsiteY82" fmla="*/ 145542 h 152400"/>
              <a:gd name="connsiteX83" fmla="*/ 261493 w 4790059"/>
              <a:gd name="connsiteY83" fmla="*/ 6858 h 152400"/>
              <a:gd name="connsiteX85" fmla="*/ 6858 w 4790059"/>
              <a:gd name="connsiteY85" fmla="*/ 6858 h 152400"/>
              <a:gd name="connsiteX86" fmla="*/ 6858 w 4790059"/>
              <a:gd name="connsiteY86" fmla="*/ 145542 h 152400"/>
              <a:gd name="connsiteX87" fmla="*/ 112141 w 4790059"/>
              <a:gd name="connsiteY87" fmla="*/ 145542 h 152400"/>
              <a:gd name="connsiteX88" fmla="*/ 112141 w 4790059"/>
              <a:gd name="connsiteY88" fmla="*/ 6858 h 152400"/>
              <a:gd name="connsiteX90" fmla="*/ 2560320 w 4790059"/>
              <a:gd name="connsiteY90" fmla="*/ 0 h 152400"/>
              <a:gd name="connsiteX91" fmla="*/ 2679319 w 4790059"/>
              <a:gd name="connsiteY91" fmla="*/ 0 h 152400"/>
              <a:gd name="connsiteX92" fmla="*/ 2679319 w 4790059"/>
              <a:gd name="connsiteY92" fmla="*/ 152400 h 152400"/>
              <a:gd name="connsiteX93" fmla="*/ 2560320 w 4790059"/>
              <a:gd name="connsiteY93" fmla="*/ 152400 h 152400"/>
              <a:gd name="connsiteX95" fmla="*/ 2409444 w 4790059"/>
              <a:gd name="connsiteY95" fmla="*/ 0 h 152400"/>
              <a:gd name="connsiteX96" fmla="*/ 2528443 w 4790059"/>
              <a:gd name="connsiteY96" fmla="*/ 0 h 152400"/>
              <a:gd name="connsiteX97" fmla="*/ 2528443 w 4790059"/>
              <a:gd name="connsiteY97" fmla="*/ 152400 h 152400"/>
              <a:gd name="connsiteX98" fmla="*/ 2409444 w 4790059"/>
              <a:gd name="connsiteY98" fmla="*/ 152400 h 152400"/>
              <a:gd name="connsiteX100" fmla="*/ 2258568 w 4790059"/>
              <a:gd name="connsiteY100" fmla="*/ 0 h 152400"/>
              <a:gd name="connsiteX101" fmla="*/ 2377567 w 4790059"/>
              <a:gd name="connsiteY101" fmla="*/ 0 h 152400"/>
              <a:gd name="connsiteX102" fmla="*/ 2377567 w 4790059"/>
              <a:gd name="connsiteY102" fmla="*/ 152400 h 152400"/>
              <a:gd name="connsiteX103" fmla="*/ 2258568 w 4790059"/>
              <a:gd name="connsiteY103" fmla="*/ 152400 h 152400"/>
              <a:gd name="connsiteX105" fmla="*/ 2107692 w 4790059"/>
              <a:gd name="connsiteY105" fmla="*/ 0 h 152400"/>
              <a:gd name="connsiteX106" fmla="*/ 2226691 w 4790059"/>
              <a:gd name="connsiteY106" fmla="*/ 0 h 152400"/>
              <a:gd name="connsiteX107" fmla="*/ 2226691 w 4790059"/>
              <a:gd name="connsiteY107" fmla="*/ 152400 h 152400"/>
              <a:gd name="connsiteX108" fmla="*/ 2107692 w 4790059"/>
              <a:gd name="connsiteY108" fmla="*/ 152400 h 152400"/>
              <a:gd name="connsiteX110" fmla="*/ 1956816 w 4790059"/>
              <a:gd name="connsiteY110" fmla="*/ 0 h 152400"/>
              <a:gd name="connsiteX111" fmla="*/ 2075815 w 4790059"/>
              <a:gd name="connsiteY111" fmla="*/ 0 h 152400"/>
              <a:gd name="connsiteX112" fmla="*/ 2075815 w 4790059"/>
              <a:gd name="connsiteY112" fmla="*/ 152400 h 152400"/>
              <a:gd name="connsiteX113" fmla="*/ 1956816 w 4790059"/>
              <a:gd name="connsiteY113" fmla="*/ 152400 h 152400"/>
              <a:gd name="connsiteX115" fmla="*/ 1805940 w 4790059"/>
              <a:gd name="connsiteY115" fmla="*/ 0 h 152400"/>
              <a:gd name="connsiteX116" fmla="*/ 1924939 w 4790059"/>
              <a:gd name="connsiteY116" fmla="*/ 0 h 152400"/>
              <a:gd name="connsiteX117" fmla="*/ 1924939 w 4790059"/>
              <a:gd name="connsiteY117" fmla="*/ 152400 h 152400"/>
              <a:gd name="connsiteX118" fmla="*/ 1805940 w 4790059"/>
              <a:gd name="connsiteY118" fmla="*/ 152400 h 152400"/>
              <a:gd name="connsiteX120" fmla="*/ 1656588 w 4790059"/>
              <a:gd name="connsiteY120" fmla="*/ 0 h 152400"/>
              <a:gd name="connsiteX121" fmla="*/ 1775587 w 4790059"/>
              <a:gd name="connsiteY121" fmla="*/ 0 h 152400"/>
              <a:gd name="connsiteX122" fmla="*/ 1775587 w 4790059"/>
              <a:gd name="connsiteY122" fmla="*/ 152400 h 152400"/>
              <a:gd name="connsiteX123" fmla="*/ 1656588 w 4790059"/>
              <a:gd name="connsiteY123" fmla="*/ 152400 h 152400"/>
              <a:gd name="connsiteX125" fmla="*/ 1505712 w 4790059"/>
              <a:gd name="connsiteY125" fmla="*/ 0 h 152400"/>
              <a:gd name="connsiteX126" fmla="*/ 1624711 w 4790059"/>
              <a:gd name="connsiteY126" fmla="*/ 0 h 152400"/>
              <a:gd name="connsiteX127" fmla="*/ 1624711 w 4790059"/>
              <a:gd name="connsiteY127" fmla="*/ 152400 h 152400"/>
              <a:gd name="connsiteX128" fmla="*/ 1505712 w 4790059"/>
              <a:gd name="connsiteY128" fmla="*/ 152400 h 152400"/>
              <a:gd name="connsiteX130" fmla="*/ 1354836 w 4790059"/>
              <a:gd name="connsiteY130" fmla="*/ 0 h 152400"/>
              <a:gd name="connsiteX131" fmla="*/ 1473835 w 4790059"/>
              <a:gd name="connsiteY131" fmla="*/ 0 h 152400"/>
              <a:gd name="connsiteX132" fmla="*/ 1473835 w 4790059"/>
              <a:gd name="connsiteY132" fmla="*/ 152400 h 152400"/>
              <a:gd name="connsiteX133" fmla="*/ 1354836 w 4790059"/>
              <a:gd name="connsiteY133" fmla="*/ 152400 h 152400"/>
              <a:gd name="connsiteX135" fmla="*/ 1203960 w 4790059"/>
              <a:gd name="connsiteY135" fmla="*/ 0 h 152400"/>
              <a:gd name="connsiteX136" fmla="*/ 1322959 w 4790059"/>
              <a:gd name="connsiteY136" fmla="*/ 0 h 152400"/>
              <a:gd name="connsiteX137" fmla="*/ 1322959 w 4790059"/>
              <a:gd name="connsiteY137" fmla="*/ 152400 h 152400"/>
              <a:gd name="connsiteX138" fmla="*/ 1203960 w 4790059"/>
              <a:gd name="connsiteY138" fmla="*/ 152400 h 152400"/>
              <a:gd name="connsiteX140" fmla="*/ 1053084 w 4790059"/>
              <a:gd name="connsiteY140" fmla="*/ 0 h 152400"/>
              <a:gd name="connsiteX141" fmla="*/ 1172083 w 4790059"/>
              <a:gd name="connsiteY141" fmla="*/ 0 h 152400"/>
              <a:gd name="connsiteX142" fmla="*/ 1172083 w 4790059"/>
              <a:gd name="connsiteY142" fmla="*/ 152400 h 152400"/>
              <a:gd name="connsiteX143" fmla="*/ 1053084 w 4790059"/>
              <a:gd name="connsiteY143" fmla="*/ 152400 h 152400"/>
              <a:gd name="connsiteX145" fmla="*/ 902208 w 4790059"/>
              <a:gd name="connsiteY145" fmla="*/ 0 h 152400"/>
              <a:gd name="connsiteX146" fmla="*/ 1021207 w 4790059"/>
              <a:gd name="connsiteY146" fmla="*/ 0 h 152400"/>
              <a:gd name="connsiteX147" fmla="*/ 1021207 w 4790059"/>
              <a:gd name="connsiteY147" fmla="*/ 152400 h 152400"/>
              <a:gd name="connsiteX148" fmla="*/ 902208 w 4790059"/>
              <a:gd name="connsiteY148" fmla="*/ 152400 h 152400"/>
              <a:gd name="connsiteX150" fmla="*/ 751332 w 4790059"/>
              <a:gd name="connsiteY150" fmla="*/ 0 h 152400"/>
              <a:gd name="connsiteX151" fmla="*/ 870331 w 4790059"/>
              <a:gd name="connsiteY151" fmla="*/ 0 h 152400"/>
              <a:gd name="connsiteX152" fmla="*/ 870331 w 4790059"/>
              <a:gd name="connsiteY152" fmla="*/ 152400 h 152400"/>
              <a:gd name="connsiteX153" fmla="*/ 751332 w 4790059"/>
              <a:gd name="connsiteY153" fmla="*/ 152400 h 152400"/>
              <a:gd name="connsiteX155" fmla="*/ 600456 w 4790059"/>
              <a:gd name="connsiteY155" fmla="*/ 0 h 152400"/>
              <a:gd name="connsiteX156" fmla="*/ 719455 w 4790059"/>
              <a:gd name="connsiteY156" fmla="*/ 0 h 152400"/>
              <a:gd name="connsiteX157" fmla="*/ 719455 w 4790059"/>
              <a:gd name="connsiteY157" fmla="*/ 152400 h 152400"/>
              <a:gd name="connsiteX158" fmla="*/ 600456 w 4790059"/>
              <a:gd name="connsiteY158" fmla="*/ 152400 h 152400"/>
              <a:gd name="connsiteX160" fmla="*/ 449580 w 4790059"/>
              <a:gd name="connsiteY160" fmla="*/ 0 h 152400"/>
              <a:gd name="connsiteX161" fmla="*/ 568579 w 4790059"/>
              <a:gd name="connsiteY161" fmla="*/ 0 h 152400"/>
              <a:gd name="connsiteX162" fmla="*/ 568579 w 4790059"/>
              <a:gd name="connsiteY162" fmla="*/ 152400 h 152400"/>
              <a:gd name="connsiteX163" fmla="*/ 449580 w 4790059"/>
              <a:gd name="connsiteY163" fmla="*/ 152400 h 152400"/>
              <a:gd name="connsiteX165" fmla="*/ 298704 w 4790059"/>
              <a:gd name="connsiteY165" fmla="*/ 0 h 152400"/>
              <a:gd name="connsiteX166" fmla="*/ 417703 w 4790059"/>
              <a:gd name="connsiteY166" fmla="*/ 0 h 152400"/>
              <a:gd name="connsiteX167" fmla="*/ 417703 w 4790059"/>
              <a:gd name="connsiteY167" fmla="*/ 152400 h 152400"/>
              <a:gd name="connsiteX168" fmla="*/ 298704 w 4790059"/>
              <a:gd name="connsiteY168" fmla="*/ 152400 h 152400"/>
              <a:gd name="connsiteX170" fmla="*/ 149352 w 4790059"/>
              <a:gd name="connsiteY170" fmla="*/ 0 h 152400"/>
              <a:gd name="connsiteX171" fmla="*/ 268351 w 4790059"/>
              <a:gd name="connsiteY171" fmla="*/ 0 h 152400"/>
              <a:gd name="connsiteX172" fmla="*/ 268351 w 4790059"/>
              <a:gd name="connsiteY172" fmla="*/ 152400 h 152400"/>
              <a:gd name="connsiteX173" fmla="*/ 149352 w 4790059"/>
              <a:gd name="connsiteY173" fmla="*/ 152400 h 152400"/>
              <a:gd name="connsiteX175" fmla="*/ 0 w 4790059"/>
              <a:gd name="connsiteY175" fmla="*/ 0 h 152400"/>
              <a:gd name="connsiteX176" fmla="*/ 118999 w 4790059"/>
              <a:gd name="connsiteY176" fmla="*/ 0 h 152400"/>
              <a:gd name="connsiteX177" fmla="*/ 118999 w 4790059"/>
              <a:gd name="connsiteY177" fmla="*/ 152400 h 152400"/>
              <a:gd name="connsiteX178" fmla="*/ 0 w 4790059"/>
              <a:gd name="connsiteY178" fmla="*/ 152400 h 152400"/>
              <a:gd name="connsiteX180" fmla="*/ 4074414 w 4790059"/>
              <a:gd name="connsiteY180" fmla="*/ 6858 h 152400"/>
              <a:gd name="connsiteX181" fmla="*/ 4074414 w 4790059"/>
              <a:gd name="connsiteY181" fmla="*/ 145542 h 152400"/>
              <a:gd name="connsiteX182" fmla="*/ 4179697 w 4790059"/>
              <a:gd name="connsiteY182" fmla="*/ 145542 h 152400"/>
              <a:gd name="connsiteX183" fmla="*/ 4179697 w 4790059"/>
              <a:gd name="connsiteY183" fmla="*/ 6858 h 152400"/>
              <a:gd name="connsiteX185" fmla="*/ 3923538 w 4790059"/>
              <a:gd name="connsiteY185" fmla="*/ 6858 h 152400"/>
              <a:gd name="connsiteX186" fmla="*/ 3923538 w 4790059"/>
              <a:gd name="connsiteY186" fmla="*/ 145542 h 152400"/>
              <a:gd name="connsiteX187" fmla="*/ 4028821 w 4790059"/>
              <a:gd name="connsiteY187" fmla="*/ 145542 h 152400"/>
              <a:gd name="connsiteX188" fmla="*/ 4028821 w 4790059"/>
              <a:gd name="connsiteY188" fmla="*/ 6858 h 152400"/>
              <a:gd name="connsiteX190" fmla="*/ 3772662 w 4790059"/>
              <a:gd name="connsiteY190" fmla="*/ 6858 h 152400"/>
              <a:gd name="connsiteX191" fmla="*/ 3772662 w 4790059"/>
              <a:gd name="connsiteY191" fmla="*/ 145542 h 152400"/>
              <a:gd name="connsiteX192" fmla="*/ 3877945 w 4790059"/>
              <a:gd name="connsiteY192" fmla="*/ 145542 h 152400"/>
              <a:gd name="connsiteX193" fmla="*/ 3877945 w 4790059"/>
              <a:gd name="connsiteY193" fmla="*/ 6858 h 152400"/>
              <a:gd name="connsiteX195" fmla="*/ 3621786 w 4790059"/>
              <a:gd name="connsiteY195" fmla="*/ 6858 h 152400"/>
              <a:gd name="connsiteX196" fmla="*/ 3621786 w 4790059"/>
              <a:gd name="connsiteY196" fmla="*/ 145542 h 152400"/>
              <a:gd name="connsiteX197" fmla="*/ 3727069 w 4790059"/>
              <a:gd name="connsiteY197" fmla="*/ 145542 h 152400"/>
              <a:gd name="connsiteX198" fmla="*/ 3727069 w 4790059"/>
              <a:gd name="connsiteY198" fmla="*/ 6858 h 152400"/>
              <a:gd name="connsiteX200" fmla="*/ 3470910 w 4790059"/>
              <a:gd name="connsiteY200" fmla="*/ 6858 h 152400"/>
              <a:gd name="connsiteX201" fmla="*/ 3470910 w 4790059"/>
              <a:gd name="connsiteY201" fmla="*/ 145542 h 152400"/>
              <a:gd name="connsiteX202" fmla="*/ 3576193 w 4790059"/>
              <a:gd name="connsiteY202" fmla="*/ 145542 h 152400"/>
              <a:gd name="connsiteX203" fmla="*/ 3576193 w 4790059"/>
              <a:gd name="connsiteY203" fmla="*/ 6858 h 152400"/>
              <a:gd name="connsiteX205" fmla="*/ 3320034 w 4790059"/>
              <a:gd name="connsiteY205" fmla="*/ 6858 h 152400"/>
              <a:gd name="connsiteX206" fmla="*/ 3320034 w 4790059"/>
              <a:gd name="connsiteY206" fmla="*/ 145542 h 152400"/>
              <a:gd name="connsiteX207" fmla="*/ 3425317 w 4790059"/>
              <a:gd name="connsiteY207" fmla="*/ 145542 h 152400"/>
              <a:gd name="connsiteX208" fmla="*/ 3425317 w 4790059"/>
              <a:gd name="connsiteY208" fmla="*/ 6858 h 152400"/>
              <a:gd name="connsiteX210" fmla="*/ 3170682 w 4790059"/>
              <a:gd name="connsiteY210" fmla="*/ 6858 h 152400"/>
              <a:gd name="connsiteX211" fmla="*/ 3170682 w 4790059"/>
              <a:gd name="connsiteY211" fmla="*/ 145542 h 152400"/>
              <a:gd name="connsiteX212" fmla="*/ 3275965 w 4790059"/>
              <a:gd name="connsiteY212" fmla="*/ 145542 h 152400"/>
              <a:gd name="connsiteX213" fmla="*/ 3275965 w 4790059"/>
              <a:gd name="connsiteY213" fmla="*/ 6858 h 152400"/>
              <a:gd name="connsiteX215" fmla="*/ 3019806 w 4790059"/>
              <a:gd name="connsiteY215" fmla="*/ 6858 h 152400"/>
              <a:gd name="connsiteX216" fmla="*/ 3019806 w 4790059"/>
              <a:gd name="connsiteY216" fmla="*/ 145542 h 152400"/>
              <a:gd name="connsiteX217" fmla="*/ 3125089 w 4790059"/>
              <a:gd name="connsiteY217" fmla="*/ 145542 h 152400"/>
              <a:gd name="connsiteX218" fmla="*/ 3125089 w 4790059"/>
              <a:gd name="connsiteY218" fmla="*/ 6858 h 152400"/>
              <a:gd name="connsiteX220" fmla="*/ 2868930 w 4790059"/>
              <a:gd name="connsiteY220" fmla="*/ 6858 h 152400"/>
              <a:gd name="connsiteX221" fmla="*/ 2868930 w 4790059"/>
              <a:gd name="connsiteY221" fmla="*/ 145542 h 152400"/>
              <a:gd name="connsiteX222" fmla="*/ 2974213 w 4790059"/>
              <a:gd name="connsiteY222" fmla="*/ 145542 h 152400"/>
              <a:gd name="connsiteX223" fmla="*/ 2974213 w 4790059"/>
              <a:gd name="connsiteY223" fmla="*/ 6858 h 152400"/>
              <a:gd name="connsiteX225" fmla="*/ 2718054 w 4790059"/>
              <a:gd name="connsiteY225" fmla="*/ 6858 h 152400"/>
              <a:gd name="connsiteX226" fmla="*/ 2718054 w 4790059"/>
              <a:gd name="connsiteY226" fmla="*/ 145542 h 152400"/>
              <a:gd name="connsiteX227" fmla="*/ 2823337 w 4790059"/>
              <a:gd name="connsiteY227" fmla="*/ 145542 h 152400"/>
              <a:gd name="connsiteX228" fmla="*/ 2823337 w 4790059"/>
              <a:gd name="connsiteY228" fmla="*/ 6858 h 152400"/>
              <a:gd name="connsiteX230" fmla="*/ 4067556 w 4790059"/>
              <a:gd name="connsiteY230" fmla="*/ 0 h 152400"/>
              <a:gd name="connsiteX231" fmla="*/ 4186555 w 4790059"/>
              <a:gd name="connsiteY231" fmla="*/ 0 h 152400"/>
              <a:gd name="connsiteX232" fmla="*/ 4186555 w 4790059"/>
              <a:gd name="connsiteY232" fmla="*/ 152400 h 152400"/>
              <a:gd name="connsiteX233" fmla="*/ 4067556 w 4790059"/>
              <a:gd name="connsiteY233" fmla="*/ 152400 h 152400"/>
              <a:gd name="connsiteX235" fmla="*/ 3916680 w 4790059"/>
              <a:gd name="connsiteY235" fmla="*/ 0 h 152400"/>
              <a:gd name="connsiteX236" fmla="*/ 4035679 w 4790059"/>
              <a:gd name="connsiteY236" fmla="*/ 0 h 152400"/>
              <a:gd name="connsiteX237" fmla="*/ 4035679 w 4790059"/>
              <a:gd name="connsiteY237" fmla="*/ 152400 h 152400"/>
              <a:gd name="connsiteX238" fmla="*/ 3916680 w 4790059"/>
              <a:gd name="connsiteY238" fmla="*/ 152400 h 152400"/>
              <a:gd name="connsiteX240" fmla="*/ 3765804 w 4790059"/>
              <a:gd name="connsiteY240" fmla="*/ 0 h 152400"/>
              <a:gd name="connsiteX241" fmla="*/ 3884803 w 4790059"/>
              <a:gd name="connsiteY241" fmla="*/ 0 h 152400"/>
              <a:gd name="connsiteX242" fmla="*/ 3884803 w 4790059"/>
              <a:gd name="connsiteY242" fmla="*/ 152400 h 152400"/>
              <a:gd name="connsiteX243" fmla="*/ 3765804 w 4790059"/>
              <a:gd name="connsiteY243" fmla="*/ 152400 h 152400"/>
              <a:gd name="connsiteX245" fmla="*/ 3614928 w 4790059"/>
              <a:gd name="connsiteY245" fmla="*/ 0 h 152400"/>
              <a:gd name="connsiteX246" fmla="*/ 3733927 w 4790059"/>
              <a:gd name="connsiteY246" fmla="*/ 0 h 152400"/>
              <a:gd name="connsiteX247" fmla="*/ 3733927 w 4790059"/>
              <a:gd name="connsiteY247" fmla="*/ 152400 h 152400"/>
              <a:gd name="connsiteX248" fmla="*/ 3614928 w 4790059"/>
              <a:gd name="connsiteY248" fmla="*/ 152400 h 152400"/>
              <a:gd name="connsiteX250" fmla="*/ 3464052 w 4790059"/>
              <a:gd name="connsiteY250" fmla="*/ 0 h 152400"/>
              <a:gd name="connsiteX251" fmla="*/ 3583051 w 4790059"/>
              <a:gd name="connsiteY251" fmla="*/ 0 h 152400"/>
              <a:gd name="connsiteX252" fmla="*/ 3583051 w 4790059"/>
              <a:gd name="connsiteY252" fmla="*/ 152400 h 152400"/>
              <a:gd name="connsiteX253" fmla="*/ 3464052 w 4790059"/>
              <a:gd name="connsiteY253" fmla="*/ 152400 h 152400"/>
              <a:gd name="connsiteX255" fmla="*/ 3313176 w 4790059"/>
              <a:gd name="connsiteY255" fmla="*/ 0 h 152400"/>
              <a:gd name="connsiteX256" fmla="*/ 3432175 w 4790059"/>
              <a:gd name="connsiteY256" fmla="*/ 0 h 152400"/>
              <a:gd name="connsiteX257" fmla="*/ 3432175 w 4790059"/>
              <a:gd name="connsiteY257" fmla="*/ 152400 h 152400"/>
              <a:gd name="connsiteX258" fmla="*/ 3313176 w 4790059"/>
              <a:gd name="connsiteY258" fmla="*/ 152400 h 152400"/>
              <a:gd name="connsiteX260" fmla="*/ 3163824 w 4790059"/>
              <a:gd name="connsiteY260" fmla="*/ 0 h 152400"/>
              <a:gd name="connsiteX261" fmla="*/ 3282823 w 4790059"/>
              <a:gd name="connsiteY261" fmla="*/ 0 h 152400"/>
              <a:gd name="connsiteX262" fmla="*/ 3282823 w 4790059"/>
              <a:gd name="connsiteY262" fmla="*/ 152400 h 152400"/>
              <a:gd name="connsiteX263" fmla="*/ 3163824 w 4790059"/>
              <a:gd name="connsiteY263" fmla="*/ 152400 h 152400"/>
              <a:gd name="connsiteX265" fmla="*/ 3012948 w 4790059"/>
              <a:gd name="connsiteY265" fmla="*/ 0 h 152400"/>
              <a:gd name="connsiteX266" fmla="*/ 3131947 w 4790059"/>
              <a:gd name="connsiteY266" fmla="*/ 0 h 152400"/>
              <a:gd name="connsiteX267" fmla="*/ 3131947 w 4790059"/>
              <a:gd name="connsiteY267" fmla="*/ 152400 h 152400"/>
              <a:gd name="connsiteX268" fmla="*/ 3012948 w 4790059"/>
              <a:gd name="connsiteY268" fmla="*/ 152400 h 152400"/>
              <a:gd name="connsiteX270" fmla="*/ 2862072 w 4790059"/>
              <a:gd name="connsiteY270" fmla="*/ 0 h 152400"/>
              <a:gd name="connsiteX271" fmla="*/ 2981071 w 4790059"/>
              <a:gd name="connsiteY271" fmla="*/ 0 h 152400"/>
              <a:gd name="connsiteX272" fmla="*/ 2981071 w 4790059"/>
              <a:gd name="connsiteY272" fmla="*/ 152400 h 152400"/>
              <a:gd name="connsiteX273" fmla="*/ 2862072 w 4790059"/>
              <a:gd name="connsiteY273" fmla="*/ 152400 h 152400"/>
              <a:gd name="connsiteX275" fmla="*/ 2711196 w 4790059"/>
              <a:gd name="connsiteY275" fmla="*/ 0 h 152400"/>
              <a:gd name="connsiteX276" fmla="*/ 2830195 w 4790059"/>
              <a:gd name="connsiteY276" fmla="*/ 0 h 152400"/>
              <a:gd name="connsiteX277" fmla="*/ 2830195 w 4790059"/>
              <a:gd name="connsiteY277" fmla="*/ 152400 h 152400"/>
              <a:gd name="connsiteX278" fmla="*/ 2711196 w 4790059"/>
              <a:gd name="connsiteY278" fmla="*/ 152400 h 152400"/>
              <a:gd name="connsiteX280" fmla="*/ 4677918 w 4790059"/>
              <a:gd name="connsiteY280" fmla="*/ 6858 h 152400"/>
              <a:gd name="connsiteX281" fmla="*/ 4677918 w 4790059"/>
              <a:gd name="connsiteY281" fmla="*/ 145542 h 152400"/>
              <a:gd name="connsiteX282" fmla="*/ 4783201 w 4790059"/>
              <a:gd name="connsiteY282" fmla="*/ 145542 h 152400"/>
              <a:gd name="connsiteX283" fmla="*/ 4783201 w 4790059"/>
              <a:gd name="connsiteY283" fmla="*/ 6858 h 152400"/>
              <a:gd name="connsiteX285" fmla="*/ 4527042 w 4790059"/>
              <a:gd name="connsiteY285" fmla="*/ 6858 h 152400"/>
              <a:gd name="connsiteX286" fmla="*/ 4527042 w 4790059"/>
              <a:gd name="connsiteY286" fmla="*/ 145542 h 152400"/>
              <a:gd name="connsiteX287" fmla="*/ 4632325 w 4790059"/>
              <a:gd name="connsiteY287" fmla="*/ 145542 h 152400"/>
              <a:gd name="connsiteX288" fmla="*/ 4632325 w 4790059"/>
              <a:gd name="connsiteY288" fmla="*/ 6858 h 152400"/>
              <a:gd name="connsiteX290" fmla="*/ 4376166 w 4790059"/>
              <a:gd name="connsiteY290" fmla="*/ 6858 h 152400"/>
              <a:gd name="connsiteX291" fmla="*/ 4376166 w 4790059"/>
              <a:gd name="connsiteY291" fmla="*/ 145542 h 152400"/>
              <a:gd name="connsiteX292" fmla="*/ 4481449 w 4790059"/>
              <a:gd name="connsiteY292" fmla="*/ 145542 h 152400"/>
              <a:gd name="connsiteX293" fmla="*/ 4481449 w 4790059"/>
              <a:gd name="connsiteY293" fmla="*/ 6858 h 152400"/>
              <a:gd name="connsiteX295" fmla="*/ 4225290 w 4790059"/>
              <a:gd name="connsiteY295" fmla="*/ 6858 h 152400"/>
              <a:gd name="connsiteX296" fmla="*/ 4225290 w 4790059"/>
              <a:gd name="connsiteY296" fmla="*/ 145542 h 152400"/>
              <a:gd name="connsiteX297" fmla="*/ 4330573 w 4790059"/>
              <a:gd name="connsiteY297" fmla="*/ 145542 h 152400"/>
              <a:gd name="connsiteX298" fmla="*/ 4330573 w 4790059"/>
              <a:gd name="connsiteY298" fmla="*/ 6858 h 152400"/>
              <a:gd name="connsiteX300" fmla="*/ 4671060 w 4790059"/>
              <a:gd name="connsiteY300" fmla="*/ 0 h 152400"/>
              <a:gd name="connsiteX301" fmla="*/ 4790059 w 4790059"/>
              <a:gd name="connsiteY301" fmla="*/ 0 h 152400"/>
              <a:gd name="connsiteX302" fmla="*/ 4790059 w 4790059"/>
              <a:gd name="connsiteY302" fmla="*/ 152400 h 152400"/>
              <a:gd name="connsiteX303" fmla="*/ 4671060 w 4790059"/>
              <a:gd name="connsiteY303" fmla="*/ 152400 h 152400"/>
              <a:gd name="connsiteX305" fmla="*/ 4520184 w 4790059"/>
              <a:gd name="connsiteY305" fmla="*/ 0 h 152400"/>
              <a:gd name="connsiteX306" fmla="*/ 4639183 w 4790059"/>
              <a:gd name="connsiteY306" fmla="*/ 0 h 152400"/>
              <a:gd name="connsiteX307" fmla="*/ 4639183 w 4790059"/>
              <a:gd name="connsiteY307" fmla="*/ 152400 h 152400"/>
              <a:gd name="connsiteX308" fmla="*/ 4520184 w 4790059"/>
              <a:gd name="connsiteY308" fmla="*/ 152400 h 152400"/>
              <a:gd name="connsiteX310" fmla="*/ 4369308 w 4790059"/>
              <a:gd name="connsiteY310" fmla="*/ 0 h 152400"/>
              <a:gd name="connsiteX311" fmla="*/ 4488307 w 4790059"/>
              <a:gd name="connsiteY311" fmla="*/ 0 h 152400"/>
              <a:gd name="connsiteX312" fmla="*/ 4488307 w 4790059"/>
              <a:gd name="connsiteY312" fmla="*/ 152400 h 152400"/>
              <a:gd name="connsiteX313" fmla="*/ 4369308 w 4790059"/>
              <a:gd name="connsiteY313" fmla="*/ 152400 h 152400"/>
              <a:gd name="connsiteX315" fmla="*/ 4218432 w 4790059"/>
              <a:gd name="connsiteY315" fmla="*/ 0 h 152400"/>
              <a:gd name="connsiteX316" fmla="*/ 4337431 w 4790059"/>
              <a:gd name="connsiteY316" fmla="*/ 0 h 152400"/>
              <a:gd name="connsiteX317" fmla="*/ 4337431 w 4790059"/>
              <a:gd name="connsiteY317" fmla="*/ 152400 h 152400"/>
              <a:gd name="connsiteX318" fmla="*/ 4218432 w 4790059"/>
              <a:gd name="connsiteY3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</a:cxnLst>
            <a:rect l="l" t="t" r="r" b="b"/>
            <a:pathLst>
              <a:path w="4790059" h="152400">
                <a:moveTo>
                  <a:pt x="2567178" y="6858"/>
                </a:moveTo>
                <a:lnTo>
                  <a:pt x="2567178" y="145542"/>
                </a:lnTo>
                <a:lnTo>
                  <a:pt x="2672461" y="145542"/>
                </a:lnTo>
                <a:lnTo>
                  <a:pt x="2672461" y="6858"/>
                </a:lnTo>
                <a:moveTo>
                  <a:pt x="2416302" y="6858"/>
                </a:moveTo>
                <a:lnTo>
                  <a:pt x="2416302" y="145542"/>
                </a:lnTo>
                <a:lnTo>
                  <a:pt x="2521585" y="145542"/>
                </a:lnTo>
                <a:lnTo>
                  <a:pt x="2521585" y="6858"/>
                </a:lnTo>
                <a:moveTo>
                  <a:pt x="2265426" y="6858"/>
                </a:moveTo>
                <a:lnTo>
                  <a:pt x="2265426" y="145542"/>
                </a:lnTo>
                <a:lnTo>
                  <a:pt x="2370709" y="145542"/>
                </a:lnTo>
                <a:lnTo>
                  <a:pt x="2370709" y="6858"/>
                </a:lnTo>
                <a:moveTo>
                  <a:pt x="2114550" y="6858"/>
                </a:moveTo>
                <a:lnTo>
                  <a:pt x="2114550" y="145542"/>
                </a:lnTo>
                <a:lnTo>
                  <a:pt x="2219833" y="145542"/>
                </a:lnTo>
                <a:lnTo>
                  <a:pt x="2219833" y="6858"/>
                </a:lnTo>
                <a:moveTo>
                  <a:pt x="1963674" y="6858"/>
                </a:moveTo>
                <a:lnTo>
                  <a:pt x="1963674" y="145542"/>
                </a:lnTo>
                <a:lnTo>
                  <a:pt x="2068957" y="145542"/>
                </a:lnTo>
                <a:lnTo>
                  <a:pt x="2068957" y="6858"/>
                </a:lnTo>
                <a:moveTo>
                  <a:pt x="1812798" y="6858"/>
                </a:moveTo>
                <a:lnTo>
                  <a:pt x="1812798" y="145542"/>
                </a:lnTo>
                <a:lnTo>
                  <a:pt x="1918081" y="145542"/>
                </a:lnTo>
                <a:lnTo>
                  <a:pt x="1918081" y="6858"/>
                </a:lnTo>
                <a:moveTo>
                  <a:pt x="1663446" y="6858"/>
                </a:moveTo>
                <a:lnTo>
                  <a:pt x="1663446" y="145542"/>
                </a:lnTo>
                <a:lnTo>
                  <a:pt x="1768729" y="145542"/>
                </a:lnTo>
                <a:lnTo>
                  <a:pt x="1768729" y="6858"/>
                </a:lnTo>
                <a:moveTo>
                  <a:pt x="1512570" y="6858"/>
                </a:moveTo>
                <a:lnTo>
                  <a:pt x="1512570" y="145542"/>
                </a:lnTo>
                <a:lnTo>
                  <a:pt x="1617853" y="145542"/>
                </a:lnTo>
                <a:lnTo>
                  <a:pt x="1617853" y="6858"/>
                </a:lnTo>
                <a:moveTo>
                  <a:pt x="1361694" y="6858"/>
                </a:moveTo>
                <a:lnTo>
                  <a:pt x="1361694" y="145542"/>
                </a:lnTo>
                <a:lnTo>
                  <a:pt x="1466977" y="145542"/>
                </a:lnTo>
                <a:lnTo>
                  <a:pt x="1466977" y="6858"/>
                </a:lnTo>
                <a:moveTo>
                  <a:pt x="1210818" y="6858"/>
                </a:moveTo>
                <a:lnTo>
                  <a:pt x="1210818" y="145542"/>
                </a:lnTo>
                <a:lnTo>
                  <a:pt x="1316101" y="145542"/>
                </a:lnTo>
                <a:lnTo>
                  <a:pt x="1316101" y="6858"/>
                </a:lnTo>
                <a:moveTo>
                  <a:pt x="1059942" y="6858"/>
                </a:moveTo>
                <a:lnTo>
                  <a:pt x="1059942" y="145542"/>
                </a:lnTo>
                <a:lnTo>
                  <a:pt x="1165225" y="145542"/>
                </a:lnTo>
                <a:lnTo>
                  <a:pt x="1165225" y="6858"/>
                </a:lnTo>
                <a:moveTo>
                  <a:pt x="909066" y="6858"/>
                </a:moveTo>
                <a:lnTo>
                  <a:pt x="909066" y="145542"/>
                </a:lnTo>
                <a:lnTo>
                  <a:pt x="1014349" y="145542"/>
                </a:lnTo>
                <a:lnTo>
                  <a:pt x="1014349" y="6858"/>
                </a:lnTo>
                <a:moveTo>
                  <a:pt x="758190" y="6858"/>
                </a:moveTo>
                <a:lnTo>
                  <a:pt x="758190" y="145542"/>
                </a:lnTo>
                <a:lnTo>
                  <a:pt x="863473" y="145542"/>
                </a:lnTo>
                <a:lnTo>
                  <a:pt x="863473" y="6858"/>
                </a:lnTo>
                <a:moveTo>
                  <a:pt x="607314" y="6858"/>
                </a:moveTo>
                <a:lnTo>
                  <a:pt x="607314" y="145542"/>
                </a:lnTo>
                <a:lnTo>
                  <a:pt x="712597" y="145542"/>
                </a:lnTo>
                <a:lnTo>
                  <a:pt x="712597" y="6858"/>
                </a:lnTo>
                <a:moveTo>
                  <a:pt x="456438" y="6858"/>
                </a:moveTo>
                <a:lnTo>
                  <a:pt x="456438" y="145542"/>
                </a:lnTo>
                <a:lnTo>
                  <a:pt x="561721" y="145542"/>
                </a:lnTo>
                <a:lnTo>
                  <a:pt x="561721" y="6858"/>
                </a:lnTo>
                <a:moveTo>
                  <a:pt x="305562" y="6858"/>
                </a:moveTo>
                <a:lnTo>
                  <a:pt x="305562" y="145542"/>
                </a:lnTo>
                <a:lnTo>
                  <a:pt x="410845" y="145542"/>
                </a:lnTo>
                <a:lnTo>
                  <a:pt x="410845" y="6858"/>
                </a:lnTo>
                <a:moveTo>
                  <a:pt x="156210" y="6858"/>
                </a:moveTo>
                <a:lnTo>
                  <a:pt x="156210" y="145542"/>
                </a:lnTo>
                <a:lnTo>
                  <a:pt x="261493" y="145542"/>
                </a:lnTo>
                <a:lnTo>
                  <a:pt x="261493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560320" y="0"/>
                </a:moveTo>
                <a:lnTo>
                  <a:pt x="2679319" y="0"/>
                </a:lnTo>
                <a:lnTo>
                  <a:pt x="2679319" y="152400"/>
                </a:lnTo>
                <a:lnTo>
                  <a:pt x="2560320" y="152400"/>
                </a:lnTo>
                <a:moveTo>
                  <a:pt x="2409444" y="0"/>
                </a:moveTo>
                <a:lnTo>
                  <a:pt x="2528443" y="0"/>
                </a:lnTo>
                <a:lnTo>
                  <a:pt x="2528443" y="152400"/>
                </a:lnTo>
                <a:lnTo>
                  <a:pt x="2409444" y="152400"/>
                </a:lnTo>
                <a:moveTo>
                  <a:pt x="2258568" y="0"/>
                </a:moveTo>
                <a:lnTo>
                  <a:pt x="2377567" y="0"/>
                </a:lnTo>
                <a:lnTo>
                  <a:pt x="2377567" y="152400"/>
                </a:lnTo>
                <a:lnTo>
                  <a:pt x="2258568" y="152400"/>
                </a:lnTo>
                <a:moveTo>
                  <a:pt x="2107692" y="0"/>
                </a:moveTo>
                <a:lnTo>
                  <a:pt x="2226691" y="0"/>
                </a:lnTo>
                <a:lnTo>
                  <a:pt x="2226691" y="152400"/>
                </a:lnTo>
                <a:lnTo>
                  <a:pt x="2107692" y="152400"/>
                </a:lnTo>
                <a:moveTo>
                  <a:pt x="1956816" y="0"/>
                </a:moveTo>
                <a:lnTo>
                  <a:pt x="2075815" y="0"/>
                </a:lnTo>
                <a:lnTo>
                  <a:pt x="2075815" y="152400"/>
                </a:lnTo>
                <a:lnTo>
                  <a:pt x="1956816" y="152400"/>
                </a:lnTo>
                <a:moveTo>
                  <a:pt x="1805940" y="0"/>
                </a:moveTo>
                <a:lnTo>
                  <a:pt x="1924939" y="0"/>
                </a:lnTo>
                <a:lnTo>
                  <a:pt x="1924939" y="152400"/>
                </a:lnTo>
                <a:lnTo>
                  <a:pt x="1805940" y="152400"/>
                </a:lnTo>
                <a:moveTo>
                  <a:pt x="1656588" y="0"/>
                </a:moveTo>
                <a:lnTo>
                  <a:pt x="1775587" y="0"/>
                </a:lnTo>
                <a:lnTo>
                  <a:pt x="1775587" y="152400"/>
                </a:lnTo>
                <a:lnTo>
                  <a:pt x="1656588" y="152400"/>
                </a:lnTo>
                <a:moveTo>
                  <a:pt x="1505712" y="0"/>
                </a:moveTo>
                <a:lnTo>
                  <a:pt x="1624711" y="0"/>
                </a:lnTo>
                <a:lnTo>
                  <a:pt x="1624711" y="152400"/>
                </a:lnTo>
                <a:lnTo>
                  <a:pt x="1505712" y="152400"/>
                </a:lnTo>
                <a:moveTo>
                  <a:pt x="1354836" y="0"/>
                </a:moveTo>
                <a:lnTo>
                  <a:pt x="1473835" y="0"/>
                </a:lnTo>
                <a:lnTo>
                  <a:pt x="1473835" y="152400"/>
                </a:lnTo>
                <a:lnTo>
                  <a:pt x="1354836" y="152400"/>
                </a:lnTo>
                <a:moveTo>
                  <a:pt x="1203960" y="0"/>
                </a:moveTo>
                <a:lnTo>
                  <a:pt x="1322959" y="0"/>
                </a:lnTo>
                <a:lnTo>
                  <a:pt x="1322959" y="152400"/>
                </a:lnTo>
                <a:lnTo>
                  <a:pt x="1203960" y="152400"/>
                </a:lnTo>
                <a:moveTo>
                  <a:pt x="1053084" y="0"/>
                </a:moveTo>
                <a:lnTo>
                  <a:pt x="1172083" y="0"/>
                </a:lnTo>
                <a:lnTo>
                  <a:pt x="1172083" y="152400"/>
                </a:lnTo>
                <a:lnTo>
                  <a:pt x="1053084" y="152400"/>
                </a:lnTo>
                <a:moveTo>
                  <a:pt x="902208" y="0"/>
                </a:moveTo>
                <a:lnTo>
                  <a:pt x="1021207" y="0"/>
                </a:lnTo>
                <a:lnTo>
                  <a:pt x="1021207" y="152400"/>
                </a:lnTo>
                <a:lnTo>
                  <a:pt x="902208" y="152400"/>
                </a:lnTo>
                <a:moveTo>
                  <a:pt x="751332" y="0"/>
                </a:moveTo>
                <a:lnTo>
                  <a:pt x="870331" y="0"/>
                </a:lnTo>
                <a:lnTo>
                  <a:pt x="870331" y="152400"/>
                </a:lnTo>
                <a:lnTo>
                  <a:pt x="751332" y="152400"/>
                </a:lnTo>
                <a:moveTo>
                  <a:pt x="600456" y="0"/>
                </a:moveTo>
                <a:lnTo>
                  <a:pt x="719455" y="0"/>
                </a:lnTo>
                <a:lnTo>
                  <a:pt x="719455" y="152400"/>
                </a:lnTo>
                <a:lnTo>
                  <a:pt x="600456" y="152400"/>
                </a:lnTo>
                <a:moveTo>
                  <a:pt x="449580" y="0"/>
                </a:moveTo>
                <a:lnTo>
                  <a:pt x="568579" y="0"/>
                </a:lnTo>
                <a:lnTo>
                  <a:pt x="568579" y="152400"/>
                </a:lnTo>
                <a:lnTo>
                  <a:pt x="449580" y="152400"/>
                </a:lnTo>
                <a:moveTo>
                  <a:pt x="298704" y="0"/>
                </a:moveTo>
                <a:lnTo>
                  <a:pt x="417703" y="0"/>
                </a:lnTo>
                <a:lnTo>
                  <a:pt x="417703" y="152400"/>
                </a:lnTo>
                <a:lnTo>
                  <a:pt x="298704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4074414" y="6858"/>
                </a:moveTo>
                <a:lnTo>
                  <a:pt x="4074414" y="145542"/>
                </a:lnTo>
                <a:lnTo>
                  <a:pt x="4179697" y="145542"/>
                </a:lnTo>
                <a:lnTo>
                  <a:pt x="4179697" y="6858"/>
                </a:lnTo>
                <a:moveTo>
                  <a:pt x="3923538" y="6858"/>
                </a:moveTo>
                <a:lnTo>
                  <a:pt x="3923538" y="145542"/>
                </a:lnTo>
                <a:lnTo>
                  <a:pt x="4028821" y="145542"/>
                </a:lnTo>
                <a:lnTo>
                  <a:pt x="4028821" y="6858"/>
                </a:lnTo>
                <a:moveTo>
                  <a:pt x="3772662" y="6858"/>
                </a:moveTo>
                <a:lnTo>
                  <a:pt x="3772662" y="145542"/>
                </a:lnTo>
                <a:lnTo>
                  <a:pt x="3877945" y="145542"/>
                </a:lnTo>
                <a:lnTo>
                  <a:pt x="3877945" y="6858"/>
                </a:lnTo>
                <a:moveTo>
                  <a:pt x="3621786" y="6858"/>
                </a:moveTo>
                <a:lnTo>
                  <a:pt x="3621786" y="145542"/>
                </a:lnTo>
                <a:lnTo>
                  <a:pt x="3727069" y="145542"/>
                </a:lnTo>
                <a:lnTo>
                  <a:pt x="3727069" y="6858"/>
                </a:lnTo>
                <a:moveTo>
                  <a:pt x="3470910" y="6858"/>
                </a:moveTo>
                <a:lnTo>
                  <a:pt x="3470910" y="145542"/>
                </a:lnTo>
                <a:lnTo>
                  <a:pt x="3576193" y="145542"/>
                </a:lnTo>
                <a:lnTo>
                  <a:pt x="3576193" y="6858"/>
                </a:lnTo>
                <a:moveTo>
                  <a:pt x="3320034" y="6858"/>
                </a:moveTo>
                <a:lnTo>
                  <a:pt x="3320034" y="145542"/>
                </a:lnTo>
                <a:lnTo>
                  <a:pt x="3425317" y="145542"/>
                </a:lnTo>
                <a:lnTo>
                  <a:pt x="3425317" y="6858"/>
                </a:lnTo>
                <a:moveTo>
                  <a:pt x="3170682" y="6858"/>
                </a:moveTo>
                <a:lnTo>
                  <a:pt x="3170682" y="145542"/>
                </a:lnTo>
                <a:lnTo>
                  <a:pt x="3275965" y="145542"/>
                </a:lnTo>
                <a:lnTo>
                  <a:pt x="3275965" y="6858"/>
                </a:lnTo>
                <a:moveTo>
                  <a:pt x="3019806" y="6858"/>
                </a:moveTo>
                <a:lnTo>
                  <a:pt x="3019806" y="145542"/>
                </a:lnTo>
                <a:lnTo>
                  <a:pt x="3125089" y="145542"/>
                </a:lnTo>
                <a:lnTo>
                  <a:pt x="3125089" y="6858"/>
                </a:lnTo>
                <a:moveTo>
                  <a:pt x="2868930" y="6858"/>
                </a:moveTo>
                <a:lnTo>
                  <a:pt x="2868930" y="145542"/>
                </a:lnTo>
                <a:lnTo>
                  <a:pt x="2974213" y="145542"/>
                </a:lnTo>
                <a:lnTo>
                  <a:pt x="2974213" y="6858"/>
                </a:lnTo>
                <a:moveTo>
                  <a:pt x="2718054" y="6858"/>
                </a:moveTo>
                <a:lnTo>
                  <a:pt x="2718054" y="145542"/>
                </a:lnTo>
                <a:lnTo>
                  <a:pt x="2823337" y="145542"/>
                </a:lnTo>
                <a:lnTo>
                  <a:pt x="2823337" y="6858"/>
                </a:lnTo>
                <a:moveTo>
                  <a:pt x="4067556" y="0"/>
                </a:moveTo>
                <a:lnTo>
                  <a:pt x="4186555" y="0"/>
                </a:lnTo>
                <a:lnTo>
                  <a:pt x="4186555" y="152400"/>
                </a:lnTo>
                <a:lnTo>
                  <a:pt x="4067556" y="152400"/>
                </a:lnTo>
                <a:moveTo>
                  <a:pt x="3916680" y="0"/>
                </a:moveTo>
                <a:lnTo>
                  <a:pt x="4035679" y="0"/>
                </a:lnTo>
                <a:lnTo>
                  <a:pt x="4035679" y="152400"/>
                </a:lnTo>
                <a:lnTo>
                  <a:pt x="3916680" y="152400"/>
                </a:lnTo>
                <a:moveTo>
                  <a:pt x="3765804" y="0"/>
                </a:moveTo>
                <a:lnTo>
                  <a:pt x="3884803" y="0"/>
                </a:lnTo>
                <a:lnTo>
                  <a:pt x="3884803" y="152400"/>
                </a:lnTo>
                <a:lnTo>
                  <a:pt x="3765804" y="152400"/>
                </a:lnTo>
                <a:moveTo>
                  <a:pt x="3614928" y="0"/>
                </a:moveTo>
                <a:lnTo>
                  <a:pt x="3733927" y="0"/>
                </a:lnTo>
                <a:lnTo>
                  <a:pt x="3733927" y="152400"/>
                </a:lnTo>
                <a:lnTo>
                  <a:pt x="3614928" y="152400"/>
                </a:lnTo>
                <a:moveTo>
                  <a:pt x="3464052" y="0"/>
                </a:moveTo>
                <a:lnTo>
                  <a:pt x="3583051" y="0"/>
                </a:lnTo>
                <a:lnTo>
                  <a:pt x="3583051" y="152400"/>
                </a:lnTo>
                <a:lnTo>
                  <a:pt x="3464052" y="152400"/>
                </a:lnTo>
                <a:moveTo>
                  <a:pt x="3313176" y="0"/>
                </a:moveTo>
                <a:lnTo>
                  <a:pt x="3432175" y="0"/>
                </a:lnTo>
                <a:lnTo>
                  <a:pt x="3432175" y="152400"/>
                </a:lnTo>
                <a:lnTo>
                  <a:pt x="3313176" y="152400"/>
                </a:lnTo>
                <a:moveTo>
                  <a:pt x="3163824" y="0"/>
                </a:moveTo>
                <a:lnTo>
                  <a:pt x="3282823" y="0"/>
                </a:lnTo>
                <a:lnTo>
                  <a:pt x="3282823" y="152400"/>
                </a:lnTo>
                <a:lnTo>
                  <a:pt x="3163824" y="152400"/>
                </a:lnTo>
                <a:moveTo>
                  <a:pt x="3012948" y="0"/>
                </a:moveTo>
                <a:lnTo>
                  <a:pt x="3131947" y="0"/>
                </a:lnTo>
                <a:lnTo>
                  <a:pt x="3131947" y="152400"/>
                </a:lnTo>
                <a:lnTo>
                  <a:pt x="3012948" y="152400"/>
                </a:lnTo>
                <a:moveTo>
                  <a:pt x="2862072" y="0"/>
                </a:moveTo>
                <a:lnTo>
                  <a:pt x="2981071" y="0"/>
                </a:lnTo>
                <a:lnTo>
                  <a:pt x="2981071" y="152400"/>
                </a:lnTo>
                <a:lnTo>
                  <a:pt x="2862072" y="152400"/>
                </a:lnTo>
                <a:moveTo>
                  <a:pt x="2711196" y="0"/>
                </a:moveTo>
                <a:lnTo>
                  <a:pt x="2830195" y="0"/>
                </a:lnTo>
                <a:lnTo>
                  <a:pt x="2830195" y="152400"/>
                </a:lnTo>
                <a:lnTo>
                  <a:pt x="2711196" y="152400"/>
                </a:lnTo>
                <a:moveTo>
                  <a:pt x="4677918" y="6858"/>
                </a:moveTo>
                <a:lnTo>
                  <a:pt x="4677918" y="145542"/>
                </a:lnTo>
                <a:lnTo>
                  <a:pt x="4783201" y="145542"/>
                </a:lnTo>
                <a:lnTo>
                  <a:pt x="4783201" y="6858"/>
                </a:lnTo>
                <a:moveTo>
                  <a:pt x="4527042" y="6858"/>
                </a:moveTo>
                <a:lnTo>
                  <a:pt x="4527042" y="145542"/>
                </a:lnTo>
                <a:lnTo>
                  <a:pt x="4632325" y="145542"/>
                </a:lnTo>
                <a:lnTo>
                  <a:pt x="4632325" y="6858"/>
                </a:lnTo>
                <a:moveTo>
                  <a:pt x="4376166" y="6858"/>
                </a:moveTo>
                <a:lnTo>
                  <a:pt x="4376166" y="145542"/>
                </a:lnTo>
                <a:lnTo>
                  <a:pt x="4481449" y="145542"/>
                </a:lnTo>
                <a:lnTo>
                  <a:pt x="4481449" y="6858"/>
                </a:lnTo>
                <a:moveTo>
                  <a:pt x="4225290" y="6858"/>
                </a:moveTo>
                <a:lnTo>
                  <a:pt x="4225290" y="145542"/>
                </a:lnTo>
                <a:lnTo>
                  <a:pt x="4330573" y="145542"/>
                </a:lnTo>
                <a:lnTo>
                  <a:pt x="4330573" y="6858"/>
                </a:lnTo>
                <a:moveTo>
                  <a:pt x="4671060" y="0"/>
                </a:moveTo>
                <a:lnTo>
                  <a:pt x="4790059" y="0"/>
                </a:lnTo>
                <a:lnTo>
                  <a:pt x="4790059" y="152400"/>
                </a:lnTo>
                <a:lnTo>
                  <a:pt x="4671060" y="152400"/>
                </a:lnTo>
                <a:moveTo>
                  <a:pt x="4520184" y="0"/>
                </a:moveTo>
                <a:lnTo>
                  <a:pt x="4639183" y="0"/>
                </a:lnTo>
                <a:lnTo>
                  <a:pt x="4639183" y="152400"/>
                </a:lnTo>
                <a:lnTo>
                  <a:pt x="4520184" y="152400"/>
                </a:lnTo>
                <a:moveTo>
                  <a:pt x="4369308" y="0"/>
                </a:moveTo>
                <a:lnTo>
                  <a:pt x="4488307" y="0"/>
                </a:lnTo>
                <a:lnTo>
                  <a:pt x="4488307" y="152400"/>
                </a:lnTo>
                <a:lnTo>
                  <a:pt x="4369308" y="152400"/>
                </a:lnTo>
                <a:moveTo>
                  <a:pt x="4218432" y="0"/>
                </a:moveTo>
                <a:lnTo>
                  <a:pt x="4337431" y="0"/>
                </a:lnTo>
                <a:lnTo>
                  <a:pt x="4337431" y="152400"/>
                </a:lnTo>
                <a:lnTo>
                  <a:pt x="4218432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58214" y="5419725"/>
            <a:ext cx="4790059" cy="152400"/>
          </a:xfrm>
          <a:custGeom>
            <a:avLst/>
            <a:gdLst>
              <a:gd name="connsiteX0" fmla="*/ 2567178 w 4790059"/>
              <a:gd name="connsiteY0" fmla="*/ 6858 h 152400"/>
              <a:gd name="connsiteX1" fmla="*/ 2567178 w 4790059"/>
              <a:gd name="connsiteY1" fmla="*/ 145542 h 152400"/>
              <a:gd name="connsiteX2" fmla="*/ 2672461 w 4790059"/>
              <a:gd name="connsiteY2" fmla="*/ 145542 h 152400"/>
              <a:gd name="connsiteX3" fmla="*/ 2672461 w 4790059"/>
              <a:gd name="connsiteY3" fmla="*/ 6858 h 152400"/>
              <a:gd name="connsiteX5" fmla="*/ 2416302 w 4790059"/>
              <a:gd name="connsiteY5" fmla="*/ 6858 h 152400"/>
              <a:gd name="connsiteX6" fmla="*/ 2416302 w 4790059"/>
              <a:gd name="connsiteY6" fmla="*/ 145542 h 152400"/>
              <a:gd name="connsiteX7" fmla="*/ 2521585 w 4790059"/>
              <a:gd name="connsiteY7" fmla="*/ 145542 h 152400"/>
              <a:gd name="connsiteX8" fmla="*/ 2521585 w 4790059"/>
              <a:gd name="connsiteY8" fmla="*/ 6858 h 152400"/>
              <a:gd name="connsiteX10" fmla="*/ 2265426 w 4790059"/>
              <a:gd name="connsiteY10" fmla="*/ 6858 h 152400"/>
              <a:gd name="connsiteX11" fmla="*/ 2265426 w 4790059"/>
              <a:gd name="connsiteY11" fmla="*/ 145542 h 152400"/>
              <a:gd name="connsiteX12" fmla="*/ 2370709 w 4790059"/>
              <a:gd name="connsiteY12" fmla="*/ 145542 h 152400"/>
              <a:gd name="connsiteX13" fmla="*/ 2370709 w 4790059"/>
              <a:gd name="connsiteY13" fmla="*/ 6858 h 152400"/>
              <a:gd name="connsiteX15" fmla="*/ 2114550 w 4790059"/>
              <a:gd name="connsiteY15" fmla="*/ 6858 h 152400"/>
              <a:gd name="connsiteX16" fmla="*/ 2114550 w 4790059"/>
              <a:gd name="connsiteY16" fmla="*/ 145542 h 152400"/>
              <a:gd name="connsiteX17" fmla="*/ 2219833 w 4790059"/>
              <a:gd name="connsiteY17" fmla="*/ 145542 h 152400"/>
              <a:gd name="connsiteX18" fmla="*/ 2219833 w 4790059"/>
              <a:gd name="connsiteY18" fmla="*/ 6858 h 152400"/>
              <a:gd name="connsiteX20" fmla="*/ 1963674 w 4790059"/>
              <a:gd name="connsiteY20" fmla="*/ 6858 h 152400"/>
              <a:gd name="connsiteX21" fmla="*/ 1963674 w 4790059"/>
              <a:gd name="connsiteY21" fmla="*/ 145542 h 152400"/>
              <a:gd name="connsiteX22" fmla="*/ 2068957 w 4790059"/>
              <a:gd name="connsiteY22" fmla="*/ 145542 h 152400"/>
              <a:gd name="connsiteX23" fmla="*/ 2068957 w 4790059"/>
              <a:gd name="connsiteY23" fmla="*/ 6858 h 152400"/>
              <a:gd name="connsiteX25" fmla="*/ 1812798 w 4790059"/>
              <a:gd name="connsiteY25" fmla="*/ 6858 h 152400"/>
              <a:gd name="connsiteX26" fmla="*/ 1812798 w 4790059"/>
              <a:gd name="connsiteY26" fmla="*/ 145542 h 152400"/>
              <a:gd name="connsiteX27" fmla="*/ 1918081 w 4790059"/>
              <a:gd name="connsiteY27" fmla="*/ 145542 h 152400"/>
              <a:gd name="connsiteX28" fmla="*/ 1918081 w 4790059"/>
              <a:gd name="connsiteY28" fmla="*/ 6858 h 152400"/>
              <a:gd name="connsiteX30" fmla="*/ 1663446 w 4790059"/>
              <a:gd name="connsiteY30" fmla="*/ 6858 h 152400"/>
              <a:gd name="connsiteX31" fmla="*/ 1663446 w 4790059"/>
              <a:gd name="connsiteY31" fmla="*/ 145542 h 152400"/>
              <a:gd name="connsiteX32" fmla="*/ 1768729 w 4790059"/>
              <a:gd name="connsiteY32" fmla="*/ 145542 h 152400"/>
              <a:gd name="connsiteX33" fmla="*/ 1768729 w 4790059"/>
              <a:gd name="connsiteY33" fmla="*/ 6858 h 152400"/>
              <a:gd name="connsiteX35" fmla="*/ 1512570 w 4790059"/>
              <a:gd name="connsiteY35" fmla="*/ 6858 h 152400"/>
              <a:gd name="connsiteX36" fmla="*/ 1512570 w 4790059"/>
              <a:gd name="connsiteY36" fmla="*/ 145542 h 152400"/>
              <a:gd name="connsiteX37" fmla="*/ 1617853 w 4790059"/>
              <a:gd name="connsiteY37" fmla="*/ 145542 h 152400"/>
              <a:gd name="connsiteX38" fmla="*/ 1617853 w 4790059"/>
              <a:gd name="connsiteY38" fmla="*/ 6858 h 152400"/>
              <a:gd name="connsiteX40" fmla="*/ 1361694 w 4790059"/>
              <a:gd name="connsiteY40" fmla="*/ 6858 h 152400"/>
              <a:gd name="connsiteX41" fmla="*/ 1361694 w 4790059"/>
              <a:gd name="connsiteY41" fmla="*/ 145542 h 152400"/>
              <a:gd name="connsiteX42" fmla="*/ 1466977 w 4790059"/>
              <a:gd name="connsiteY42" fmla="*/ 145542 h 152400"/>
              <a:gd name="connsiteX43" fmla="*/ 1466977 w 4790059"/>
              <a:gd name="connsiteY43" fmla="*/ 6858 h 152400"/>
              <a:gd name="connsiteX45" fmla="*/ 1210818 w 4790059"/>
              <a:gd name="connsiteY45" fmla="*/ 6858 h 152400"/>
              <a:gd name="connsiteX46" fmla="*/ 1210818 w 4790059"/>
              <a:gd name="connsiteY46" fmla="*/ 145542 h 152400"/>
              <a:gd name="connsiteX47" fmla="*/ 1316101 w 4790059"/>
              <a:gd name="connsiteY47" fmla="*/ 145542 h 152400"/>
              <a:gd name="connsiteX48" fmla="*/ 1316101 w 4790059"/>
              <a:gd name="connsiteY48" fmla="*/ 6858 h 152400"/>
              <a:gd name="connsiteX50" fmla="*/ 1059942 w 4790059"/>
              <a:gd name="connsiteY50" fmla="*/ 6858 h 152400"/>
              <a:gd name="connsiteX51" fmla="*/ 1059942 w 4790059"/>
              <a:gd name="connsiteY51" fmla="*/ 145542 h 152400"/>
              <a:gd name="connsiteX52" fmla="*/ 1165225 w 4790059"/>
              <a:gd name="connsiteY52" fmla="*/ 145542 h 152400"/>
              <a:gd name="connsiteX53" fmla="*/ 1165225 w 4790059"/>
              <a:gd name="connsiteY53" fmla="*/ 6858 h 152400"/>
              <a:gd name="connsiteX55" fmla="*/ 909066 w 4790059"/>
              <a:gd name="connsiteY55" fmla="*/ 6858 h 152400"/>
              <a:gd name="connsiteX56" fmla="*/ 909066 w 4790059"/>
              <a:gd name="connsiteY56" fmla="*/ 145542 h 152400"/>
              <a:gd name="connsiteX57" fmla="*/ 1014349 w 4790059"/>
              <a:gd name="connsiteY57" fmla="*/ 145542 h 152400"/>
              <a:gd name="connsiteX58" fmla="*/ 1014349 w 4790059"/>
              <a:gd name="connsiteY58" fmla="*/ 6858 h 152400"/>
              <a:gd name="connsiteX60" fmla="*/ 758190 w 4790059"/>
              <a:gd name="connsiteY60" fmla="*/ 6858 h 152400"/>
              <a:gd name="connsiteX61" fmla="*/ 758190 w 4790059"/>
              <a:gd name="connsiteY61" fmla="*/ 145542 h 152400"/>
              <a:gd name="connsiteX62" fmla="*/ 863473 w 4790059"/>
              <a:gd name="connsiteY62" fmla="*/ 145542 h 152400"/>
              <a:gd name="connsiteX63" fmla="*/ 863473 w 4790059"/>
              <a:gd name="connsiteY63" fmla="*/ 6858 h 152400"/>
              <a:gd name="connsiteX65" fmla="*/ 607314 w 4790059"/>
              <a:gd name="connsiteY65" fmla="*/ 6858 h 152400"/>
              <a:gd name="connsiteX66" fmla="*/ 607314 w 4790059"/>
              <a:gd name="connsiteY66" fmla="*/ 145542 h 152400"/>
              <a:gd name="connsiteX67" fmla="*/ 712597 w 4790059"/>
              <a:gd name="connsiteY67" fmla="*/ 145542 h 152400"/>
              <a:gd name="connsiteX68" fmla="*/ 712597 w 4790059"/>
              <a:gd name="connsiteY68" fmla="*/ 6858 h 152400"/>
              <a:gd name="connsiteX70" fmla="*/ 456438 w 4790059"/>
              <a:gd name="connsiteY70" fmla="*/ 6858 h 152400"/>
              <a:gd name="connsiteX71" fmla="*/ 456438 w 4790059"/>
              <a:gd name="connsiteY71" fmla="*/ 145542 h 152400"/>
              <a:gd name="connsiteX72" fmla="*/ 561721 w 4790059"/>
              <a:gd name="connsiteY72" fmla="*/ 145542 h 152400"/>
              <a:gd name="connsiteX73" fmla="*/ 561721 w 4790059"/>
              <a:gd name="connsiteY73" fmla="*/ 6858 h 152400"/>
              <a:gd name="connsiteX75" fmla="*/ 305562 w 4790059"/>
              <a:gd name="connsiteY75" fmla="*/ 6858 h 152400"/>
              <a:gd name="connsiteX76" fmla="*/ 305562 w 4790059"/>
              <a:gd name="connsiteY76" fmla="*/ 145542 h 152400"/>
              <a:gd name="connsiteX77" fmla="*/ 410845 w 4790059"/>
              <a:gd name="connsiteY77" fmla="*/ 145542 h 152400"/>
              <a:gd name="connsiteX78" fmla="*/ 410845 w 4790059"/>
              <a:gd name="connsiteY78" fmla="*/ 6858 h 152400"/>
              <a:gd name="connsiteX80" fmla="*/ 156210 w 4790059"/>
              <a:gd name="connsiteY80" fmla="*/ 6858 h 152400"/>
              <a:gd name="connsiteX81" fmla="*/ 156210 w 4790059"/>
              <a:gd name="connsiteY81" fmla="*/ 145542 h 152400"/>
              <a:gd name="connsiteX82" fmla="*/ 261493 w 4790059"/>
              <a:gd name="connsiteY82" fmla="*/ 145542 h 152400"/>
              <a:gd name="connsiteX83" fmla="*/ 261493 w 4790059"/>
              <a:gd name="connsiteY83" fmla="*/ 6858 h 152400"/>
              <a:gd name="connsiteX85" fmla="*/ 6858 w 4790059"/>
              <a:gd name="connsiteY85" fmla="*/ 6858 h 152400"/>
              <a:gd name="connsiteX86" fmla="*/ 6858 w 4790059"/>
              <a:gd name="connsiteY86" fmla="*/ 145542 h 152400"/>
              <a:gd name="connsiteX87" fmla="*/ 112141 w 4790059"/>
              <a:gd name="connsiteY87" fmla="*/ 145542 h 152400"/>
              <a:gd name="connsiteX88" fmla="*/ 112141 w 4790059"/>
              <a:gd name="connsiteY88" fmla="*/ 6858 h 152400"/>
              <a:gd name="connsiteX90" fmla="*/ 2560320 w 4790059"/>
              <a:gd name="connsiteY90" fmla="*/ 0 h 152400"/>
              <a:gd name="connsiteX91" fmla="*/ 2679319 w 4790059"/>
              <a:gd name="connsiteY91" fmla="*/ 0 h 152400"/>
              <a:gd name="connsiteX92" fmla="*/ 2679319 w 4790059"/>
              <a:gd name="connsiteY92" fmla="*/ 152400 h 152400"/>
              <a:gd name="connsiteX93" fmla="*/ 2560320 w 4790059"/>
              <a:gd name="connsiteY93" fmla="*/ 152400 h 152400"/>
              <a:gd name="connsiteX95" fmla="*/ 2409444 w 4790059"/>
              <a:gd name="connsiteY95" fmla="*/ 0 h 152400"/>
              <a:gd name="connsiteX96" fmla="*/ 2528443 w 4790059"/>
              <a:gd name="connsiteY96" fmla="*/ 0 h 152400"/>
              <a:gd name="connsiteX97" fmla="*/ 2528443 w 4790059"/>
              <a:gd name="connsiteY97" fmla="*/ 152400 h 152400"/>
              <a:gd name="connsiteX98" fmla="*/ 2409444 w 4790059"/>
              <a:gd name="connsiteY98" fmla="*/ 152400 h 152400"/>
              <a:gd name="connsiteX100" fmla="*/ 2258568 w 4790059"/>
              <a:gd name="connsiteY100" fmla="*/ 0 h 152400"/>
              <a:gd name="connsiteX101" fmla="*/ 2377567 w 4790059"/>
              <a:gd name="connsiteY101" fmla="*/ 0 h 152400"/>
              <a:gd name="connsiteX102" fmla="*/ 2377567 w 4790059"/>
              <a:gd name="connsiteY102" fmla="*/ 152400 h 152400"/>
              <a:gd name="connsiteX103" fmla="*/ 2258568 w 4790059"/>
              <a:gd name="connsiteY103" fmla="*/ 152400 h 152400"/>
              <a:gd name="connsiteX105" fmla="*/ 2107692 w 4790059"/>
              <a:gd name="connsiteY105" fmla="*/ 0 h 152400"/>
              <a:gd name="connsiteX106" fmla="*/ 2226691 w 4790059"/>
              <a:gd name="connsiteY106" fmla="*/ 0 h 152400"/>
              <a:gd name="connsiteX107" fmla="*/ 2226691 w 4790059"/>
              <a:gd name="connsiteY107" fmla="*/ 152400 h 152400"/>
              <a:gd name="connsiteX108" fmla="*/ 2107692 w 4790059"/>
              <a:gd name="connsiteY108" fmla="*/ 152400 h 152400"/>
              <a:gd name="connsiteX110" fmla="*/ 1956816 w 4790059"/>
              <a:gd name="connsiteY110" fmla="*/ 0 h 152400"/>
              <a:gd name="connsiteX111" fmla="*/ 2075815 w 4790059"/>
              <a:gd name="connsiteY111" fmla="*/ 0 h 152400"/>
              <a:gd name="connsiteX112" fmla="*/ 2075815 w 4790059"/>
              <a:gd name="connsiteY112" fmla="*/ 152400 h 152400"/>
              <a:gd name="connsiteX113" fmla="*/ 1956816 w 4790059"/>
              <a:gd name="connsiteY113" fmla="*/ 152400 h 152400"/>
              <a:gd name="connsiteX115" fmla="*/ 1805940 w 4790059"/>
              <a:gd name="connsiteY115" fmla="*/ 0 h 152400"/>
              <a:gd name="connsiteX116" fmla="*/ 1924939 w 4790059"/>
              <a:gd name="connsiteY116" fmla="*/ 0 h 152400"/>
              <a:gd name="connsiteX117" fmla="*/ 1924939 w 4790059"/>
              <a:gd name="connsiteY117" fmla="*/ 152400 h 152400"/>
              <a:gd name="connsiteX118" fmla="*/ 1805940 w 4790059"/>
              <a:gd name="connsiteY118" fmla="*/ 152400 h 152400"/>
              <a:gd name="connsiteX120" fmla="*/ 1656588 w 4790059"/>
              <a:gd name="connsiteY120" fmla="*/ 0 h 152400"/>
              <a:gd name="connsiteX121" fmla="*/ 1775587 w 4790059"/>
              <a:gd name="connsiteY121" fmla="*/ 0 h 152400"/>
              <a:gd name="connsiteX122" fmla="*/ 1775587 w 4790059"/>
              <a:gd name="connsiteY122" fmla="*/ 152400 h 152400"/>
              <a:gd name="connsiteX123" fmla="*/ 1656588 w 4790059"/>
              <a:gd name="connsiteY123" fmla="*/ 152400 h 152400"/>
              <a:gd name="connsiteX125" fmla="*/ 1505712 w 4790059"/>
              <a:gd name="connsiteY125" fmla="*/ 0 h 152400"/>
              <a:gd name="connsiteX126" fmla="*/ 1624711 w 4790059"/>
              <a:gd name="connsiteY126" fmla="*/ 0 h 152400"/>
              <a:gd name="connsiteX127" fmla="*/ 1624711 w 4790059"/>
              <a:gd name="connsiteY127" fmla="*/ 152400 h 152400"/>
              <a:gd name="connsiteX128" fmla="*/ 1505712 w 4790059"/>
              <a:gd name="connsiteY128" fmla="*/ 152400 h 152400"/>
              <a:gd name="connsiteX130" fmla="*/ 1354836 w 4790059"/>
              <a:gd name="connsiteY130" fmla="*/ 0 h 152400"/>
              <a:gd name="connsiteX131" fmla="*/ 1473835 w 4790059"/>
              <a:gd name="connsiteY131" fmla="*/ 0 h 152400"/>
              <a:gd name="connsiteX132" fmla="*/ 1473835 w 4790059"/>
              <a:gd name="connsiteY132" fmla="*/ 152400 h 152400"/>
              <a:gd name="connsiteX133" fmla="*/ 1354836 w 4790059"/>
              <a:gd name="connsiteY133" fmla="*/ 152400 h 152400"/>
              <a:gd name="connsiteX135" fmla="*/ 1203960 w 4790059"/>
              <a:gd name="connsiteY135" fmla="*/ 0 h 152400"/>
              <a:gd name="connsiteX136" fmla="*/ 1322959 w 4790059"/>
              <a:gd name="connsiteY136" fmla="*/ 0 h 152400"/>
              <a:gd name="connsiteX137" fmla="*/ 1322959 w 4790059"/>
              <a:gd name="connsiteY137" fmla="*/ 152400 h 152400"/>
              <a:gd name="connsiteX138" fmla="*/ 1203960 w 4790059"/>
              <a:gd name="connsiteY138" fmla="*/ 152400 h 152400"/>
              <a:gd name="connsiteX140" fmla="*/ 1053084 w 4790059"/>
              <a:gd name="connsiteY140" fmla="*/ 0 h 152400"/>
              <a:gd name="connsiteX141" fmla="*/ 1172083 w 4790059"/>
              <a:gd name="connsiteY141" fmla="*/ 0 h 152400"/>
              <a:gd name="connsiteX142" fmla="*/ 1172083 w 4790059"/>
              <a:gd name="connsiteY142" fmla="*/ 152400 h 152400"/>
              <a:gd name="connsiteX143" fmla="*/ 1053084 w 4790059"/>
              <a:gd name="connsiteY143" fmla="*/ 152400 h 152400"/>
              <a:gd name="connsiteX145" fmla="*/ 902208 w 4790059"/>
              <a:gd name="connsiteY145" fmla="*/ 0 h 152400"/>
              <a:gd name="connsiteX146" fmla="*/ 1021207 w 4790059"/>
              <a:gd name="connsiteY146" fmla="*/ 0 h 152400"/>
              <a:gd name="connsiteX147" fmla="*/ 1021207 w 4790059"/>
              <a:gd name="connsiteY147" fmla="*/ 152400 h 152400"/>
              <a:gd name="connsiteX148" fmla="*/ 902208 w 4790059"/>
              <a:gd name="connsiteY148" fmla="*/ 152400 h 152400"/>
              <a:gd name="connsiteX150" fmla="*/ 751332 w 4790059"/>
              <a:gd name="connsiteY150" fmla="*/ 0 h 152400"/>
              <a:gd name="connsiteX151" fmla="*/ 870331 w 4790059"/>
              <a:gd name="connsiteY151" fmla="*/ 0 h 152400"/>
              <a:gd name="connsiteX152" fmla="*/ 870331 w 4790059"/>
              <a:gd name="connsiteY152" fmla="*/ 152400 h 152400"/>
              <a:gd name="connsiteX153" fmla="*/ 751332 w 4790059"/>
              <a:gd name="connsiteY153" fmla="*/ 152400 h 152400"/>
              <a:gd name="connsiteX155" fmla="*/ 600456 w 4790059"/>
              <a:gd name="connsiteY155" fmla="*/ 0 h 152400"/>
              <a:gd name="connsiteX156" fmla="*/ 719455 w 4790059"/>
              <a:gd name="connsiteY156" fmla="*/ 0 h 152400"/>
              <a:gd name="connsiteX157" fmla="*/ 719455 w 4790059"/>
              <a:gd name="connsiteY157" fmla="*/ 152400 h 152400"/>
              <a:gd name="connsiteX158" fmla="*/ 600456 w 4790059"/>
              <a:gd name="connsiteY158" fmla="*/ 152400 h 152400"/>
              <a:gd name="connsiteX160" fmla="*/ 449580 w 4790059"/>
              <a:gd name="connsiteY160" fmla="*/ 0 h 152400"/>
              <a:gd name="connsiteX161" fmla="*/ 568579 w 4790059"/>
              <a:gd name="connsiteY161" fmla="*/ 0 h 152400"/>
              <a:gd name="connsiteX162" fmla="*/ 568579 w 4790059"/>
              <a:gd name="connsiteY162" fmla="*/ 152400 h 152400"/>
              <a:gd name="connsiteX163" fmla="*/ 449580 w 4790059"/>
              <a:gd name="connsiteY163" fmla="*/ 152400 h 152400"/>
              <a:gd name="connsiteX165" fmla="*/ 298704 w 4790059"/>
              <a:gd name="connsiteY165" fmla="*/ 0 h 152400"/>
              <a:gd name="connsiteX166" fmla="*/ 417703 w 4790059"/>
              <a:gd name="connsiteY166" fmla="*/ 0 h 152400"/>
              <a:gd name="connsiteX167" fmla="*/ 417703 w 4790059"/>
              <a:gd name="connsiteY167" fmla="*/ 152400 h 152400"/>
              <a:gd name="connsiteX168" fmla="*/ 298704 w 4790059"/>
              <a:gd name="connsiteY168" fmla="*/ 152400 h 152400"/>
              <a:gd name="connsiteX170" fmla="*/ 149352 w 4790059"/>
              <a:gd name="connsiteY170" fmla="*/ 0 h 152400"/>
              <a:gd name="connsiteX171" fmla="*/ 268351 w 4790059"/>
              <a:gd name="connsiteY171" fmla="*/ 0 h 152400"/>
              <a:gd name="connsiteX172" fmla="*/ 268351 w 4790059"/>
              <a:gd name="connsiteY172" fmla="*/ 152400 h 152400"/>
              <a:gd name="connsiteX173" fmla="*/ 149352 w 4790059"/>
              <a:gd name="connsiteY173" fmla="*/ 152400 h 152400"/>
              <a:gd name="connsiteX175" fmla="*/ 0 w 4790059"/>
              <a:gd name="connsiteY175" fmla="*/ 0 h 152400"/>
              <a:gd name="connsiteX176" fmla="*/ 118999 w 4790059"/>
              <a:gd name="connsiteY176" fmla="*/ 0 h 152400"/>
              <a:gd name="connsiteX177" fmla="*/ 118999 w 4790059"/>
              <a:gd name="connsiteY177" fmla="*/ 152400 h 152400"/>
              <a:gd name="connsiteX178" fmla="*/ 0 w 4790059"/>
              <a:gd name="connsiteY178" fmla="*/ 152400 h 152400"/>
              <a:gd name="connsiteX180" fmla="*/ 4074414 w 4790059"/>
              <a:gd name="connsiteY180" fmla="*/ 6858 h 152400"/>
              <a:gd name="connsiteX181" fmla="*/ 4074414 w 4790059"/>
              <a:gd name="connsiteY181" fmla="*/ 145542 h 152400"/>
              <a:gd name="connsiteX182" fmla="*/ 4179697 w 4790059"/>
              <a:gd name="connsiteY182" fmla="*/ 145542 h 152400"/>
              <a:gd name="connsiteX183" fmla="*/ 4179697 w 4790059"/>
              <a:gd name="connsiteY183" fmla="*/ 6858 h 152400"/>
              <a:gd name="connsiteX185" fmla="*/ 3923538 w 4790059"/>
              <a:gd name="connsiteY185" fmla="*/ 6858 h 152400"/>
              <a:gd name="connsiteX186" fmla="*/ 3923538 w 4790059"/>
              <a:gd name="connsiteY186" fmla="*/ 145542 h 152400"/>
              <a:gd name="connsiteX187" fmla="*/ 4028821 w 4790059"/>
              <a:gd name="connsiteY187" fmla="*/ 145542 h 152400"/>
              <a:gd name="connsiteX188" fmla="*/ 4028821 w 4790059"/>
              <a:gd name="connsiteY188" fmla="*/ 6858 h 152400"/>
              <a:gd name="connsiteX190" fmla="*/ 3772662 w 4790059"/>
              <a:gd name="connsiteY190" fmla="*/ 6858 h 152400"/>
              <a:gd name="connsiteX191" fmla="*/ 3772662 w 4790059"/>
              <a:gd name="connsiteY191" fmla="*/ 145542 h 152400"/>
              <a:gd name="connsiteX192" fmla="*/ 3877945 w 4790059"/>
              <a:gd name="connsiteY192" fmla="*/ 145542 h 152400"/>
              <a:gd name="connsiteX193" fmla="*/ 3877945 w 4790059"/>
              <a:gd name="connsiteY193" fmla="*/ 6858 h 152400"/>
              <a:gd name="connsiteX195" fmla="*/ 3621786 w 4790059"/>
              <a:gd name="connsiteY195" fmla="*/ 6858 h 152400"/>
              <a:gd name="connsiteX196" fmla="*/ 3621786 w 4790059"/>
              <a:gd name="connsiteY196" fmla="*/ 145542 h 152400"/>
              <a:gd name="connsiteX197" fmla="*/ 3727069 w 4790059"/>
              <a:gd name="connsiteY197" fmla="*/ 145542 h 152400"/>
              <a:gd name="connsiteX198" fmla="*/ 3727069 w 4790059"/>
              <a:gd name="connsiteY198" fmla="*/ 6858 h 152400"/>
              <a:gd name="connsiteX200" fmla="*/ 3470910 w 4790059"/>
              <a:gd name="connsiteY200" fmla="*/ 6858 h 152400"/>
              <a:gd name="connsiteX201" fmla="*/ 3470910 w 4790059"/>
              <a:gd name="connsiteY201" fmla="*/ 145542 h 152400"/>
              <a:gd name="connsiteX202" fmla="*/ 3576193 w 4790059"/>
              <a:gd name="connsiteY202" fmla="*/ 145542 h 152400"/>
              <a:gd name="connsiteX203" fmla="*/ 3576193 w 4790059"/>
              <a:gd name="connsiteY203" fmla="*/ 6858 h 152400"/>
              <a:gd name="connsiteX205" fmla="*/ 3320034 w 4790059"/>
              <a:gd name="connsiteY205" fmla="*/ 6858 h 152400"/>
              <a:gd name="connsiteX206" fmla="*/ 3320034 w 4790059"/>
              <a:gd name="connsiteY206" fmla="*/ 145542 h 152400"/>
              <a:gd name="connsiteX207" fmla="*/ 3425317 w 4790059"/>
              <a:gd name="connsiteY207" fmla="*/ 145542 h 152400"/>
              <a:gd name="connsiteX208" fmla="*/ 3425317 w 4790059"/>
              <a:gd name="connsiteY208" fmla="*/ 6858 h 152400"/>
              <a:gd name="connsiteX210" fmla="*/ 3170682 w 4790059"/>
              <a:gd name="connsiteY210" fmla="*/ 6858 h 152400"/>
              <a:gd name="connsiteX211" fmla="*/ 3170682 w 4790059"/>
              <a:gd name="connsiteY211" fmla="*/ 145542 h 152400"/>
              <a:gd name="connsiteX212" fmla="*/ 3275965 w 4790059"/>
              <a:gd name="connsiteY212" fmla="*/ 145542 h 152400"/>
              <a:gd name="connsiteX213" fmla="*/ 3275965 w 4790059"/>
              <a:gd name="connsiteY213" fmla="*/ 6858 h 152400"/>
              <a:gd name="connsiteX215" fmla="*/ 3019806 w 4790059"/>
              <a:gd name="connsiteY215" fmla="*/ 6858 h 152400"/>
              <a:gd name="connsiteX216" fmla="*/ 3019806 w 4790059"/>
              <a:gd name="connsiteY216" fmla="*/ 145542 h 152400"/>
              <a:gd name="connsiteX217" fmla="*/ 3125089 w 4790059"/>
              <a:gd name="connsiteY217" fmla="*/ 145542 h 152400"/>
              <a:gd name="connsiteX218" fmla="*/ 3125089 w 4790059"/>
              <a:gd name="connsiteY218" fmla="*/ 6858 h 152400"/>
              <a:gd name="connsiteX220" fmla="*/ 2868930 w 4790059"/>
              <a:gd name="connsiteY220" fmla="*/ 6858 h 152400"/>
              <a:gd name="connsiteX221" fmla="*/ 2868930 w 4790059"/>
              <a:gd name="connsiteY221" fmla="*/ 145542 h 152400"/>
              <a:gd name="connsiteX222" fmla="*/ 2974213 w 4790059"/>
              <a:gd name="connsiteY222" fmla="*/ 145542 h 152400"/>
              <a:gd name="connsiteX223" fmla="*/ 2974213 w 4790059"/>
              <a:gd name="connsiteY223" fmla="*/ 6858 h 152400"/>
              <a:gd name="connsiteX225" fmla="*/ 2718054 w 4790059"/>
              <a:gd name="connsiteY225" fmla="*/ 6858 h 152400"/>
              <a:gd name="connsiteX226" fmla="*/ 2718054 w 4790059"/>
              <a:gd name="connsiteY226" fmla="*/ 145542 h 152400"/>
              <a:gd name="connsiteX227" fmla="*/ 2823337 w 4790059"/>
              <a:gd name="connsiteY227" fmla="*/ 145542 h 152400"/>
              <a:gd name="connsiteX228" fmla="*/ 2823337 w 4790059"/>
              <a:gd name="connsiteY228" fmla="*/ 6858 h 152400"/>
              <a:gd name="connsiteX230" fmla="*/ 4067556 w 4790059"/>
              <a:gd name="connsiteY230" fmla="*/ 0 h 152400"/>
              <a:gd name="connsiteX231" fmla="*/ 4186555 w 4790059"/>
              <a:gd name="connsiteY231" fmla="*/ 0 h 152400"/>
              <a:gd name="connsiteX232" fmla="*/ 4186555 w 4790059"/>
              <a:gd name="connsiteY232" fmla="*/ 152400 h 152400"/>
              <a:gd name="connsiteX233" fmla="*/ 4067556 w 4790059"/>
              <a:gd name="connsiteY233" fmla="*/ 152400 h 152400"/>
              <a:gd name="connsiteX235" fmla="*/ 3916680 w 4790059"/>
              <a:gd name="connsiteY235" fmla="*/ 0 h 152400"/>
              <a:gd name="connsiteX236" fmla="*/ 4035679 w 4790059"/>
              <a:gd name="connsiteY236" fmla="*/ 0 h 152400"/>
              <a:gd name="connsiteX237" fmla="*/ 4035679 w 4790059"/>
              <a:gd name="connsiteY237" fmla="*/ 152400 h 152400"/>
              <a:gd name="connsiteX238" fmla="*/ 3916680 w 4790059"/>
              <a:gd name="connsiteY238" fmla="*/ 152400 h 152400"/>
              <a:gd name="connsiteX240" fmla="*/ 3765804 w 4790059"/>
              <a:gd name="connsiteY240" fmla="*/ 0 h 152400"/>
              <a:gd name="connsiteX241" fmla="*/ 3884803 w 4790059"/>
              <a:gd name="connsiteY241" fmla="*/ 0 h 152400"/>
              <a:gd name="connsiteX242" fmla="*/ 3884803 w 4790059"/>
              <a:gd name="connsiteY242" fmla="*/ 152400 h 152400"/>
              <a:gd name="connsiteX243" fmla="*/ 3765804 w 4790059"/>
              <a:gd name="connsiteY243" fmla="*/ 152400 h 152400"/>
              <a:gd name="connsiteX245" fmla="*/ 3614928 w 4790059"/>
              <a:gd name="connsiteY245" fmla="*/ 0 h 152400"/>
              <a:gd name="connsiteX246" fmla="*/ 3733927 w 4790059"/>
              <a:gd name="connsiteY246" fmla="*/ 0 h 152400"/>
              <a:gd name="connsiteX247" fmla="*/ 3733927 w 4790059"/>
              <a:gd name="connsiteY247" fmla="*/ 152400 h 152400"/>
              <a:gd name="connsiteX248" fmla="*/ 3614928 w 4790059"/>
              <a:gd name="connsiteY248" fmla="*/ 152400 h 152400"/>
              <a:gd name="connsiteX250" fmla="*/ 3464052 w 4790059"/>
              <a:gd name="connsiteY250" fmla="*/ 0 h 152400"/>
              <a:gd name="connsiteX251" fmla="*/ 3583051 w 4790059"/>
              <a:gd name="connsiteY251" fmla="*/ 0 h 152400"/>
              <a:gd name="connsiteX252" fmla="*/ 3583051 w 4790059"/>
              <a:gd name="connsiteY252" fmla="*/ 152400 h 152400"/>
              <a:gd name="connsiteX253" fmla="*/ 3464052 w 4790059"/>
              <a:gd name="connsiteY253" fmla="*/ 152400 h 152400"/>
              <a:gd name="connsiteX255" fmla="*/ 3313176 w 4790059"/>
              <a:gd name="connsiteY255" fmla="*/ 0 h 152400"/>
              <a:gd name="connsiteX256" fmla="*/ 3432175 w 4790059"/>
              <a:gd name="connsiteY256" fmla="*/ 0 h 152400"/>
              <a:gd name="connsiteX257" fmla="*/ 3432175 w 4790059"/>
              <a:gd name="connsiteY257" fmla="*/ 152400 h 152400"/>
              <a:gd name="connsiteX258" fmla="*/ 3313176 w 4790059"/>
              <a:gd name="connsiteY258" fmla="*/ 152400 h 152400"/>
              <a:gd name="connsiteX260" fmla="*/ 3163824 w 4790059"/>
              <a:gd name="connsiteY260" fmla="*/ 0 h 152400"/>
              <a:gd name="connsiteX261" fmla="*/ 3282823 w 4790059"/>
              <a:gd name="connsiteY261" fmla="*/ 0 h 152400"/>
              <a:gd name="connsiteX262" fmla="*/ 3282823 w 4790059"/>
              <a:gd name="connsiteY262" fmla="*/ 152400 h 152400"/>
              <a:gd name="connsiteX263" fmla="*/ 3163824 w 4790059"/>
              <a:gd name="connsiteY263" fmla="*/ 152400 h 152400"/>
              <a:gd name="connsiteX265" fmla="*/ 3012948 w 4790059"/>
              <a:gd name="connsiteY265" fmla="*/ 0 h 152400"/>
              <a:gd name="connsiteX266" fmla="*/ 3131947 w 4790059"/>
              <a:gd name="connsiteY266" fmla="*/ 0 h 152400"/>
              <a:gd name="connsiteX267" fmla="*/ 3131947 w 4790059"/>
              <a:gd name="connsiteY267" fmla="*/ 152400 h 152400"/>
              <a:gd name="connsiteX268" fmla="*/ 3012948 w 4790059"/>
              <a:gd name="connsiteY268" fmla="*/ 152400 h 152400"/>
              <a:gd name="connsiteX270" fmla="*/ 2862072 w 4790059"/>
              <a:gd name="connsiteY270" fmla="*/ 0 h 152400"/>
              <a:gd name="connsiteX271" fmla="*/ 2981071 w 4790059"/>
              <a:gd name="connsiteY271" fmla="*/ 0 h 152400"/>
              <a:gd name="connsiteX272" fmla="*/ 2981071 w 4790059"/>
              <a:gd name="connsiteY272" fmla="*/ 152400 h 152400"/>
              <a:gd name="connsiteX273" fmla="*/ 2862072 w 4790059"/>
              <a:gd name="connsiteY273" fmla="*/ 152400 h 152400"/>
              <a:gd name="connsiteX275" fmla="*/ 2711196 w 4790059"/>
              <a:gd name="connsiteY275" fmla="*/ 0 h 152400"/>
              <a:gd name="connsiteX276" fmla="*/ 2830195 w 4790059"/>
              <a:gd name="connsiteY276" fmla="*/ 0 h 152400"/>
              <a:gd name="connsiteX277" fmla="*/ 2830195 w 4790059"/>
              <a:gd name="connsiteY277" fmla="*/ 152400 h 152400"/>
              <a:gd name="connsiteX278" fmla="*/ 2711196 w 4790059"/>
              <a:gd name="connsiteY278" fmla="*/ 152400 h 152400"/>
              <a:gd name="connsiteX280" fmla="*/ 4677918 w 4790059"/>
              <a:gd name="connsiteY280" fmla="*/ 6858 h 152400"/>
              <a:gd name="connsiteX281" fmla="*/ 4677918 w 4790059"/>
              <a:gd name="connsiteY281" fmla="*/ 145542 h 152400"/>
              <a:gd name="connsiteX282" fmla="*/ 4783201 w 4790059"/>
              <a:gd name="connsiteY282" fmla="*/ 145542 h 152400"/>
              <a:gd name="connsiteX283" fmla="*/ 4783201 w 4790059"/>
              <a:gd name="connsiteY283" fmla="*/ 6858 h 152400"/>
              <a:gd name="connsiteX285" fmla="*/ 4527042 w 4790059"/>
              <a:gd name="connsiteY285" fmla="*/ 6858 h 152400"/>
              <a:gd name="connsiteX286" fmla="*/ 4527042 w 4790059"/>
              <a:gd name="connsiteY286" fmla="*/ 145542 h 152400"/>
              <a:gd name="connsiteX287" fmla="*/ 4632325 w 4790059"/>
              <a:gd name="connsiteY287" fmla="*/ 145542 h 152400"/>
              <a:gd name="connsiteX288" fmla="*/ 4632325 w 4790059"/>
              <a:gd name="connsiteY288" fmla="*/ 6858 h 152400"/>
              <a:gd name="connsiteX290" fmla="*/ 4376166 w 4790059"/>
              <a:gd name="connsiteY290" fmla="*/ 6858 h 152400"/>
              <a:gd name="connsiteX291" fmla="*/ 4376166 w 4790059"/>
              <a:gd name="connsiteY291" fmla="*/ 145542 h 152400"/>
              <a:gd name="connsiteX292" fmla="*/ 4481449 w 4790059"/>
              <a:gd name="connsiteY292" fmla="*/ 145542 h 152400"/>
              <a:gd name="connsiteX293" fmla="*/ 4481449 w 4790059"/>
              <a:gd name="connsiteY293" fmla="*/ 6858 h 152400"/>
              <a:gd name="connsiteX295" fmla="*/ 4225290 w 4790059"/>
              <a:gd name="connsiteY295" fmla="*/ 6858 h 152400"/>
              <a:gd name="connsiteX296" fmla="*/ 4225290 w 4790059"/>
              <a:gd name="connsiteY296" fmla="*/ 145542 h 152400"/>
              <a:gd name="connsiteX297" fmla="*/ 4330573 w 4790059"/>
              <a:gd name="connsiteY297" fmla="*/ 145542 h 152400"/>
              <a:gd name="connsiteX298" fmla="*/ 4330573 w 4790059"/>
              <a:gd name="connsiteY298" fmla="*/ 6858 h 152400"/>
              <a:gd name="connsiteX300" fmla="*/ 4671060 w 4790059"/>
              <a:gd name="connsiteY300" fmla="*/ 0 h 152400"/>
              <a:gd name="connsiteX301" fmla="*/ 4790059 w 4790059"/>
              <a:gd name="connsiteY301" fmla="*/ 0 h 152400"/>
              <a:gd name="connsiteX302" fmla="*/ 4790059 w 4790059"/>
              <a:gd name="connsiteY302" fmla="*/ 152400 h 152400"/>
              <a:gd name="connsiteX303" fmla="*/ 4671060 w 4790059"/>
              <a:gd name="connsiteY303" fmla="*/ 152400 h 152400"/>
              <a:gd name="connsiteX305" fmla="*/ 4520184 w 4790059"/>
              <a:gd name="connsiteY305" fmla="*/ 0 h 152400"/>
              <a:gd name="connsiteX306" fmla="*/ 4639183 w 4790059"/>
              <a:gd name="connsiteY306" fmla="*/ 0 h 152400"/>
              <a:gd name="connsiteX307" fmla="*/ 4639183 w 4790059"/>
              <a:gd name="connsiteY307" fmla="*/ 152400 h 152400"/>
              <a:gd name="connsiteX308" fmla="*/ 4520184 w 4790059"/>
              <a:gd name="connsiteY308" fmla="*/ 152400 h 152400"/>
              <a:gd name="connsiteX310" fmla="*/ 4369308 w 4790059"/>
              <a:gd name="connsiteY310" fmla="*/ 0 h 152400"/>
              <a:gd name="connsiteX311" fmla="*/ 4488307 w 4790059"/>
              <a:gd name="connsiteY311" fmla="*/ 0 h 152400"/>
              <a:gd name="connsiteX312" fmla="*/ 4488307 w 4790059"/>
              <a:gd name="connsiteY312" fmla="*/ 152400 h 152400"/>
              <a:gd name="connsiteX313" fmla="*/ 4369308 w 4790059"/>
              <a:gd name="connsiteY313" fmla="*/ 152400 h 152400"/>
              <a:gd name="connsiteX315" fmla="*/ 4218432 w 4790059"/>
              <a:gd name="connsiteY315" fmla="*/ 0 h 152400"/>
              <a:gd name="connsiteX316" fmla="*/ 4337431 w 4790059"/>
              <a:gd name="connsiteY316" fmla="*/ 0 h 152400"/>
              <a:gd name="connsiteX317" fmla="*/ 4337431 w 4790059"/>
              <a:gd name="connsiteY317" fmla="*/ 152400 h 152400"/>
              <a:gd name="connsiteX318" fmla="*/ 4218432 w 4790059"/>
              <a:gd name="connsiteY3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</a:cxnLst>
            <a:rect l="l" t="t" r="r" b="b"/>
            <a:pathLst>
              <a:path w="4790059" h="152400">
                <a:moveTo>
                  <a:pt x="2567178" y="6858"/>
                </a:moveTo>
                <a:lnTo>
                  <a:pt x="2567178" y="145542"/>
                </a:lnTo>
                <a:lnTo>
                  <a:pt x="2672461" y="145542"/>
                </a:lnTo>
                <a:lnTo>
                  <a:pt x="2672461" y="6858"/>
                </a:lnTo>
                <a:moveTo>
                  <a:pt x="2416302" y="6858"/>
                </a:moveTo>
                <a:lnTo>
                  <a:pt x="2416302" y="145542"/>
                </a:lnTo>
                <a:lnTo>
                  <a:pt x="2521585" y="145542"/>
                </a:lnTo>
                <a:lnTo>
                  <a:pt x="2521585" y="6858"/>
                </a:lnTo>
                <a:moveTo>
                  <a:pt x="2265426" y="6858"/>
                </a:moveTo>
                <a:lnTo>
                  <a:pt x="2265426" y="145542"/>
                </a:lnTo>
                <a:lnTo>
                  <a:pt x="2370709" y="145542"/>
                </a:lnTo>
                <a:lnTo>
                  <a:pt x="2370709" y="6858"/>
                </a:lnTo>
                <a:moveTo>
                  <a:pt x="2114550" y="6858"/>
                </a:moveTo>
                <a:lnTo>
                  <a:pt x="2114550" y="145542"/>
                </a:lnTo>
                <a:lnTo>
                  <a:pt x="2219833" y="145542"/>
                </a:lnTo>
                <a:lnTo>
                  <a:pt x="2219833" y="6858"/>
                </a:lnTo>
                <a:moveTo>
                  <a:pt x="1963674" y="6858"/>
                </a:moveTo>
                <a:lnTo>
                  <a:pt x="1963674" y="145542"/>
                </a:lnTo>
                <a:lnTo>
                  <a:pt x="2068957" y="145542"/>
                </a:lnTo>
                <a:lnTo>
                  <a:pt x="2068957" y="6858"/>
                </a:lnTo>
                <a:moveTo>
                  <a:pt x="1812798" y="6858"/>
                </a:moveTo>
                <a:lnTo>
                  <a:pt x="1812798" y="145542"/>
                </a:lnTo>
                <a:lnTo>
                  <a:pt x="1918081" y="145542"/>
                </a:lnTo>
                <a:lnTo>
                  <a:pt x="1918081" y="6858"/>
                </a:lnTo>
                <a:moveTo>
                  <a:pt x="1663446" y="6858"/>
                </a:moveTo>
                <a:lnTo>
                  <a:pt x="1663446" y="145542"/>
                </a:lnTo>
                <a:lnTo>
                  <a:pt x="1768729" y="145542"/>
                </a:lnTo>
                <a:lnTo>
                  <a:pt x="1768729" y="6858"/>
                </a:lnTo>
                <a:moveTo>
                  <a:pt x="1512570" y="6858"/>
                </a:moveTo>
                <a:lnTo>
                  <a:pt x="1512570" y="145542"/>
                </a:lnTo>
                <a:lnTo>
                  <a:pt x="1617853" y="145542"/>
                </a:lnTo>
                <a:lnTo>
                  <a:pt x="1617853" y="6858"/>
                </a:lnTo>
                <a:moveTo>
                  <a:pt x="1361694" y="6858"/>
                </a:moveTo>
                <a:lnTo>
                  <a:pt x="1361694" y="145542"/>
                </a:lnTo>
                <a:lnTo>
                  <a:pt x="1466977" y="145542"/>
                </a:lnTo>
                <a:lnTo>
                  <a:pt x="1466977" y="6858"/>
                </a:lnTo>
                <a:moveTo>
                  <a:pt x="1210818" y="6858"/>
                </a:moveTo>
                <a:lnTo>
                  <a:pt x="1210818" y="145542"/>
                </a:lnTo>
                <a:lnTo>
                  <a:pt x="1316101" y="145542"/>
                </a:lnTo>
                <a:lnTo>
                  <a:pt x="1316101" y="6858"/>
                </a:lnTo>
                <a:moveTo>
                  <a:pt x="1059942" y="6858"/>
                </a:moveTo>
                <a:lnTo>
                  <a:pt x="1059942" y="145542"/>
                </a:lnTo>
                <a:lnTo>
                  <a:pt x="1165225" y="145542"/>
                </a:lnTo>
                <a:lnTo>
                  <a:pt x="1165225" y="6858"/>
                </a:lnTo>
                <a:moveTo>
                  <a:pt x="909066" y="6858"/>
                </a:moveTo>
                <a:lnTo>
                  <a:pt x="909066" y="145542"/>
                </a:lnTo>
                <a:lnTo>
                  <a:pt x="1014349" y="145542"/>
                </a:lnTo>
                <a:lnTo>
                  <a:pt x="1014349" y="6858"/>
                </a:lnTo>
                <a:moveTo>
                  <a:pt x="758190" y="6858"/>
                </a:moveTo>
                <a:lnTo>
                  <a:pt x="758190" y="145542"/>
                </a:lnTo>
                <a:lnTo>
                  <a:pt x="863473" y="145542"/>
                </a:lnTo>
                <a:lnTo>
                  <a:pt x="863473" y="6858"/>
                </a:lnTo>
                <a:moveTo>
                  <a:pt x="607314" y="6858"/>
                </a:moveTo>
                <a:lnTo>
                  <a:pt x="607314" y="145542"/>
                </a:lnTo>
                <a:lnTo>
                  <a:pt x="712597" y="145542"/>
                </a:lnTo>
                <a:lnTo>
                  <a:pt x="712597" y="6858"/>
                </a:lnTo>
                <a:moveTo>
                  <a:pt x="456438" y="6858"/>
                </a:moveTo>
                <a:lnTo>
                  <a:pt x="456438" y="145542"/>
                </a:lnTo>
                <a:lnTo>
                  <a:pt x="561721" y="145542"/>
                </a:lnTo>
                <a:lnTo>
                  <a:pt x="561721" y="6858"/>
                </a:lnTo>
                <a:moveTo>
                  <a:pt x="305562" y="6858"/>
                </a:moveTo>
                <a:lnTo>
                  <a:pt x="305562" y="145542"/>
                </a:lnTo>
                <a:lnTo>
                  <a:pt x="410845" y="145542"/>
                </a:lnTo>
                <a:lnTo>
                  <a:pt x="410845" y="6858"/>
                </a:lnTo>
                <a:moveTo>
                  <a:pt x="156210" y="6858"/>
                </a:moveTo>
                <a:lnTo>
                  <a:pt x="156210" y="145542"/>
                </a:lnTo>
                <a:lnTo>
                  <a:pt x="261493" y="145542"/>
                </a:lnTo>
                <a:lnTo>
                  <a:pt x="261493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560320" y="0"/>
                </a:moveTo>
                <a:lnTo>
                  <a:pt x="2679319" y="0"/>
                </a:lnTo>
                <a:lnTo>
                  <a:pt x="2679319" y="152400"/>
                </a:lnTo>
                <a:lnTo>
                  <a:pt x="2560320" y="152400"/>
                </a:lnTo>
                <a:moveTo>
                  <a:pt x="2409444" y="0"/>
                </a:moveTo>
                <a:lnTo>
                  <a:pt x="2528443" y="0"/>
                </a:lnTo>
                <a:lnTo>
                  <a:pt x="2528443" y="152400"/>
                </a:lnTo>
                <a:lnTo>
                  <a:pt x="2409444" y="152400"/>
                </a:lnTo>
                <a:moveTo>
                  <a:pt x="2258568" y="0"/>
                </a:moveTo>
                <a:lnTo>
                  <a:pt x="2377567" y="0"/>
                </a:lnTo>
                <a:lnTo>
                  <a:pt x="2377567" y="152400"/>
                </a:lnTo>
                <a:lnTo>
                  <a:pt x="2258568" y="152400"/>
                </a:lnTo>
                <a:moveTo>
                  <a:pt x="2107692" y="0"/>
                </a:moveTo>
                <a:lnTo>
                  <a:pt x="2226691" y="0"/>
                </a:lnTo>
                <a:lnTo>
                  <a:pt x="2226691" y="152400"/>
                </a:lnTo>
                <a:lnTo>
                  <a:pt x="2107692" y="152400"/>
                </a:lnTo>
                <a:moveTo>
                  <a:pt x="1956816" y="0"/>
                </a:moveTo>
                <a:lnTo>
                  <a:pt x="2075815" y="0"/>
                </a:lnTo>
                <a:lnTo>
                  <a:pt x="2075815" y="152400"/>
                </a:lnTo>
                <a:lnTo>
                  <a:pt x="1956816" y="152400"/>
                </a:lnTo>
                <a:moveTo>
                  <a:pt x="1805940" y="0"/>
                </a:moveTo>
                <a:lnTo>
                  <a:pt x="1924939" y="0"/>
                </a:lnTo>
                <a:lnTo>
                  <a:pt x="1924939" y="152400"/>
                </a:lnTo>
                <a:lnTo>
                  <a:pt x="1805940" y="152400"/>
                </a:lnTo>
                <a:moveTo>
                  <a:pt x="1656588" y="0"/>
                </a:moveTo>
                <a:lnTo>
                  <a:pt x="1775587" y="0"/>
                </a:lnTo>
                <a:lnTo>
                  <a:pt x="1775587" y="152400"/>
                </a:lnTo>
                <a:lnTo>
                  <a:pt x="1656588" y="152400"/>
                </a:lnTo>
                <a:moveTo>
                  <a:pt x="1505712" y="0"/>
                </a:moveTo>
                <a:lnTo>
                  <a:pt x="1624711" y="0"/>
                </a:lnTo>
                <a:lnTo>
                  <a:pt x="1624711" y="152400"/>
                </a:lnTo>
                <a:lnTo>
                  <a:pt x="1505712" y="152400"/>
                </a:lnTo>
                <a:moveTo>
                  <a:pt x="1354836" y="0"/>
                </a:moveTo>
                <a:lnTo>
                  <a:pt x="1473835" y="0"/>
                </a:lnTo>
                <a:lnTo>
                  <a:pt x="1473835" y="152400"/>
                </a:lnTo>
                <a:lnTo>
                  <a:pt x="1354836" y="152400"/>
                </a:lnTo>
                <a:moveTo>
                  <a:pt x="1203960" y="0"/>
                </a:moveTo>
                <a:lnTo>
                  <a:pt x="1322959" y="0"/>
                </a:lnTo>
                <a:lnTo>
                  <a:pt x="1322959" y="152400"/>
                </a:lnTo>
                <a:lnTo>
                  <a:pt x="1203960" y="152400"/>
                </a:lnTo>
                <a:moveTo>
                  <a:pt x="1053084" y="0"/>
                </a:moveTo>
                <a:lnTo>
                  <a:pt x="1172083" y="0"/>
                </a:lnTo>
                <a:lnTo>
                  <a:pt x="1172083" y="152400"/>
                </a:lnTo>
                <a:lnTo>
                  <a:pt x="1053084" y="152400"/>
                </a:lnTo>
                <a:moveTo>
                  <a:pt x="902208" y="0"/>
                </a:moveTo>
                <a:lnTo>
                  <a:pt x="1021207" y="0"/>
                </a:lnTo>
                <a:lnTo>
                  <a:pt x="1021207" y="152400"/>
                </a:lnTo>
                <a:lnTo>
                  <a:pt x="902208" y="152400"/>
                </a:lnTo>
                <a:moveTo>
                  <a:pt x="751332" y="0"/>
                </a:moveTo>
                <a:lnTo>
                  <a:pt x="870331" y="0"/>
                </a:lnTo>
                <a:lnTo>
                  <a:pt x="870331" y="152400"/>
                </a:lnTo>
                <a:lnTo>
                  <a:pt x="751332" y="152400"/>
                </a:lnTo>
                <a:moveTo>
                  <a:pt x="600456" y="0"/>
                </a:moveTo>
                <a:lnTo>
                  <a:pt x="719455" y="0"/>
                </a:lnTo>
                <a:lnTo>
                  <a:pt x="719455" y="152400"/>
                </a:lnTo>
                <a:lnTo>
                  <a:pt x="600456" y="152400"/>
                </a:lnTo>
                <a:moveTo>
                  <a:pt x="449580" y="0"/>
                </a:moveTo>
                <a:lnTo>
                  <a:pt x="568579" y="0"/>
                </a:lnTo>
                <a:lnTo>
                  <a:pt x="568579" y="152400"/>
                </a:lnTo>
                <a:lnTo>
                  <a:pt x="449580" y="152400"/>
                </a:lnTo>
                <a:moveTo>
                  <a:pt x="298704" y="0"/>
                </a:moveTo>
                <a:lnTo>
                  <a:pt x="417703" y="0"/>
                </a:lnTo>
                <a:lnTo>
                  <a:pt x="417703" y="152400"/>
                </a:lnTo>
                <a:lnTo>
                  <a:pt x="298704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4074414" y="6858"/>
                </a:moveTo>
                <a:lnTo>
                  <a:pt x="4074414" y="145542"/>
                </a:lnTo>
                <a:lnTo>
                  <a:pt x="4179697" y="145542"/>
                </a:lnTo>
                <a:lnTo>
                  <a:pt x="4179697" y="6858"/>
                </a:lnTo>
                <a:moveTo>
                  <a:pt x="3923538" y="6858"/>
                </a:moveTo>
                <a:lnTo>
                  <a:pt x="3923538" y="145542"/>
                </a:lnTo>
                <a:lnTo>
                  <a:pt x="4028821" y="145542"/>
                </a:lnTo>
                <a:lnTo>
                  <a:pt x="4028821" y="6858"/>
                </a:lnTo>
                <a:moveTo>
                  <a:pt x="3772662" y="6858"/>
                </a:moveTo>
                <a:lnTo>
                  <a:pt x="3772662" y="145542"/>
                </a:lnTo>
                <a:lnTo>
                  <a:pt x="3877945" y="145542"/>
                </a:lnTo>
                <a:lnTo>
                  <a:pt x="3877945" y="6858"/>
                </a:lnTo>
                <a:moveTo>
                  <a:pt x="3621786" y="6858"/>
                </a:moveTo>
                <a:lnTo>
                  <a:pt x="3621786" y="145542"/>
                </a:lnTo>
                <a:lnTo>
                  <a:pt x="3727069" y="145542"/>
                </a:lnTo>
                <a:lnTo>
                  <a:pt x="3727069" y="6858"/>
                </a:lnTo>
                <a:moveTo>
                  <a:pt x="3470910" y="6858"/>
                </a:moveTo>
                <a:lnTo>
                  <a:pt x="3470910" y="145542"/>
                </a:lnTo>
                <a:lnTo>
                  <a:pt x="3576193" y="145542"/>
                </a:lnTo>
                <a:lnTo>
                  <a:pt x="3576193" y="6858"/>
                </a:lnTo>
                <a:moveTo>
                  <a:pt x="3320034" y="6858"/>
                </a:moveTo>
                <a:lnTo>
                  <a:pt x="3320034" y="145542"/>
                </a:lnTo>
                <a:lnTo>
                  <a:pt x="3425317" y="145542"/>
                </a:lnTo>
                <a:lnTo>
                  <a:pt x="3425317" y="6858"/>
                </a:lnTo>
                <a:moveTo>
                  <a:pt x="3170682" y="6858"/>
                </a:moveTo>
                <a:lnTo>
                  <a:pt x="3170682" y="145542"/>
                </a:lnTo>
                <a:lnTo>
                  <a:pt x="3275965" y="145542"/>
                </a:lnTo>
                <a:lnTo>
                  <a:pt x="3275965" y="6858"/>
                </a:lnTo>
                <a:moveTo>
                  <a:pt x="3019806" y="6858"/>
                </a:moveTo>
                <a:lnTo>
                  <a:pt x="3019806" y="145542"/>
                </a:lnTo>
                <a:lnTo>
                  <a:pt x="3125089" y="145542"/>
                </a:lnTo>
                <a:lnTo>
                  <a:pt x="3125089" y="6858"/>
                </a:lnTo>
                <a:moveTo>
                  <a:pt x="2868930" y="6858"/>
                </a:moveTo>
                <a:lnTo>
                  <a:pt x="2868930" y="145542"/>
                </a:lnTo>
                <a:lnTo>
                  <a:pt x="2974213" y="145542"/>
                </a:lnTo>
                <a:lnTo>
                  <a:pt x="2974213" y="6858"/>
                </a:lnTo>
                <a:moveTo>
                  <a:pt x="2718054" y="6858"/>
                </a:moveTo>
                <a:lnTo>
                  <a:pt x="2718054" y="145542"/>
                </a:lnTo>
                <a:lnTo>
                  <a:pt x="2823337" y="145542"/>
                </a:lnTo>
                <a:lnTo>
                  <a:pt x="2823337" y="6858"/>
                </a:lnTo>
                <a:moveTo>
                  <a:pt x="4067556" y="0"/>
                </a:moveTo>
                <a:lnTo>
                  <a:pt x="4186555" y="0"/>
                </a:lnTo>
                <a:lnTo>
                  <a:pt x="4186555" y="152400"/>
                </a:lnTo>
                <a:lnTo>
                  <a:pt x="4067556" y="152400"/>
                </a:lnTo>
                <a:moveTo>
                  <a:pt x="3916680" y="0"/>
                </a:moveTo>
                <a:lnTo>
                  <a:pt x="4035679" y="0"/>
                </a:lnTo>
                <a:lnTo>
                  <a:pt x="4035679" y="152400"/>
                </a:lnTo>
                <a:lnTo>
                  <a:pt x="3916680" y="152400"/>
                </a:lnTo>
                <a:moveTo>
                  <a:pt x="3765804" y="0"/>
                </a:moveTo>
                <a:lnTo>
                  <a:pt x="3884803" y="0"/>
                </a:lnTo>
                <a:lnTo>
                  <a:pt x="3884803" y="152400"/>
                </a:lnTo>
                <a:lnTo>
                  <a:pt x="3765804" y="152400"/>
                </a:lnTo>
                <a:moveTo>
                  <a:pt x="3614928" y="0"/>
                </a:moveTo>
                <a:lnTo>
                  <a:pt x="3733927" y="0"/>
                </a:lnTo>
                <a:lnTo>
                  <a:pt x="3733927" y="152400"/>
                </a:lnTo>
                <a:lnTo>
                  <a:pt x="3614928" y="152400"/>
                </a:lnTo>
                <a:moveTo>
                  <a:pt x="3464052" y="0"/>
                </a:moveTo>
                <a:lnTo>
                  <a:pt x="3583051" y="0"/>
                </a:lnTo>
                <a:lnTo>
                  <a:pt x="3583051" y="152400"/>
                </a:lnTo>
                <a:lnTo>
                  <a:pt x="3464052" y="152400"/>
                </a:lnTo>
                <a:moveTo>
                  <a:pt x="3313176" y="0"/>
                </a:moveTo>
                <a:lnTo>
                  <a:pt x="3432175" y="0"/>
                </a:lnTo>
                <a:lnTo>
                  <a:pt x="3432175" y="152400"/>
                </a:lnTo>
                <a:lnTo>
                  <a:pt x="3313176" y="152400"/>
                </a:lnTo>
                <a:moveTo>
                  <a:pt x="3163824" y="0"/>
                </a:moveTo>
                <a:lnTo>
                  <a:pt x="3282823" y="0"/>
                </a:lnTo>
                <a:lnTo>
                  <a:pt x="3282823" y="152400"/>
                </a:lnTo>
                <a:lnTo>
                  <a:pt x="3163824" y="152400"/>
                </a:lnTo>
                <a:moveTo>
                  <a:pt x="3012948" y="0"/>
                </a:moveTo>
                <a:lnTo>
                  <a:pt x="3131947" y="0"/>
                </a:lnTo>
                <a:lnTo>
                  <a:pt x="3131947" y="152400"/>
                </a:lnTo>
                <a:lnTo>
                  <a:pt x="3012948" y="152400"/>
                </a:lnTo>
                <a:moveTo>
                  <a:pt x="2862072" y="0"/>
                </a:moveTo>
                <a:lnTo>
                  <a:pt x="2981071" y="0"/>
                </a:lnTo>
                <a:lnTo>
                  <a:pt x="2981071" y="152400"/>
                </a:lnTo>
                <a:lnTo>
                  <a:pt x="2862072" y="152400"/>
                </a:lnTo>
                <a:moveTo>
                  <a:pt x="2711196" y="0"/>
                </a:moveTo>
                <a:lnTo>
                  <a:pt x="2830195" y="0"/>
                </a:lnTo>
                <a:lnTo>
                  <a:pt x="2830195" y="152400"/>
                </a:lnTo>
                <a:lnTo>
                  <a:pt x="2711196" y="152400"/>
                </a:lnTo>
                <a:moveTo>
                  <a:pt x="4677918" y="6858"/>
                </a:moveTo>
                <a:lnTo>
                  <a:pt x="4677918" y="145542"/>
                </a:lnTo>
                <a:lnTo>
                  <a:pt x="4783201" y="145542"/>
                </a:lnTo>
                <a:lnTo>
                  <a:pt x="4783201" y="6858"/>
                </a:lnTo>
                <a:moveTo>
                  <a:pt x="4527042" y="6858"/>
                </a:moveTo>
                <a:lnTo>
                  <a:pt x="4527042" y="145542"/>
                </a:lnTo>
                <a:lnTo>
                  <a:pt x="4632325" y="145542"/>
                </a:lnTo>
                <a:lnTo>
                  <a:pt x="4632325" y="6858"/>
                </a:lnTo>
                <a:moveTo>
                  <a:pt x="4376166" y="6858"/>
                </a:moveTo>
                <a:lnTo>
                  <a:pt x="4376166" y="145542"/>
                </a:lnTo>
                <a:lnTo>
                  <a:pt x="4481449" y="145542"/>
                </a:lnTo>
                <a:lnTo>
                  <a:pt x="4481449" y="6858"/>
                </a:lnTo>
                <a:moveTo>
                  <a:pt x="4225290" y="6858"/>
                </a:moveTo>
                <a:lnTo>
                  <a:pt x="4225290" y="145542"/>
                </a:lnTo>
                <a:lnTo>
                  <a:pt x="4330573" y="145542"/>
                </a:lnTo>
                <a:lnTo>
                  <a:pt x="4330573" y="6858"/>
                </a:lnTo>
                <a:moveTo>
                  <a:pt x="4671060" y="0"/>
                </a:moveTo>
                <a:lnTo>
                  <a:pt x="4790059" y="0"/>
                </a:lnTo>
                <a:lnTo>
                  <a:pt x="4790059" y="152400"/>
                </a:lnTo>
                <a:lnTo>
                  <a:pt x="4671060" y="152400"/>
                </a:lnTo>
                <a:moveTo>
                  <a:pt x="4520184" y="0"/>
                </a:moveTo>
                <a:lnTo>
                  <a:pt x="4639183" y="0"/>
                </a:lnTo>
                <a:lnTo>
                  <a:pt x="4639183" y="152400"/>
                </a:lnTo>
                <a:lnTo>
                  <a:pt x="4520184" y="152400"/>
                </a:lnTo>
                <a:moveTo>
                  <a:pt x="4369308" y="0"/>
                </a:moveTo>
                <a:lnTo>
                  <a:pt x="4488307" y="0"/>
                </a:lnTo>
                <a:lnTo>
                  <a:pt x="4488307" y="152400"/>
                </a:lnTo>
                <a:lnTo>
                  <a:pt x="4369308" y="152400"/>
                </a:lnTo>
                <a:moveTo>
                  <a:pt x="4218432" y="0"/>
                </a:moveTo>
                <a:lnTo>
                  <a:pt x="4337431" y="0"/>
                </a:lnTo>
                <a:lnTo>
                  <a:pt x="4337431" y="152400"/>
                </a:lnTo>
                <a:lnTo>
                  <a:pt x="4218432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5647554"/>
            <a:ext cx="1459537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Prénom du salarié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667002" y="5642229"/>
            <a:ext cx="5544439" cy="152400"/>
          </a:xfrm>
          <a:custGeom>
            <a:avLst/>
            <a:gdLst>
              <a:gd name="connsiteX0" fmla="*/ 5432298 w 5544439"/>
              <a:gd name="connsiteY0" fmla="*/ 6858 h 152400"/>
              <a:gd name="connsiteX1" fmla="*/ 5432298 w 5544439"/>
              <a:gd name="connsiteY1" fmla="*/ 145542 h 152400"/>
              <a:gd name="connsiteX2" fmla="*/ 5537581 w 5544439"/>
              <a:gd name="connsiteY2" fmla="*/ 145542 h 152400"/>
              <a:gd name="connsiteX3" fmla="*/ 5537581 w 5544439"/>
              <a:gd name="connsiteY3" fmla="*/ 6858 h 152400"/>
              <a:gd name="connsiteX5" fmla="*/ 5281422 w 5544439"/>
              <a:gd name="connsiteY5" fmla="*/ 6858 h 152400"/>
              <a:gd name="connsiteX6" fmla="*/ 5281422 w 5544439"/>
              <a:gd name="connsiteY6" fmla="*/ 145542 h 152400"/>
              <a:gd name="connsiteX7" fmla="*/ 5386705 w 5544439"/>
              <a:gd name="connsiteY7" fmla="*/ 145542 h 152400"/>
              <a:gd name="connsiteX8" fmla="*/ 5386705 w 5544439"/>
              <a:gd name="connsiteY8" fmla="*/ 6858 h 152400"/>
              <a:gd name="connsiteX10" fmla="*/ 5130546 w 5544439"/>
              <a:gd name="connsiteY10" fmla="*/ 6858 h 152400"/>
              <a:gd name="connsiteX11" fmla="*/ 5130546 w 5544439"/>
              <a:gd name="connsiteY11" fmla="*/ 145542 h 152400"/>
              <a:gd name="connsiteX12" fmla="*/ 5235829 w 5544439"/>
              <a:gd name="connsiteY12" fmla="*/ 145542 h 152400"/>
              <a:gd name="connsiteX13" fmla="*/ 5235829 w 5544439"/>
              <a:gd name="connsiteY13" fmla="*/ 6858 h 152400"/>
              <a:gd name="connsiteX15" fmla="*/ 4979670 w 5544439"/>
              <a:gd name="connsiteY15" fmla="*/ 6858 h 152400"/>
              <a:gd name="connsiteX16" fmla="*/ 4979670 w 5544439"/>
              <a:gd name="connsiteY16" fmla="*/ 145542 h 152400"/>
              <a:gd name="connsiteX17" fmla="*/ 5084953 w 5544439"/>
              <a:gd name="connsiteY17" fmla="*/ 145542 h 152400"/>
              <a:gd name="connsiteX18" fmla="*/ 5084953 w 5544439"/>
              <a:gd name="connsiteY18" fmla="*/ 6858 h 152400"/>
              <a:gd name="connsiteX20" fmla="*/ 4828794 w 5544439"/>
              <a:gd name="connsiteY20" fmla="*/ 6858 h 152400"/>
              <a:gd name="connsiteX21" fmla="*/ 4828794 w 5544439"/>
              <a:gd name="connsiteY21" fmla="*/ 145542 h 152400"/>
              <a:gd name="connsiteX22" fmla="*/ 4934077 w 5544439"/>
              <a:gd name="connsiteY22" fmla="*/ 145542 h 152400"/>
              <a:gd name="connsiteX23" fmla="*/ 4934077 w 5544439"/>
              <a:gd name="connsiteY23" fmla="*/ 6858 h 152400"/>
              <a:gd name="connsiteX25" fmla="*/ 4677918 w 5544439"/>
              <a:gd name="connsiteY25" fmla="*/ 6858 h 152400"/>
              <a:gd name="connsiteX26" fmla="*/ 4677918 w 5544439"/>
              <a:gd name="connsiteY26" fmla="*/ 145542 h 152400"/>
              <a:gd name="connsiteX27" fmla="*/ 4783201 w 5544439"/>
              <a:gd name="connsiteY27" fmla="*/ 145542 h 152400"/>
              <a:gd name="connsiteX28" fmla="*/ 4783201 w 5544439"/>
              <a:gd name="connsiteY28" fmla="*/ 6858 h 152400"/>
              <a:gd name="connsiteX30" fmla="*/ 4528566 w 5544439"/>
              <a:gd name="connsiteY30" fmla="*/ 6858 h 152400"/>
              <a:gd name="connsiteX31" fmla="*/ 4528566 w 5544439"/>
              <a:gd name="connsiteY31" fmla="*/ 145542 h 152400"/>
              <a:gd name="connsiteX32" fmla="*/ 4633849 w 5544439"/>
              <a:gd name="connsiteY32" fmla="*/ 145542 h 152400"/>
              <a:gd name="connsiteX33" fmla="*/ 4633849 w 5544439"/>
              <a:gd name="connsiteY33" fmla="*/ 6858 h 152400"/>
              <a:gd name="connsiteX35" fmla="*/ 4377690 w 5544439"/>
              <a:gd name="connsiteY35" fmla="*/ 6858 h 152400"/>
              <a:gd name="connsiteX36" fmla="*/ 4377690 w 5544439"/>
              <a:gd name="connsiteY36" fmla="*/ 145542 h 152400"/>
              <a:gd name="connsiteX37" fmla="*/ 4482973 w 5544439"/>
              <a:gd name="connsiteY37" fmla="*/ 145542 h 152400"/>
              <a:gd name="connsiteX38" fmla="*/ 4482973 w 5544439"/>
              <a:gd name="connsiteY38" fmla="*/ 6858 h 152400"/>
              <a:gd name="connsiteX40" fmla="*/ 4226814 w 5544439"/>
              <a:gd name="connsiteY40" fmla="*/ 6858 h 152400"/>
              <a:gd name="connsiteX41" fmla="*/ 4226814 w 5544439"/>
              <a:gd name="connsiteY41" fmla="*/ 145542 h 152400"/>
              <a:gd name="connsiteX42" fmla="*/ 4332097 w 5544439"/>
              <a:gd name="connsiteY42" fmla="*/ 145542 h 152400"/>
              <a:gd name="connsiteX43" fmla="*/ 4332097 w 5544439"/>
              <a:gd name="connsiteY43" fmla="*/ 6858 h 152400"/>
              <a:gd name="connsiteX45" fmla="*/ 4075938 w 5544439"/>
              <a:gd name="connsiteY45" fmla="*/ 6858 h 152400"/>
              <a:gd name="connsiteX46" fmla="*/ 4075938 w 5544439"/>
              <a:gd name="connsiteY46" fmla="*/ 145542 h 152400"/>
              <a:gd name="connsiteX47" fmla="*/ 4181221 w 5544439"/>
              <a:gd name="connsiteY47" fmla="*/ 145542 h 152400"/>
              <a:gd name="connsiteX48" fmla="*/ 4181221 w 5544439"/>
              <a:gd name="connsiteY48" fmla="*/ 6858 h 152400"/>
              <a:gd name="connsiteX50" fmla="*/ 3925062 w 5544439"/>
              <a:gd name="connsiteY50" fmla="*/ 6858 h 152400"/>
              <a:gd name="connsiteX51" fmla="*/ 3925062 w 5544439"/>
              <a:gd name="connsiteY51" fmla="*/ 145542 h 152400"/>
              <a:gd name="connsiteX52" fmla="*/ 4030345 w 5544439"/>
              <a:gd name="connsiteY52" fmla="*/ 145542 h 152400"/>
              <a:gd name="connsiteX53" fmla="*/ 4030345 w 5544439"/>
              <a:gd name="connsiteY53" fmla="*/ 6858 h 152400"/>
              <a:gd name="connsiteX55" fmla="*/ 3774186 w 5544439"/>
              <a:gd name="connsiteY55" fmla="*/ 6858 h 152400"/>
              <a:gd name="connsiteX56" fmla="*/ 3774186 w 5544439"/>
              <a:gd name="connsiteY56" fmla="*/ 145542 h 152400"/>
              <a:gd name="connsiteX57" fmla="*/ 3879469 w 5544439"/>
              <a:gd name="connsiteY57" fmla="*/ 145542 h 152400"/>
              <a:gd name="connsiteX58" fmla="*/ 3879469 w 5544439"/>
              <a:gd name="connsiteY58" fmla="*/ 6858 h 152400"/>
              <a:gd name="connsiteX60" fmla="*/ 3623310 w 5544439"/>
              <a:gd name="connsiteY60" fmla="*/ 6858 h 152400"/>
              <a:gd name="connsiteX61" fmla="*/ 3623310 w 5544439"/>
              <a:gd name="connsiteY61" fmla="*/ 145542 h 152400"/>
              <a:gd name="connsiteX62" fmla="*/ 3728593 w 5544439"/>
              <a:gd name="connsiteY62" fmla="*/ 145542 h 152400"/>
              <a:gd name="connsiteX63" fmla="*/ 3728593 w 5544439"/>
              <a:gd name="connsiteY63" fmla="*/ 6858 h 152400"/>
              <a:gd name="connsiteX65" fmla="*/ 3472434 w 5544439"/>
              <a:gd name="connsiteY65" fmla="*/ 6858 h 152400"/>
              <a:gd name="connsiteX66" fmla="*/ 3472434 w 5544439"/>
              <a:gd name="connsiteY66" fmla="*/ 145542 h 152400"/>
              <a:gd name="connsiteX67" fmla="*/ 3577717 w 5544439"/>
              <a:gd name="connsiteY67" fmla="*/ 145542 h 152400"/>
              <a:gd name="connsiteX68" fmla="*/ 3577717 w 5544439"/>
              <a:gd name="connsiteY68" fmla="*/ 6858 h 152400"/>
              <a:gd name="connsiteX70" fmla="*/ 3321558 w 5544439"/>
              <a:gd name="connsiteY70" fmla="*/ 6858 h 152400"/>
              <a:gd name="connsiteX71" fmla="*/ 3321558 w 5544439"/>
              <a:gd name="connsiteY71" fmla="*/ 145542 h 152400"/>
              <a:gd name="connsiteX72" fmla="*/ 3426841 w 5544439"/>
              <a:gd name="connsiteY72" fmla="*/ 145542 h 152400"/>
              <a:gd name="connsiteX73" fmla="*/ 3426841 w 5544439"/>
              <a:gd name="connsiteY73" fmla="*/ 6858 h 152400"/>
              <a:gd name="connsiteX75" fmla="*/ 3170682 w 5544439"/>
              <a:gd name="connsiteY75" fmla="*/ 6858 h 152400"/>
              <a:gd name="connsiteX76" fmla="*/ 3170682 w 5544439"/>
              <a:gd name="connsiteY76" fmla="*/ 145542 h 152400"/>
              <a:gd name="connsiteX77" fmla="*/ 3275965 w 5544439"/>
              <a:gd name="connsiteY77" fmla="*/ 145542 h 152400"/>
              <a:gd name="connsiteX78" fmla="*/ 3275965 w 5544439"/>
              <a:gd name="connsiteY78" fmla="*/ 6858 h 152400"/>
              <a:gd name="connsiteX80" fmla="*/ 3021330 w 5544439"/>
              <a:gd name="connsiteY80" fmla="*/ 6858 h 152400"/>
              <a:gd name="connsiteX81" fmla="*/ 3021330 w 5544439"/>
              <a:gd name="connsiteY81" fmla="*/ 145542 h 152400"/>
              <a:gd name="connsiteX82" fmla="*/ 3126613 w 5544439"/>
              <a:gd name="connsiteY82" fmla="*/ 145542 h 152400"/>
              <a:gd name="connsiteX83" fmla="*/ 3126613 w 5544439"/>
              <a:gd name="connsiteY83" fmla="*/ 6858 h 152400"/>
              <a:gd name="connsiteX85" fmla="*/ 2870454 w 5544439"/>
              <a:gd name="connsiteY85" fmla="*/ 6858 h 152400"/>
              <a:gd name="connsiteX86" fmla="*/ 2870454 w 5544439"/>
              <a:gd name="connsiteY86" fmla="*/ 145542 h 152400"/>
              <a:gd name="connsiteX87" fmla="*/ 2975737 w 5544439"/>
              <a:gd name="connsiteY87" fmla="*/ 145542 h 152400"/>
              <a:gd name="connsiteX88" fmla="*/ 2975737 w 5544439"/>
              <a:gd name="connsiteY88" fmla="*/ 6858 h 152400"/>
              <a:gd name="connsiteX90" fmla="*/ 2719578 w 5544439"/>
              <a:gd name="connsiteY90" fmla="*/ 6858 h 152400"/>
              <a:gd name="connsiteX91" fmla="*/ 2719578 w 5544439"/>
              <a:gd name="connsiteY91" fmla="*/ 145542 h 152400"/>
              <a:gd name="connsiteX92" fmla="*/ 2824861 w 5544439"/>
              <a:gd name="connsiteY92" fmla="*/ 145542 h 152400"/>
              <a:gd name="connsiteX93" fmla="*/ 2824861 w 5544439"/>
              <a:gd name="connsiteY93" fmla="*/ 6858 h 152400"/>
              <a:gd name="connsiteX95" fmla="*/ 2568702 w 5544439"/>
              <a:gd name="connsiteY95" fmla="*/ 6858 h 152400"/>
              <a:gd name="connsiteX96" fmla="*/ 2568702 w 5544439"/>
              <a:gd name="connsiteY96" fmla="*/ 145542 h 152400"/>
              <a:gd name="connsiteX97" fmla="*/ 2673985 w 5544439"/>
              <a:gd name="connsiteY97" fmla="*/ 145542 h 152400"/>
              <a:gd name="connsiteX98" fmla="*/ 2673985 w 5544439"/>
              <a:gd name="connsiteY98" fmla="*/ 6858 h 152400"/>
              <a:gd name="connsiteX100" fmla="*/ 2417826 w 5544439"/>
              <a:gd name="connsiteY100" fmla="*/ 6858 h 152400"/>
              <a:gd name="connsiteX101" fmla="*/ 2417826 w 5544439"/>
              <a:gd name="connsiteY101" fmla="*/ 145542 h 152400"/>
              <a:gd name="connsiteX102" fmla="*/ 2523109 w 5544439"/>
              <a:gd name="connsiteY102" fmla="*/ 145542 h 152400"/>
              <a:gd name="connsiteX103" fmla="*/ 2523109 w 5544439"/>
              <a:gd name="connsiteY103" fmla="*/ 6858 h 152400"/>
              <a:gd name="connsiteX105" fmla="*/ 2266950 w 5544439"/>
              <a:gd name="connsiteY105" fmla="*/ 6858 h 152400"/>
              <a:gd name="connsiteX106" fmla="*/ 2266950 w 5544439"/>
              <a:gd name="connsiteY106" fmla="*/ 145542 h 152400"/>
              <a:gd name="connsiteX107" fmla="*/ 2372233 w 5544439"/>
              <a:gd name="connsiteY107" fmla="*/ 145542 h 152400"/>
              <a:gd name="connsiteX108" fmla="*/ 2372233 w 5544439"/>
              <a:gd name="connsiteY108" fmla="*/ 6858 h 152400"/>
              <a:gd name="connsiteX110" fmla="*/ 2116074 w 5544439"/>
              <a:gd name="connsiteY110" fmla="*/ 6858 h 152400"/>
              <a:gd name="connsiteX111" fmla="*/ 2116074 w 5544439"/>
              <a:gd name="connsiteY111" fmla="*/ 145542 h 152400"/>
              <a:gd name="connsiteX112" fmla="*/ 2221357 w 5544439"/>
              <a:gd name="connsiteY112" fmla="*/ 145542 h 152400"/>
              <a:gd name="connsiteX113" fmla="*/ 2221357 w 5544439"/>
              <a:gd name="connsiteY113" fmla="*/ 6858 h 152400"/>
              <a:gd name="connsiteX115" fmla="*/ 1965198 w 5544439"/>
              <a:gd name="connsiteY115" fmla="*/ 6858 h 152400"/>
              <a:gd name="connsiteX116" fmla="*/ 1965198 w 5544439"/>
              <a:gd name="connsiteY116" fmla="*/ 145542 h 152400"/>
              <a:gd name="connsiteX117" fmla="*/ 2070481 w 5544439"/>
              <a:gd name="connsiteY117" fmla="*/ 145542 h 152400"/>
              <a:gd name="connsiteX118" fmla="*/ 2070481 w 5544439"/>
              <a:gd name="connsiteY118" fmla="*/ 6858 h 152400"/>
              <a:gd name="connsiteX120" fmla="*/ 1814322 w 5544439"/>
              <a:gd name="connsiteY120" fmla="*/ 6858 h 152400"/>
              <a:gd name="connsiteX121" fmla="*/ 1814322 w 5544439"/>
              <a:gd name="connsiteY121" fmla="*/ 145542 h 152400"/>
              <a:gd name="connsiteX122" fmla="*/ 1919605 w 5544439"/>
              <a:gd name="connsiteY122" fmla="*/ 145542 h 152400"/>
              <a:gd name="connsiteX123" fmla="*/ 1919605 w 5544439"/>
              <a:gd name="connsiteY123" fmla="*/ 6858 h 152400"/>
              <a:gd name="connsiteX125" fmla="*/ 1663446 w 5544439"/>
              <a:gd name="connsiteY125" fmla="*/ 6858 h 152400"/>
              <a:gd name="connsiteX126" fmla="*/ 1663446 w 5544439"/>
              <a:gd name="connsiteY126" fmla="*/ 145542 h 152400"/>
              <a:gd name="connsiteX127" fmla="*/ 1768729 w 5544439"/>
              <a:gd name="connsiteY127" fmla="*/ 145542 h 152400"/>
              <a:gd name="connsiteX128" fmla="*/ 1768729 w 5544439"/>
              <a:gd name="connsiteY128" fmla="*/ 6858 h 152400"/>
              <a:gd name="connsiteX130" fmla="*/ 1514094 w 5544439"/>
              <a:gd name="connsiteY130" fmla="*/ 6858 h 152400"/>
              <a:gd name="connsiteX131" fmla="*/ 1514094 w 5544439"/>
              <a:gd name="connsiteY131" fmla="*/ 145542 h 152400"/>
              <a:gd name="connsiteX132" fmla="*/ 1619377 w 5544439"/>
              <a:gd name="connsiteY132" fmla="*/ 145542 h 152400"/>
              <a:gd name="connsiteX133" fmla="*/ 1619377 w 5544439"/>
              <a:gd name="connsiteY133" fmla="*/ 6858 h 152400"/>
              <a:gd name="connsiteX135" fmla="*/ 1363218 w 5544439"/>
              <a:gd name="connsiteY135" fmla="*/ 6858 h 152400"/>
              <a:gd name="connsiteX136" fmla="*/ 1363218 w 5544439"/>
              <a:gd name="connsiteY136" fmla="*/ 145542 h 152400"/>
              <a:gd name="connsiteX137" fmla="*/ 1468501 w 5544439"/>
              <a:gd name="connsiteY137" fmla="*/ 145542 h 152400"/>
              <a:gd name="connsiteX138" fmla="*/ 1468501 w 5544439"/>
              <a:gd name="connsiteY138" fmla="*/ 6858 h 152400"/>
              <a:gd name="connsiteX140" fmla="*/ 1212342 w 5544439"/>
              <a:gd name="connsiteY140" fmla="*/ 6858 h 152400"/>
              <a:gd name="connsiteX141" fmla="*/ 1212342 w 5544439"/>
              <a:gd name="connsiteY141" fmla="*/ 145542 h 152400"/>
              <a:gd name="connsiteX142" fmla="*/ 1317625 w 5544439"/>
              <a:gd name="connsiteY142" fmla="*/ 145542 h 152400"/>
              <a:gd name="connsiteX143" fmla="*/ 1317625 w 5544439"/>
              <a:gd name="connsiteY143" fmla="*/ 6858 h 152400"/>
              <a:gd name="connsiteX145" fmla="*/ 1061466 w 5544439"/>
              <a:gd name="connsiteY145" fmla="*/ 6858 h 152400"/>
              <a:gd name="connsiteX146" fmla="*/ 1061466 w 5544439"/>
              <a:gd name="connsiteY146" fmla="*/ 145542 h 152400"/>
              <a:gd name="connsiteX147" fmla="*/ 1166749 w 5544439"/>
              <a:gd name="connsiteY147" fmla="*/ 145542 h 152400"/>
              <a:gd name="connsiteX148" fmla="*/ 1166749 w 5544439"/>
              <a:gd name="connsiteY148" fmla="*/ 6858 h 152400"/>
              <a:gd name="connsiteX150" fmla="*/ 910590 w 5544439"/>
              <a:gd name="connsiteY150" fmla="*/ 6858 h 152400"/>
              <a:gd name="connsiteX151" fmla="*/ 910590 w 5544439"/>
              <a:gd name="connsiteY151" fmla="*/ 145542 h 152400"/>
              <a:gd name="connsiteX152" fmla="*/ 1015873 w 5544439"/>
              <a:gd name="connsiteY152" fmla="*/ 145542 h 152400"/>
              <a:gd name="connsiteX153" fmla="*/ 1015873 w 5544439"/>
              <a:gd name="connsiteY153" fmla="*/ 6858 h 152400"/>
              <a:gd name="connsiteX155" fmla="*/ 759714 w 5544439"/>
              <a:gd name="connsiteY155" fmla="*/ 6858 h 152400"/>
              <a:gd name="connsiteX156" fmla="*/ 759714 w 5544439"/>
              <a:gd name="connsiteY156" fmla="*/ 145542 h 152400"/>
              <a:gd name="connsiteX157" fmla="*/ 864997 w 5544439"/>
              <a:gd name="connsiteY157" fmla="*/ 145542 h 152400"/>
              <a:gd name="connsiteX158" fmla="*/ 864997 w 5544439"/>
              <a:gd name="connsiteY158" fmla="*/ 6858 h 152400"/>
              <a:gd name="connsiteX160" fmla="*/ 608838 w 5544439"/>
              <a:gd name="connsiteY160" fmla="*/ 6858 h 152400"/>
              <a:gd name="connsiteX161" fmla="*/ 608838 w 5544439"/>
              <a:gd name="connsiteY161" fmla="*/ 145542 h 152400"/>
              <a:gd name="connsiteX162" fmla="*/ 714121 w 5544439"/>
              <a:gd name="connsiteY162" fmla="*/ 145542 h 152400"/>
              <a:gd name="connsiteX163" fmla="*/ 714121 w 5544439"/>
              <a:gd name="connsiteY163" fmla="*/ 6858 h 152400"/>
              <a:gd name="connsiteX165" fmla="*/ 457962 w 5544439"/>
              <a:gd name="connsiteY165" fmla="*/ 6858 h 152400"/>
              <a:gd name="connsiteX166" fmla="*/ 457962 w 5544439"/>
              <a:gd name="connsiteY166" fmla="*/ 145542 h 152400"/>
              <a:gd name="connsiteX167" fmla="*/ 563245 w 5544439"/>
              <a:gd name="connsiteY167" fmla="*/ 145542 h 152400"/>
              <a:gd name="connsiteX168" fmla="*/ 563245 w 5544439"/>
              <a:gd name="connsiteY168" fmla="*/ 6858 h 152400"/>
              <a:gd name="connsiteX170" fmla="*/ 307086 w 5544439"/>
              <a:gd name="connsiteY170" fmla="*/ 6858 h 152400"/>
              <a:gd name="connsiteX171" fmla="*/ 307086 w 5544439"/>
              <a:gd name="connsiteY171" fmla="*/ 145542 h 152400"/>
              <a:gd name="connsiteX172" fmla="*/ 412369 w 5544439"/>
              <a:gd name="connsiteY172" fmla="*/ 145542 h 152400"/>
              <a:gd name="connsiteX173" fmla="*/ 412369 w 5544439"/>
              <a:gd name="connsiteY173" fmla="*/ 6858 h 152400"/>
              <a:gd name="connsiteX175" fmla="*/ 156210 w 5544439"/>
              <a:gd name="connsiteY175" fmla="*/ 6858 h 152400"/>
              <a:gd name="connsiteX176" fmla="*/ 156210 w 5544439"/>
              <a:gd name="connsiteY176" fmla="*/ 145542 h 152400"/>
              <a:gd name="connsiteX177" fmla="*/ 261493 w 5544439"/>
              <a:gd name="connsiteY177" fmla="*/ 145542 h 152400"/>
              <a:gd name="connsiteX178" fmla="*/ 261493 w 5544439"/>
              <a:gd name="connsiteY178" fmla="*/ 6858 h 152400"/>
              <a:gd name="connsiteX180" fmla="*/ 6858 w 5544439"/>
              <a:gd name="connsiteY180" fmla="*/ 6858 h 152400"/>
              <a:gd name="connsiteX181" fmla="*/ 6858 w 5544439"/>
              <a:gd name="connsiteY181" fmla="*/ 145542 h 152400"/>
              <a:gd name="connsiteX182" fmla="*/ 112141 w 5544439"/>
              <a:gd name="connsiteY182" fmla="*/ 145542 h 152400"/>
              <a:gd name="connsiteX183" fmla="*/ 112141 w 5544439"/>
              <a:gd name="connsiteY183" fmla="*/ 6858 h 152400"/>
              <a:gd name="connsiteX185" fmla="*/ 5425440 w 5544439"/>
              <a:gd name="connsiteY185" fmla="*/ 0 h 152400"/>
              <a:gd name="connsiteX186" fmla="*/ 5544439 w 5544439"/>
              <a:gd name="connsiteY186" fmla="*/ 0 h 152400"/>
              <a:gd name="connsiteX187" fmla="*/ 5544439 w 5544439"/>
              <a:gd name="connsiteY187" fmla="*/ 152400 h 152400"/>
              <a:gd name="connsiteX188" fmla="*/ 5425440 w 5544439"/>
              <a:gd name="connsiteY188" fmla="*/ 152400 h 152400"/>
              <a:gd name="connsiteX190" fmla="*/ 5274564 w 5544439"/>
              <a:gd name="connsiteY190" fmla="*/ 0 h 152400"/>
              <a:gd name="connsiteX191" fmla="*/ 5393563 w 5544439"/>
              <a:gd name="connsiteY191" fmla="*/ 0 h 152400"/>
              <a:gd name="connsiteX192" fmla="*/ 5393563 w 5544439"/>
              <a:gd name="connsiteY192" fmla="*/ 152400 h 152400"/>
              <a:gd name="connsiteX193" fmla="*/ 5274564 w 5544439"/>
              <a:gd name="connsiteY193" fmla="*/ 152400 h 152400"/>
              <a:gd name="connsiteX195" fmla="*/ 5123688 w 5544439"/>
              <a:gd name="connsiteY195" fmla="*/ 0 h 152400"/>
              <a:gd name="connsiteX196" fmla="*/ 5242687 w 5544439"/>
              <a:gd name="connsiteY196" fmla="*/ 0 h 152400"/>
              <a:gd name="connsiteX197" fmla="*/ 5242687 w 5544439"/>
              <a:gd name="connsiteY197" fmla="*/ 152400 h 152400"/>
              <a:gd name="connsiteX198" fmla="*/ 5123688 w 5544439"/>
              <a:gd name="connsiteY198" fmla="*/ 152400 h 152400"/>
              <a:gd name="connsiteX200" fmla="*/ 4972812 w 5544439"/>
              <a:gd name="connsiteY200" fmla="*/ 0 h 152400"/>
              <a:gd name="connsiteX201" fmla="*/ 5091811 w 5544439"/>
              <a:gd name="connsiteY201" fmla="*/ 0 h 152400"/>
              <a:gd name="connsiteX202" fmla="*/ 5091811 w 5544439"/>
              <a:gd name="connsiteY202" fmla="*/ 152400 h 152400"/>
              <a:gd name="connsiteX203" fmla="*/ 4972812 w 5544439"/>
              <a:gd name="connsiteY203" fmla="*/ 152400 h 152400"/>
              <a:gd name="connsiteX205" fmla="*/ 4821936 w 5544439"/>
              <a:gd name="connsiteY205" fmla="*/ 0 h 152400"/>
              <a:gd name="connsiteX206" fmla="*/ 4940935 w 5544439"/>
              <a:gd name="connsiteY206" fmla="*/ 0 h 152400"/>
              <a:gd name="connsiteX207" fmla="*/ 4940935 w 5544439"/>
              <a:gd name="connsiteY207" fmla="*/ 152400 h 152400"/>
              <a:gd name="connsiteX208" fmla="*/ 4821936 w 5544439"/>
              <a:gd name="connsiteY208" fmla="*/ 152400 h 152400"/>
              <a:gd name="connsiteX210" fmla="*/ 4671060 w 5544439"/>
              <a:gd name="connsiteY210" fmla="*/ 0 h 152400"/>
              <a:gd name="connsiteX211" fmla="*/ 4790059 w 5544439"/>
              <a:gd name="connsiteY211" fmla="*/ 0 h 152400"/>
              <a:gd name="connsiteX212" fmla="*/ 4790059 w 5544439"/>
              <a:gd name="connsiteY212" fmla="*/ 152400 h 152400"/>
              <a:gd name="connsiteX213" fmla="*/ 4671060 w 5544439"/>
              <a:gd name="connsiteY213" fmla="*/ 152400 h 152400"/>
              <a:gd name="connsiteX215" fmla="*/ 4521708 w 5544439"/>
              <a:gd name="connsiteY215" fmla="*/ 0 h 152400"/>
              <a:gd name="connsiteX216" fmla="*/ 4640707 w 5544439"/>
              <a:gd name="connsiteY216" fmla="*/ 0 h 152400"/>
              <a:gd name="connsiteX217" fmla="*/ 4640707 w 5544439"/>
              <a:gd name="connsiteY217" fmla="*/ 152400 h 152400"/>
              <a:gd name="connsiteX218" fmla="*/ 4521708 w 5544439"/>
              <a:gd name="connsiteY218" fmla="*/ 152400 h 152400"/>
              <a:gd name="connsiteX220" fmla="*/ 4370832 w 5544439"/>
              <a:gd name="connsiteY220" fmla="*/ 0 h 152400"/>
              <a:gd name="connsiteX221" fmla="*/ 4489831 w 5544439"/>
              <a:gd name="connsiteY221" fmla="*/ 0 h 152400"/>
              <a:gd name="connsiteX222" fmla="*/ 4489831 w 5544439"/>
              <a:gd name="connsiteY222" fmla="*/ 152400 h 152400"/>
              <a:gd name="connsiteX223" fmla="*/ 4370832 w 5544439"/>
              <a:gd name="connsiteY223" fmla="*/ 152400 h 152400"/>
              <a:gd name="connsiteX225" fmla="*/ 4219956 w 5544439"/>
              <a:gd name="connsiteY225" fmla="*/ 0 h 152400"/>
              <a:gd name="connsiteX226" fmla="*/ 4338955 w 5544439"/>
              <a:gd name="connsiteY226" fmla="*/ 0 h 152400"/>
              <a:gd name="connsiteX227" fmla="*/ 4338955 w 5544439"/>
              <a:gd name="connsiteY227" fmla="*/ 152400 h 152400"/>
              <a:gd name="connsiteX228" fmla="*/ 4219956 w 5544439"/>
              <a:gd name="connsiteY228" fmla="*/ 152400 h 152400"/>
              <a:gd name="connsiteX230" fmla="*/ 4069080 w 5544439"/>
              <a:gd name="connsiteY230" fmla="*/ 0 h 152400"/>
              <a:gd name="connsiteX231" fmla="*/ 4188079 w 5544439"/>
              <a:gd name="connsiteY231" fmla="*/ 0 h 152400"/>
              <a:gd name="connsiteX232" fmla="*/ 4188079 w 5544439"/>
              <a:gd name="connsiteY232" fmla="*/ 152400 h 152400"/>
              <a:gd name="connsiteX233" fmla="*/ 4069080 w 5544439"/>
              <a:gd name="connsiteY233" fmla="*/ 152400 h 152400"/>
              <a:gd name="connsiteX235" fmla="*/ 3918204 w 5544439"/>
              <a:gd name="connsiteY235" fmla="*/ 0 h 152400"/>
              <a:gd name="connsiteX236" fmla="*/ 4037203 w 5544439"/>
              <a:gd name="connsiteY236" fmla="*/ 0 h 152400"/>
              <a:gd name="connsiteX237" fmla="*/ 4037203 w 5544439"/>
              <a:gd name="connsiteY237" fmla="*/ 152400 h 152400"/>
              <a:gd name="connsiteX238" fmla="*/ 3918204 w 5544439"/>
              <a:gd name="connsiteY238" fmla="*/ 152400 h 152400"/>
              <a:gd name="connsiteX240" fmla="*/ 3767328 w 5544439"/>
              <a:gd name="connsiteY240" fmla="*/ 0 h 152400"/>
              <a:gd name="connsiteX241" fmla="*/ 3886327 w 5544439"/>
              <a:gd name="connsiteY241" fmla="*/ 0 h 152400"/>
              <a:gd name="connsiteX242" fmla="*/ 3886327 w 5544439"/>
              <a:gd name="connsiteY242" fmla="*/ 152400 h 152400"/>
              <a:gd name="connsiteX243" fmla="*/ 3767328 w 5544439"/>
              <a:gd name="connsiteY243" fmla="*/ 152400 h 152400"/>
              <a:gd name="connsiteX245" fmla="*/ 3616452 w 5544439"/>
              <a:gd name="connsiteY245" fmla="*/ 0 h 152400"/>
              <a:gd name="connsiteX246" fmla="*/ 3735451 w 5544439"/>
              <a:gd name="connsiteY246" fmla="*/ 0 h 152400"/>
              <a:gd name="connsiteX247" fmla="*/ 3735451 w 5544439"/>
              <a:gd name="connsiteY247" fmla="*/ 152400 h 152400"/>
              <a:gd name="connsiteX248" fmla="*/ 3616452 w 5544439"/>
              <a:gd name="connsiteY248" fmla="*/ 152400 h 152400"/>
              <a:gd name="connsiteX250" fmla="*/ 3465576 w 5544439"/>
              <a:gd name="connsiteY250" fmla="*/ 0 h 152400"/>
              <a:gd name="connsiteX251" fmla="*/ 3584575 w 5544439"/>
              <a:gd name="connsiteY251" fmla="*/ 0 h 152400"/>
              <a:gd name="connsiteX252" fmla="*/ 3584575 w 5544439"/>
              <a:gd name="connsiteY252" fmla="*/ 152400 h 152400"/>
              <a:gd name="connsiteX253" fmla="*/ 3465576 w 5544439"/>
              <a:gd name="connsiteY253" fmla="*/ 152400 h 152400"/>
              <a:gd name="connsiteX255" fmla="*/ 3314700 w 5544439"/>
              <a:gd name="connsiteY255" fmla="*/ 0 h 152400"/>
              <a:gd name="connsiteX256" fmla="*/ 3433699 w 5544439"/>
              <a:gd name="connsiteY256" fmla="*/ 0 h 152400"/>
              <a:gd name="connsiteX257" fmla="*/ 3433699 w 5544439"/>
              <a:gd name="connsiteY257" fmla="*/ 152400 h 152400"/>
              <a:gd name="connsiteX258" fmla="*/ 3314700 w 5544439"/>
              <a:gd name="connsiteY258" fmla="*/ 152400 h 152400"/>
              <a:gd name="connsiteX260" fmla="*/ 3163824 w 5544439"/>
              <a:gd name="connsiteY260" fmla="*/ 0 h 152400"/>
              <a:gd name="connsiteX261" fmla="*/ 3282823 w 5544439"/>
              <a:gd name="connsiteY261" fmla="*/ 0 h 152400"/>
              <a:gd name="connsiteX262" fmla="*/ 3282823 w 5544439"/>
              <a:gd name="connsiteY262" fmla="*/ 152400 h 152400"/>
              <a:gd name="connsiteX263" fmla="*/ 3163824 w 5544439"/>
              <a:gd name="connsiteY263" fmla="*/ 152400 h 152400"/>
              <a:gd name="connsiteX265" fmla="*/ 3014472 w 5544439"/>
              <a:gd name="connsiteY265" fmla="*/ 0 h 152400"/>
              <a:gd name="connsiteX266" fmla="*/ 3133471 w 5544439"/>
              <a:gd name="connsiteY266" fmla="*/ 0 h 152400"/>
              <a:gd name="connsiteX267" fmla="*/ 3133471 w 5544439"/>
              <a:gd name="connsiteY267" fmla="*/ 152400 h 152400"/>
              <a:gd name="connsiteX268" fmla="*/ 3014472 w 5544439"/>
              <a:gd name="connsiteY268" fmla="*/ 152400 h 152400"/>
              <a:gd name="connsiteX270" fmla="*/ 2863596 w 5544439"/>
              <a:gd name="connsiteY270" fmla="*/ 0 h 152400"/>
              <a:gd name="connsiteX271" fmla="*/ 2982595 w 5544439"/>
              <a:gd name="connsiteY271" fmla="*/ 0 h 152400"/>
              <a:gd name="connsiteX272" fmla="*/ 2982595 w 5544439"/>
              <a:gd name="connsiteY272" fmla="*/ 152400 h 152400"/>
              <a:gd name="connsiteX273" fmla="*/ 2863596 w 5544439"/>
              <a:gd name="connsiteY273" fmla="*/ 152400 h 152400"/>
              <a:gd name="connsiteX275" fmla="*/ 2712720 w 5544439"/>
              <a:gd name="connsiteY275" fmla="*/ 0 h 152400"/>
              <a:gd name="connsiteX276" fmla="*/ 2831719 w 5544439"/>
              <a:gd name="connsiteY276" fmla="*/ 0 h 152400"/>
              <a:gd name="connsiteX277" fmla="*/ 2831719 w 5544439"/>
              <a:gd name="connsiteY277" fmla="*/ 152400 h 152400"/>
              <a:gd name="connsiteX278" fmla="*/ 2712720 w 5544439"/>
              <a:gd name="connsiteY278" fmla="*/ 152400 h 152400"/>
              <a:gd name="connsiteX280" fmla="*/ 2561844 w 5544439"/>
              <a:gd name="connsiteY280" fmla="*/ 0 h 152400"/>
              <a:gd name="connsiteX281" fmla="*/ 2680843 w 5544439"/>
              <a:gd name="connsiteY281" fmla="*/ 0 h 152400"/>
              <a:gd name="connsiteX282" fmla="*/ 2680843 w 5544439"/>
              <a:gd name="connsiteY282" fmla="*/ 152400 h 152400"/>
              <a:gd name="connsiteX283" fmla="*/ 2561844 w 5544439"/>
              <a:gd name="connsiteY283" fmla="*/ 152400 h 152400"/>
              <a:gd name="connsiteX285" fmla="*/ 2410968 w 5544439"/>
              <a:gd name="connsiteY285" fmla="*/ 0 h 152400"/>
              <a:gd name="connsiteX286" fmla="*/ 2529967 w 5544439"/>
              <a:gd name="connsiteY286" fmla="*/ 0 h 152400"/>
              <a:gd name="connsiteX287" fmla="*/ 2529967 w 5544439"/>
              <a:gd name="connsiteY287" fmla="*/ 152400 h 152400"/>
              <a:gd name="connsiteX288" fmla="*/ 2410968 w 5544439"/>
              <a:gd name="connsiteY288" fmla="*/ 152400 h 152400"/>
              <a:gd name="connsiteX290" fmla="*/ 2260092 w 5544439"/>
              <a:gd name="connsiteY290" fmla="*/ 0 h 152400"/>
              <a:gd name="connsiteX291" fmla="*/ 2379091 w 5544439"/>
              <a:gd name="connsiteY291" fmla="*/ 0 h 152400"/>
              <a:gd name="connsiteX292" fmla="*/ 2379091 w 5544439"/>
              <a:gd name="connsiteY292" fmla="*/ 152400 h 152400"/>
              <a:gd name="connsiteX293" fmla="*/ 2260092 w 5544439"/>
              <a:gd name="connsiteY293" fmla="*/ 152400 h 152400"/>
              <a:gd name="connsiteX295" fmla="*/ 2109216 w 5544439"/>
              <a:gd name="connsiteY295" fmla="*/ 0 h 152400"/>
              <a:gd name="connsiteX296" fmla="*/ 2228215 w 5544439"/>
              <a:gd name="connsiteY296" fmla="*/ 0 h 152400"/>
              <a:gd name="connsiteX297" fmla="*/ 2228215 w 5544439"/>
              <a:gd name="connsiteY297" fmla="*/ 152400 h 152400"/>
              <a:gd name="connsiteX298" fmla="*/ 2109216 w 5544439"/>
              <a:gd name="connsiteY298" fmla="*/ 152400 h 152400"/>
              <a:gd name="connsiteX300" fmla="*/ 1958340 w 5544439"/>
              <a:gd name="connsiteY300" fmla="*/ 0 h 152400"/>
              <a:gd name="connsiteX301" fmla="*/ 2077339 w 5544439"/>
              <a:gd name="connsiteY301" fmla="*/ 0 h 152400"/>
              <a:gd name="connsiteX302" fmla="*/ 2077339 w 5544439"/>
              <a:gd name="connsiteY302" fmla="*/ 152400 h 152400"/>
              <a:gd name="connsiteX303" fmla="*/ 1958340 w 5544439"/>
              <a:gd name="connsiteY303" fmla="*/ 152400 h 152400"/>
              <a:gd name="connsiteX305" fmla="*/ 1807464 w 5544439"/>
              <a:gd name="connsiteY305" fmla="*/ 0 h 152400"/>
              <a:gd name="connsiteX306" fmla="*/ 1926463 w 5544439"/>
              <a:gd name="connsiteY306" fmla="*/ 0 h 152400"/>
              <a:gd name="connsiteX307" fmla="*/ 1926463 w 5544439"/>
              <a:gd name="connsiteY307" fmla="*/ 152400 h 152400"/>
              <a:gd name="connsiteX308" fmla="*/ 1807464 w 5544439"/>
              <a:gd name="connsiteY308" fmla="*/ 152400 h 152400"/>
              <a:gd name="connsiteX310" fmla="*/ 1656588 w 5544439"/>
              <a:gd name="connsiteY310" fmla="*/ 0 h 152400"/>
              <a:gd name="connsiteX311" fmla="*/ 1775587 w 5544439"/>
              <a:gd name="connsiteY311" fmla="*/ 0 h 152400"/>
              <a:gd name="connsiteX312" fmla="*/ 1775587 w 5544439"/>
              <a:gd name="connsiteY312" fmla="*/ 152400 h 152400"/>
              <a:gd name="connsiteX313" fmla="*/ 1656588 w 5544439"/>
              <a:gd name="connsiteY313" fmla="*/ 152400 h 152400"/>
              <a:gd name="connsiteX315" fmla="*/ 1507236 w 5544439"/>
              <a:gd name="connsiteY315" fmla="*/ 0 h 152400"/>
              <a:gd name="connsiteX316" fmla="*/ 1626235 w 5544439"/>
              <a:gd name="connsiteY316" fmla="*/ 0 h 152400"/>
              <a:gd name="connsiteX317" fmla="*/ 1626235 w 5544439"/>
              <a:gd name="connsiteY317" fmla="*/ 152400 h 152400"/>
              <a:gd name="connsiteX318" fmla="*/ 1507236 w 5544439"/>
              <a:gd name="connsiteY318" fmla="*/ 152400 h 152400"/>
              <a:gd name="connsiteX320" fmla="*/ 1356360 w 5544439"/>
              <a:gd name="connsiteY320" fmla="*/ 0 h 152400"/>
              <a:gd name="connsiteX321" fmla="*/ 1475359 w 5544439"/>
              <a:gd name="connsiteY321" fmla="*/ 0 h 152400"/>
              <a:gd name="connsiteX322" fmla="*/ 1475359 w 5544439"/>
              <a:gd name="connsiteY322" fmla="*/ 152400 h 152400"/>
              <a:gd name="connsiteX323" fmla="*/ 1356360 w 5544439"/>
              <a:gd name="connsiteY323" fmla="*/ 152400 h 152400"/>
              <a:gd name="connsiteX325" fmla="*/ 1205484 w 5544439"/>
              <a:gd name="connsiteY325" fmla="*/ 0 h 152400"/>
              <a:gd name="connsiteX326" fmla="*/ 1324483 w 5544439"/>
              <a:gd name="connsiteY326" fmla="*/ 0 h 152400"/>
              <a:gd name="connsiteX327" fmla="*/ 1324483 w 5544439"/>
              <a:gd name="connsiteY327" fmla="*/ 152400 h 152400"/>
              <a:gd name="connsiteX328" fmla="*/ 1205484 w 5544439"/>
              <a:gd name="connsiteY328" fmla="*/ 152400 h 152400"/>
              <a:gd name="connsiteX330" fmla="*/ 1054608 w 5544439"/>
              <a:gd name="connsiteY330" fmla="*/ 0 h 152400"/>
              <a:gd name="connsiteX331" fmla="*/ 1173607 w 5544439"/>
              <a:gd name="connsiteY331" fmla="*/ 0 h 152400"/>
              <a:gd name="connsiteX332" fmla="*/ 1173607 w 5544439"/>
              <a:gd name="connsiteY332" fmla="*/ 152400 h 152400"/>
              <a:gd name="connsiteX333" fmla="*/ 1054608 w 5544439"/>
              <a:gd name="connsiteY333" fmla="*/ 152400 h 152400"/>
              <a:gd name="connsiteX335" fmla="*/ 903732 w 5544439"/>
              <a:gd name="connsiteY335" fmla="*/ 0 h 152400"/>
              <a:gd name="connsiteX336" fmla="*/ 1022731 w 5544439"/>
              <a:gd name="connsiteY336" fmla="*/ 0 h 152400"/>
              <a:gd name="connsiteX337" fmla="*/ 1022731 w 5544439"/>
              <a:gd name="connsiteY337" fmla="*/ 152400 h 152400"/>
              <a:gd name="connsiteX338" fmla="*/ 903732 w 5544439"/>
              <a:gd name="connsiteY338" fmla="*/ 152400 h 152400"/>
              <a:gd name="connsiteX340" fmla="*/ 752856 w 5544439"/>
              <a:gd name="connsiteY340" fmla="*/ 0 h 152400"/>
              <a:gd name="connsiteX341" fmla="*/ 871855 w 5544439"/>
              <a:gd name="connsiteY341" fmla="*/ 0 h 152400"/>
              <a:gd name="connsiteX342" fmla="*/ 871855 w 5544439"/>
              <a:gd name="connsiteY342" fmla="*/ 152400 h 152400"/>
              <a:gd name="connsiteX343" fmla="*/ 752856 w 5544439"/>
              <a:gd name="connsiteY343" fmla="*/ 152400 h 152400"/>
              <a:gd name="connsiteX345" fmla="*/ 601980 w 5544439"/>
              <a:gd name="connsiteY345" fmla="*/ 0 h 152400"/>
              <a:gd name="connsiteX346" fmla="*/ 720979 w 5544439"/>
              <a:gd name="connsiteY346" fmla="*/ 0 h 152400"/>
              <a:gd name="connsiteX347" fmla="*/ 720979 w 5544439"/>
              <a:gd name="connsiteY347" fmla="*/ 152400 h 152400"/>
              <a:gd name="connsiteX348" fmla="*/ 601980 w 5544439"/>
              <a:gd name="connsiteY348" fmla="*/ 152400 h 152400"/>
              <a:gd name="connsiteX350" fmla="*/ 451104 w 5544439"/>
              <a:gd name="connsiteY350" fmla="*/ 0 h 152400"/>
              <a:gd name="connsiteX351" fmla="*/ 570103 w 5544439"/>
              <a:gd name="connsiteY351" fmla="*/ 0 h 152400"/>
              <a:gd name="connsiteX352" fmla="*/ 570103 w 5544439"/>
              <a:gd name="connsiteY352" fmla="*/ 152400 h 152400"/>
              <a:gd name="connsiteX353" fmla="*/ 451104 w 5544439"/>
              <a:gd name="connsiteY353" fmla="*/ 152400 h 152400"/>
              <a:gd name="connsiteX355" fmla="*/ 300228 w 5544439"/>
              <a:gd name="connsiteY355" fmla="*/ 0 h 152400"/>
              <a:gd name="connsiteX356" fmla="*/ 419227 w 5544439"/>
              <a:gd name="connsiteY356" fmla="*/ 0 h 152400"/>
              <a:gd name="connsiteX357" fmla="*/ 419227 w 5544439"/>
              <a:gd name="connsiteY357" fmla="*/ 152400 h 152400"/>
              <a:gd name="connsiteX358" fmla="*/ 300228 w 5544439"/>
              <a:gd name="connsiteY358" fmla="*/ 152400 h 152400"/>
              <a:gd name="connsiteX360" fmla="*/ 149352 w 5544439"/>
              <a:gd name="connsiteY360" fmla="*/ 0 h 152400"/>
              <a:gd name="connsiteX361" fmla="*/ 268351 w 5544439"/>
              <a:gd name="connsiteY361" fmla="*/ 0 h 152400"/>
              <a:gd name="connsiteX362" fmla="*/ 268351 w 5544439"/>
              <a:gd name="connsiteY362" fmla="*/ 152400 h 152400"/>
              <a:gd name="connsiteX363" fmla="*/ 149352 w 5544439"/>
              <a:gd name="connsiteY363" fmla="*/ 152400 h 152400"/>
              <a:gd name="connsiteX365" fmla="*/ 0 w 5544439"/>
              <a:gd name="connsiteY365" fmla="*/ 0 h 152400"/>
              <a:gd name="connsiteX366" fmla="*/ 118999 w 5544439"/>
              <a:gd name="connsiteY366" fmla="*/ 0 h 152400"/>
              <a:gd name="connsiteX367" fmla="*/ 118999 w 5544439"/>
              <a:gd name="connsiteY367" fmla="*/ 152400 h 152400"/>
              <a:gd name="connsiteX368" fmla="*/ 0 w 5544439"/>
              <a:gd name="connsiteY36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</a:cxnLst>
            <a:rect l="l" t="t" r="r" b="b"/>
            <a:pathLst>
              <a:path w="5544439" h="152400">
                <a:moveTo>
                  <a:pt x="5432298" y="6858"/>
                </a:moveTo>
                <a:lnTo>
                  <a:pt x="5432298" y="145542"/>
                </a:lnTo>
                <a:lnTo>
                  <a:pt x="5537581" y="145542"/>
                </a:lnTo>
                <a:lnTo>
                  <a:pt x="5537581" y="6858"/>
                </a:lnTo>
                <a:moveTo>
                  <a:pt x="5281422" y="6858"/>
                </a:moveTo>
                <a:lnTo>
                  <a:pt x="5281422" y="145542"/>
                </a:lnTo>
                <a:lnTo>
                  <a:pt x="5386705" y="145542"/>
                </a:lnTo>
                <a:lnTo>
                  <a:pt x="5386705" y="6858"/>
                </a:lnTo>
                <a:moveTo>
                  <a:pt x="5130546" y="6858"/>
                </a:moveTo>
                <a:lnTo>
                  <a:pt x="5130546" y="145542"/>
                </a:lnTo>
                <a:lnTo>
                  <a:pt x="5235829" y="145542"/>
                </a:lnTo>
                <a:lnTo>
                  <a:pt x="5235829" y="6858"/>
                </a:lnTo>
                <a:moveTo>
                  <a:pt x="4979670" y="6858"/>
                </a:moveTo>
                <a:lnTo>
                  <a:pt x="4979670" y="145542"/>
                </a:lnTo>
                <a:lnTo>
                  <a:pt x="5084953" y="145542"/>
                </a:lnTo>
                <a:lnTo>
                  <a:pt x="5084953" y="6858"/>
                </a:lnTo>
                <a:moveTo>
                  <a:pt x="4828794" y="6858"/>
                </a:moveTo>
                <a:lnTo>
                  <a:pt x="4828794" y="145542"/>
                </a:lnTo>
                <a:lnTo>
                  <a:pt x="4934077" y="145542"/>
                </a:lnTo>
                <a:lnTo>
                  <a:pt x="4934077" y="6858"/>
                </a:lnTo>
                <a:moveTo>
                  <a:pt x="4677918" y="6858"/>
                </a:moveTo>
                <a:lnTo>
                  <a:pt x="4677918" y="145542"/>
                </a:lnTo>
                <a:lnTo>
                  <a:pt x="4783201" y="145542"/>
                </a:lnTo>
                <a:lnTo>
                  <a:pt x="4783201" y="6858"/>
                </a:lnTo>
                <a:moveTo>
                  <a:pt x="4528566" y="6858"/>
                </a:moveTo>
                <a:lnTo>
                  <a:pt x="4528566" y="145542"/>
                </a:lnTo>
                <a:lnTo>
                  <a:pt x="4633849" y="145542"/>
                </a:lnTo>
                <a:lnTo>
                  <a:pt x="4633849" y="6858"/>
                </a:lnTo>
                <a:moveTo>
                  <a:pt x="4377690" y="6858"/>
                </a:moveTo>
                <a:lnTo>
                  <a:pt x="4377690" y="145542"/>
                </a:lnTo>
                <a:lnTo>
                  <a:pt x="4482973" y="145542"/>
                </a:lnTo>
                <a:lnTo>
                  <a:pt x="4482973" y="6858"/>
                </a:lnTo>
                <a:moveTo>
                  <a:pt x="4226814" y="6858"/>
                </a:moveTo>
                <a:lnTo>
                  <a:pt x="4226814" y="145542"/>
                </a:lnTo>
                <a:lnTo>
                  <a:pt x="4332097" y="145542"/>
                </a:lnTo>
                <a:lnTo>
                  <a:pt x="4332097" y="6858"/>
                </a:lnTo>
                <a:moveTo>
                  <a:pt x="4075938" y="6858"/>
                </a:moveTo>
                <a:lnTo>
                  <a:pt x="4075938" y="145542"/>
                </a:lnTo>
                <a:lnTo>
                  <a:pt x="4181221" y="145542"/>
                </a:lnTo>
                <a:lnTo>
                  <a:pt x="4181221" y="6858"/>
                </a:lnTo>
                <a:moveTo>
                  <a:pt x="3925062" y="6858"/>
                </a:moveTo>
                <a:lnTo>
                  <a:pt x="3925062" y="145542"/>
                </a:lnTo>
                <a:lnTo>
                  <a:pt x="4030345" y="145542"/>
                </a:lnTo>
                <a:lnTo>
                  <a:pt x="4030345" y="6858"/>
                </a:lnTo>
                <a:moveTo>
                  <a:pt x="3774186" y="6858"/>
                </a:moveTo>
                <a:lnTo>
                  <a:pt x="3774186" y="145542"/>
                </a:lnTo>
                <a:lnTo>
                  <a:pt x="3879469" y="145542"/>
                </a:lnTo>
                <a:lnTo>
                  <a:pt x="3879469" y="6858"/>
                </a:lnTo>
                <a:moveTo>
                  <a:pt x="3623310" y="6858"/>
                </a:moveTo>
                <a:lnTo>
                  <a:pt x="3623310" y="145542"/>
                </a:lnTo>
                <a:lnTo>
                  <a:pt x="3728593" y="145542"/>
                </a:lnTo>
                <a:lnTo>
                  <a:pt x="3728593" y="6858"/>
                </a:lnTo>
                <a:moveTo>
                  <a:pt x="3472434" y="6858"/>
                </a:moveTo>
                <a:lnTo>
                  <a:pt x="3472434" y="145542"/>
                </a:lnTo>
                <a:lnTo>
                  <a:pt x="3577717" y="145542"/>
                </a:lnTo>
                <a:lnTo>
                  <a:pt x="3577717" y="6858"/>
                </a:lnTo>
                <a:moveTo>
                  <a:pt x="3321558" y="6858"/>
                </a:moveTo>
                <a:lnTo>
                  <a:pt x="3321558" y="145542"/>
                </a:lnTo>
                <a:lnTo>
                  <a:pt x="3426841" y="145542"/>
                </a:lnTo>
                <a:lnTo>
                  <a:pt x="3426841" y="6858"/>
                </a:lnTo>
                <a:moveTo>
                  <a:pt x="3170682" y="6858"/>
                </a:moveTo>
                <a:lnTo>
                  <a:pt x="3170682" y="145542"/>
                </a:lnTo>
                <a:lnTo>
                  <a:pt x="3275965" y="145542"/>
                </a:lnTo>
                <a:lnTo>
                  <a:pt x="3275965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0454" y="6858"/>
                </a:moveTo>
                <a:lnTo>
                  <a:pt x="2870454" y="145542"/>
                </a:lnTo>
                <a:lnTo>
                  <a:pt x="2975737" y="145542"/>
                </a:lnTo>
                <a:lnTo>
                  <a:pt x="2975737" y="6858"/>
                </a:lnTo>
                <a:moveTo>
                  <a:pt x="2719578" y="6858"/>
                </a:moveTo>
                <a:lnTo>
                  <a:pt x="2719578" y="145542"/>
                </a:lnTo>
                <a:lnTo>
                  <a:pt x="2824861" y="145542"/>
                </a:lnTo>
                <a:lnTo>
                  <a:pt x="2824861" y="6858"/>
                </a:lnTo>
                <a:moveTo>
                  <a:pt x="2568702" y="6858"/>
                </a:moveTo>
                <a:lnTo>
                  <a:pt x="2568702" y="145542"/>
                </a:lnTo>
                <a:lnTo>
                  <a:pt x="2673985" y="145542"/>
                </a:lnTo>
                <a:lnTo>
                  <a:pt x="2673985" y="6858"/>
                </a:lnTo>
                <a:moveTo>
                  <a:pt x="2417826" y="6858"/>
                </a:moveTo>
                <a:lnTo>
                  <a:pt x="2417826" y="145542"/>
                </a:lnTo>
                <a:lnTo>
                  <a:pt x="2523109" y="145542"/>
                </a:lnTo>
                <a:lnTo>
                  <a:pt x="2523109" y="6858"/>
                </a:lnTo>
                <a:moveTo>
                  <a:pt x="2266950" y="6858"/>
                </a:moveTo>
                <a:lnTo>
                  <a:pt x="2266950" y="145542"/>
                </a:lnTo>
                <a:lnTo>
                  <a:pt x="2372233" y="145542"/>
                </a:lnTo>
                <a:lnTo>
                  <a:pt x="2372233" y="6858"/>
                </a:lnTo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5198" y="6858"/>
                </a:moveTo>
                <a:lnTo>
                  <a:pt x="1965198" y="145542"/>
                </a:lnTo>
                <a:lnTo>
                  <a:pt x="2070481" y="145542"/>
                </a:lnTo>
                <a:lnTo>
                  <a:pt x="2070481" y="6858"/>
                </a:lnTo>
                <a:moveTo>
                  <a:pt x="1814322" y="6858"/>
                </a:moveTo>
                <a:lnTo>
                  <a:pt x="1814322" y="145542"/>
                </a:lnTo>
                <a:lnTo>
                  <a:pt x="1919605" y="145542"/>
                </a:lnTo>
                <a:lnTo>
                  <a:pt x="1919605" y="6858"/>
                </a:lnTo>
                <a:moveTo>
                  <a:pt x="1663446" y="6858"/>
                </a:moveTo>
                <a:lnTo>
                  <a:pt x="1663446" y="145542"/>
                </a:lnTo>
                <a:lnTo>
                  <a:pt x="1768729" y="145542"/>
                </a:lnTo>
                <a:lnTo>
                  <a:pt x="1768729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3218" y="6858"/>
                </a:moveTo>
                <a:lnTo>
                  <a:pt x="1363218" y="145542"/>
                </a:lnTo>
                <a:lnTo>
                  <a:pt x="1468501" y="145542"/>
                </a:lnTo>
                <a:lnTo>
                  <a:pt x="1468501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7962" y="6858"/>
                </a:moveTo>
                <a:lnTo>
                  <a:pt x="457962" y="145542"/>
                </a:lnTo>
                <a:lnTo>
                  <a:pt x="563245" y="145542"/>
                </a:lnTo>
                <a:lnTo>
                  <a:pt x="563245" y="6858"/>
                </a:lnTo>
                <a:moveTo>
                  <a:pt x="307086" y="6858"/>
                </a:moveTo>
                <a:lnTo>
                  <a:pt x="307086" y="145542"/>
                </a:lnTo>
                <a:lnTo>
                  <a:pt x="412369" y="145542"/>
                </a:lnTo>
                <a:lnTo>
                  <a:pt x="412369" y="6858"/>
                </a:lnTo>
                <a:moveTo>
                  <a:pt x="156210" y="6858"/>
                </a:moveTo>
                <a:lnTo>
                  <a:pt x="156210" y="145542"/>
                </a:lnTo>
                <a:lnTo>
                  <a:pt x="261493" y="145542"/>
                </a:lnTo>
                <a:lnTo>
                  <a:pt x="261493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5425440" y="0"/>
                </a:moveTo>
                <a:lnTo>
                  <a:pt x="5544439" y="0"/>
                </a:lnTo>
                <a:lnTo>
                  <a:pt x="5544439" y="152400"/>
                </a:lnTo>
                <a:lnTo>
                  <a:pt x="5425440" y="152400"/>
                </a:lnTo>
                <a:moveTo>
                  <a:pt x="5274564" y="0"/>
                </a:moveTo>
                <a:lnTo>
                  <a:pt x="5393563" y="0"/>
                </a:lnTo>
                <a:lnTo>
                  <a:pt x="5393563" y="152400"/>
                </a:lnTo>
                <a:lnTo>
                  <a:pt x="5274564" y="152400"/>
                </a:lnTo>
                <a:moveTo>
                  <a:pt x="5123688" y="0"/>
                </a:moveTo>
                <a:lnTo>
                  <a:pt x="5242687" y="0"/>
                </a:lnTo>
                <a:lnTo>
                  <a:pt x="5242687" y="152400"/>
                </a:lnTo>
                <a:lnTo>
                  <a:pt x="5123688" y="152400"/>
                </a:lnTo>
                <a:moveTo>
                  <a:pt x="4972812" y="0"/>
                </a:moveTo>
                <a:lnTo>
                  <a:pt x="5091811" y="0"/>
                </a:lnTo>
                <a:lnTo>
                  <a:pt x="5091811" y="152400"/>
                </a:lnTo>
                <a:lnTo>
                  <a:pt x="4972812" y="152400"/>
                </a:lnTo>
                <a:moveTo>
                  <a:pt x="4821936" y="0"/>
                </a:moveTo>
                <a:lnTo>
                  <a:pt x="4940935" y="0"/>
                </a:lnTo>
                <a:lnTo>
                  <a:pt x="4940935" y="152400"/>
                </a:lnTo>
                <a:lnTo>
                  <a:pt x="4821936" y="152400"/>
                </a:lnTo>
                <a:moveTo>
                  <a:pt x="4671060" y="0"/>
                </a:moveTo>
                <a:lnTo>
                  <a:pt x="4790059" y="0"/>
                </a:lnTo>
                <a:lnTo>
                  <a:pt x="4790059" y="152400"/>
                </a:lnTo>
                <a:lnTo>
                  <a:pt x="4671060" y="152400"/>
                </a:lnTo>
                <a:moveTo>
                  <a:pt x="4521708" y="0"/>
                </a:moveTo>
                <a:lnTo>
                  <a:pt x="4640707" y="0"/>
                </a:lnTo>
                <a:lnTo>
                  <a:pt x="4640707" y="152400"/>
                </a:lnTo>
                <a:lnTo>
                  <a:pt x="4521708" y="152400"/>
                </a:lnTo>
                <a:moveTo>
                  <a:pt x="4370832" y="0"/>
                </a:moveTo>
                <a:lnTo>
                  <a:pt x="4489831" y="0"/>
                </a:lnTo>
                <a:lnTo>
                  <a:pt x="4489831" y="152400"/>
                </a:lnTo>
                <a:lnTo>
                  <a:pt x="4370832" y="152400"/>
                </a:lnTo>
                <a:moveTo>
                  <a:pt x="4219956" y="0"/>
                </a:moveTo>
                <a:lnTo>
                  <a:pt x="4338955" y="0"/>
                </a:lnTo>
                <a:lnTo>
                  <a:pt x="4338955" y="152400"/>
                </a:lnTo>
                <a:lnTo>
                  <a:pt x="4219956" y="152400"/>
                </a:lnTo>
                <a:moveTo>
                  <a:pt x="4069080" y="0"/>
                </a:moveTo>
                <a:lnTo>
                  <a:pt x="4188079" y="0"/>
                </a:lnTo>
                <a:lnTo>
                  <a:pt x="4188079" y="152400"/>
                </a:lnTo>
                <a:lnTo>
                  <a:pt x="4069080" y="152400"/>
                </a:lnTo>
                <a:moveTo>
                  <a:pt x="3918204" y="0"/>
                </a:moveTo>
                <a:lnTo>
                  <a:pt x="4037203" y="0"/>
                </a:lnTo>
                <a:lnTo>
                  <a:pt x="4037203" y="152400"/>
                </a:lnTo>
                <a:lnTo>
                  <a:pt x="3918204" y="152400"/>
                </a:lnTo>
                <a:moveTo>
                  <a:pt x="3767328" y="0"/>
                </a:moveTo>
                <a:lnTo>
                  <a:pt x="3886327" y="0"/>
                </a:lnTo>
                <a:lnTo>
                  <a:pt x="3886327" y="152400"/>
                </a:lnTo>
                <a:lnTo>
                  <a:pt x="3767328" y="152400"/>
                </a:lnTo>
                <a:moveTo>
                  <a:pt x="3616452" y="0"/>
                </a:moveTo>
                <a:lnTo>
                  <a:pt x="3735451" y="0"/>
                </a:lnTo>
                <a:lnTo>
                  <a:pt x="3735451" y="152400"/>
                </a:lnTo>
                <a:lnTo>
                  <a:pt x="3616452" y="152400"/>
                </a:lnTo>
                <a:moveTo>
                  <a:pt x="3465576" y="0"/>
                </a:moveTo>
                <a:lnTo>
                  <a:pt x="3584575" y="0"/>
                </a:lnTo>
                <a:lnTo>
                  <a:pt x="3584575" y="152400"/>
                </a:lnTo>
                <a:lnTo>
                  <a:pt x="3465576" y="152400"/>
                </a:lnTo>
                <a:moveTo>
                  <a:pt x="3314700" y="0"/>
                </a:moveTo>
                <a:lnTo>
                  <a:pt x="3433699" y="0"/>
                </a:lnTo>
                <a:lnTo>
                  <a:pt x="3433699" y="152400"/>
                </a:lnTo>
                <a:lnTo>
                  <a:pt x="3314700" y="152400"/>
                </a:lnTo>
                <a:moveTo>
                  <a:pt x="3163824" y="0"/>
                </a:moveTo>
                <a:lnTo>
                  <a:pt x="3282823" y="0"/>
                </a:lnTo>
                <a:lnTo>
                  <a:pt x="3282823" y="152400"/>
                </a:lnTo>
                <a:lnTo>
                  <a:pt x="3163824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3596" y="0"/>
                </a:moveTo>
                <a:lnTo>
                  <a:pt x="2982595" y="0"/>
                </a:lnTo>
                <a:lnTo>
                  <a:pt x="2982595" y="152400"/>
                </a:lnTo>
                <a:lnTo>
                  <a:pt x="2863596" y="152400"/>
                </a:lnTo>
                <a:moveTo>
                  <a:pt x="2712720" y="0"/>
                </a:moveTo>
                <a:lnTo>
                  <a:pt x="2831719" y="0"/>
                </a:lnTo>
                <a:lnTo>
                  <a:pt x="2831719" y="152400"/>
                </a:lnTo>
                <a:lnTo>
                  <a:pt x="2712720" y="152400"/>
                </a:lnTo>
                <a:moveTo>
                  <a:pt x="2561844" y="0"/>
                </a:moveTo>
                <a:lnTo>
                  <a:pt x="2680843" y="0"/>
                </a:lnTo>
                <a:lnTo>
                  <a:pt x="2680843" y="152400"/>
                </a:lnTo>
                <a:lnTo>
                  <a:pt x="2561844" y="152400"/>
                </a:lnTo>
                <a:moveTo>
                  <a:pt x="2410968" y="0"/>
                </a:moveTo>
                <a:lnTo>
                  <a:pt x="2529967" y="0"/>
                </a:lnTo>
                <a:lnTo>
                  <a:pt x="2529967" y="152400"/>
                </a:lnTo>
                <a:lnTo>
                  <a:pt x="2410968" y="152400"/>
                </a:lnTo>
                <a:moveTo>
                  <a:pt x="2260092" y="0"/>
                </a:moveTo>
                <a:lnTo>
                  <a:pt x="2379091" y="0"/>
                </a:lnTo>
                <a:lnTo>
                  <a:pt x="2379091" y="152400"/>
                </a:lnTo>
                <a:lnTo>
                  <a:pt x="2260092" y="152400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8340" y="0"/>
                </a:moveTo>
                <a:lnTo>
                  <a:pt x="2077339" y="0"/>
                </a:lnTo>
                <a:lnTo>
                  <a:pt x="2077339" y="152400"/>
                </a:lnTo>
                <a:lnTo>
                  <a:pt x="1958340" y="152400"/>
                </a:lnTo>
                <a:moveTo>
                  <a:pt x="1807464" y="0"/>
                </a:moveTo>
                <a:lnTo>
                  <a:pt x="1926463" y="0"/>
                </a:lnTo>
                <a:lnTo>
                  <a:pt x="1926463" y="152400"/>
                </a:lnTo>
                <a:lnTo>
                  <a:pt x="1807464" y="152400"/>
                </a:lnTo>
                <a:moveTo>
                  <a:pt x="1656588" y="0"/>
                </a:moveTo>
                <a:lnTo>
                  <a:pt x="1775587" y="0"/>
                </a:lnTo>
                <a:lnTo>
                  <a:pt x="1775587" y="152400"/>
                </a:lnTo>
                <a:lnTo>
                  <a:pt x="1656588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6360" y="0"/>
                </a:moveTo>
                <a:lnTo>
                  <a:pt x="1475359" y="0"/>
                </a:lnTo>
                <a:lnTo>
                  <a:pt x="1475359" y="152400"/>
                </a:lnTo>
                <a:lnTo>
                  <a:pt x="1356360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1104" y="0"/>
                </a:moveTo>
                <a:lnTo>
                  <a:pt x="570103" y="0"/>
                </a:lnTo>
                <a:lnTo>
                  <a:pt x="570103" y="152400"/>
                </a:lnTo>
                <a:lnTo>
                  <a:pt x="451104" y="152400"/>
                </a:lnTo>
                <a:moveTo>
                  <a:pt x="300228" y="0"/>
                </a:moveTo>
                <a:lnTo>
                  <a:pt x="419227" y="0"/>
                </a:lnTo>
                <a:lnTo>
                  <a:pt x="419227" y="152400"/>
                </a:lnTo>
                <a:lnTo>
                  <a:pt x="300228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667002" y="5642229"/>
            <a:ext cx="5544439" cy="152400"/>
          </a:xfrm>
          <a:custGeom>
            <a:avLst/>
            <a:gdLst>
              <a:gd name="connsiteX0" fmla="*/ 5432298 w 5544439"/>
              <a:gd name="connsiteY0" fmla="*/ 6858 h 152400"/>
              <a:gd name="connsiteX1" fmla="*/ 5432298 w 5544439"/>
              <a:gd name="connsiteY1" fmla="*/ 145542 h 152400"/>
              <a:gd name="connsiteX2" fmla="*/ 5537581 w 5544439"/>
              <a:gd name="connsiteY2" fmla="*/ 145542 h 152400"/>
              <a:gd name="connsiteX3" fmla="*/ 5537581 w 5544439"/>
              <a:gd name="connsiteY3" fmla="*/ 6858 h 152400"/>
              <a:gd name="connsiteX5" fmla="*/ 5281422 w 5544439"/>
              <a:gd name="connsiteY5" fmla="*/ 6858 h 152400"/>
              <a:gd name="connsiteX6" fmla="*/ 5281422 w 5544439"/>
              <a:gd name="connsiteY6" fmla="*/ 145542 h 152400"/>
              <a:gd name="connsiteX7" fmla="*/ 5386705 w 5544439"/>
              <a:gd name="connsiteY7" fmla="*/ 145542 h 152400"/>
              <a:gd name="connsiteX8" fmla="*/ 5386705 w 5544439"/>
              <a:gd name="connsiteY8" fmla="*/ 6858 h 152400"/>
              <a:gd name="connsiteX10" fmla="*/ 5130546 w 5544439"/>
              <a:gd name="connsiteY10" fmla="*/ 6858 h 152400"/>
              <a:gd name="connsiteX11" fmla="*/ 5130546 w 5544439"/>
              <a:gd name="connsiteY11" fmla="*/ 145542 h 152400"/>
              <a:gd name="connsiteX12" fmla="*/ 5235829 w 5544439"/>
              <a:gd name="connsiteY12" fmla="*/ 145542 h 152400"/>
              <a:gd name="connsiteX13" fmla="*/ 5235829 w 5544439"/>
              <a:gd name="connsiteY13" fmla="*/ 6858 h 152400"/>
              <a:gd name="connsiteX15" fmla="*/ 4979670 w 5544439"/>
              <a:gd name="connsiteY15" fmla="*/ 6858 h 152400"/>
              <a:gd name="connsiteX16" fmla="*/ 4979670 w 5544439"/>
              <a:gd name="connsiteY16" fmla="*/ 145542 h 152400"/>
              <a:gd name="connsiteX17" fmla="*/ 5084953 w 5544439"/>
              <a:gd name="connsiteY17" fmla="*/ 145542 h 152400"/>
              <a:gd name="connsiteX18" fmla="*/ 5084953 w 5544439"/>
              <a:gd name="connsiteY18" fmla="*/ 6858 h 152400"/>
              <a:gd name="connsiteX20" fmla="*/ 4828794 w 5544439"/>
              <a:gd name="connsiteY20" fmla="*/ 6858 h 152400"/>
              <a:gd name="connsiteX21" fmla="*/ 4828794 w 5544439"/>
              <a:gd name="connsiteY21" fmla="*/ 145542 h 152400"/>
              <a:gd name="connsiteX22" fmla="*/ 4934077 w 5544439"/>
              <a:gd name="connsiteY22" fmla="*/ 145542 h 152400"/>
              <a:gd name="connsiteX23" fmla="*/ 4934077 w 5544439"/>
              <a:gd name="connsiteY23" fmla="*/ 6858 h 152400"/>
              <a:gd name="connsiteX25" fmla="*/ 4677918 w 5544439"/>
              <a:gd name="connsiteY25" fmla="*/ 6858 h 152400"/>
              <a:gd name="connsiteX26" fmla="*/ 4677918 w 5544439"/>
              <a:gd name="connsiteY26" fmla="*/ 145542 h 152400"/>
              <a:gd name="connsiteX27" fmla="*/ 4783201 w 5544439"/>
              <a:gd name="connsiteY27" fmla="*/ 145542 h 152400"/>
              <a:gd name="connsiteX28" fmla="*/ 4783201 w 5544439"/>
              <a:gd name="connsiteY28" fmla="*/ 6858 h 152400"/>
              <a:gd name="connsiteX30" fmla="*/ 4528566 w 5544439"/>
              <a:gd name="connsiteY30" fmla="*/ 6858 h 152400"/>
              <a:gd name="connsiteX31" fmla="*/ 4528566 w 5544439"/>
              <a:gd name="connsiteY31" fmla="*/ 145542 h 152400"/>
              <a:gd name="connsiteX32" fmla="*/ 4633849 w 5544439"/>
              <a:gd name="connsiteY32" fmla="*/ 145542 h 152400"/>
              <a:gd name="connsiteX33" fmla="*/ 4633849 w 5544439"/>
              <a:gd name="connsiteY33" fmla="*/ 6858 h 152400"/>
              <a:gd name="connsiteX35" fmla="*/ 4377690 w 5544439"/>
              <a:gd name="connsiteY35" fmla="*/ 6858 h 152400"/>
              <a:gd name="connsiteX36" fmla="*/ 4377690 w 5544439"/>
              <a:gd name="connsiteY36" fmla="*/ 145542 h 152400"/>
              <a:gd name="connsiteX37" fmla="*/ 4482973 w 5544439"/>
              <a:gd name="connsiteY37" fmla="*/ 145542 h 152400"/>
              <a:gd name="connsiteX38" fmla="*/ 4482973 w 5544439"/>
              <a:gd name="connsiteY38" fmla="*/ 6858 h 152400"/>
              <a:gd name="connsiteX40" fmla="*/ 4226814 w 5544439"/>
              <a:gd name="connsiteY40" fmla="*/ 6858 h 152400"/>
              <a:gd name="connsiteX41" fmla="*/ 4226814 w 5544439"/>
              <a:gd name="connsiteY41" fmla="*/ 145542 h 152400"/>
              <a:gd name="connsiteX42" fmla="*/ 4332097 w 5544439"/>
              <a:gd name="connsiteY42" fmla="*/ 145542 h 152400"/>
              <a:gd name="connsiteX43" fmla="*/ 4332097 w 5544439"/>
              <a:gd name="connsiteY43" fmla="*/ 6858 h 152400"/>
              <a:gd name="connsiteX45" fmla="*/ 4075938 w 5544439"/>
              <a:gd name="connsiteY45" fmla="*/ 6858 h 152400"/>
              <a:gd name="connsiteX46" fmla="*/ 4075938 w 5544439"/>
              <a:gd name="connsiteY46" fmla="*/ 145542 h 152400"/>
              <a:gd name="connsiteX47" fmla="*/ 4181221 w 5544439"/>
              <a:gd name="connsiteY47" fmla="*/ 145542 h 152400"/>
              <a:gd name="connsiteX48" fmla="*/ 4181221 w 5544439"/>
              <a:gd name="connsiteY48" fmla="*/ 6858 h 152400"/>
              <a:gd name="connsiteX50" fmla="*/ 3925062 w 5544439"/>
              <a:gd name="connsiteY50" fmla="*/ 6858 h 152400"/>
              <a:gd name="connsiteX51" fmla="*/ 3925062 w 5544439"/>
              <a:gd name="connsiteY51" fmla="*/ 145542 h 152400"/>
              <a:gd name="connsiteX52" fmla="*/ 4030345 w 5544439"/>
              <a:gd name="connsiteY52" fmla="*/ 145542 h 152400"/>
              <a:gd name="connsiteX53" fmla="*/ 4030345 w 5544439"/>
              <a:gd name="connsiteY53" fmla="*/ 6858 h 152400"/>
              <a:gd name="connsiteX55" fmla="*/ 3774186 w 5544439"/>
              <a:gd name="connsiteY55" fmla="*/ 6858 h 152400"/>
              <a:gd name="connsiteX56" fmla="*/ 3774186 w 5544439"/>
              <a:gd name="connsiteY56" fmla="*/ 145542 h 152400"/>
              <a:gd name="connsiteX57" fmla="*/ 3879469 w 5544439"/>
              <a:gd name="connsiteY57" fmla="*/ 145542 h 152400"/>
              <a:gd name="connsiteX58" fmla="*/ 3879469 w 5544439"/>
              <a:gd name="connsiteY58" fmla="*/ 6858 h 152400"/>
              <a:gd name="connsiteX60" fmla="*/ 3623310 w 5544439"/>
              <a:gd name="connsiteY60" fmla="*/ 6858 h 152400"/>
              <a:gd name="connsiteX61" fmla="*/ 3623310 w 5544439"/>
              <a:gd name="connsiteY61" fmla="*/ 145542 h 152400"/>
              <a:gd name="connsiteX62" fmla="*/ 3728593 w 5544439"/>
              <a:gd name="connsiteY62" fmla="*/ 145542 h 152400"/>
              <a:gd name="connsiteX63" fmla="*/ 3728593 w 5544439"/>
              <a:gd name="connsiteY63" fmla="*/ 6858 h 152400"/>
              <a:gd name="connsiteX65" fmla="*/ 3472434 w 5544439"/>
              <a:gd name="connsiteY65" fmla="*/ 6858 h 152400"/>
              <a:gd name="connsiteX66" fmla="*/ 3472434 w 5544439"/>
              <a:gd name="connsiteY66" fmla="*/ 145542 h 152400"/>
              <a:gd name="connsiteX67" fmla="*/ 3577717 w 5544439"/>
              <a:gd name="connsiteY67" fmla="*/ 145542 h 152400"/>
              <a:gd name="connsiteX68" fmla="*/ 3577717 w 5544439"/>
              <a:gd name="connsiteY68" fmla="*/ 6858 h 152400"/>
              <a:gd name="connsiteX70" fmla="*/ 3321558 w 5544439"/>
              <a:gd name="connsiteY70" fmla="*/ 6858 h 152400"/>
              <a:gd name="connsiteX71" fmla="*/ 3321558 w 5544439"/>
              <a:gd name="connsiteY71" fmla="*/ 145542 h 152400"/>
              <a:gd name="connsiteX72" fmla="*/ 3426841 w 5544439"/>
              <a:gd name="connsiteY72" fmla="*/ 145542 h 152400"/>
              <a:gd name="connsiteX73" fmla="*/ 3426841 w 5544439"/>
              <a:gd name="connsiteY73" fmla="*/ 6858 h 152400"/>
              <a:gd name="connsiteX75" fmla="*/ 3170682 w 5544439"/>
              <a:gd name="connsiteY75" fmla="*/ 6858 h 152400"/>
              <a:gd name="connsiteX76" fmla="*/ 3170682 w 5544439"/>
              <a:gd name="connsiteY76" fmla="*/ 145542 h 152400"/>
              <a:gd name="connsiteX77" fmla="*/ 3275965 w 5544439"/>
              <a:gd name="connsiteY77" fmla="*/ 145542 h 152400"/>
              <a:gd name="connsiteX78" fmla="*/ 3275965 w 5544439"/>
              <a:gd name="connsiteY78" fmla="*/ 6858 h 152400"/>
              <a:gd name="connsiteX80" fmla="*/ 3021330 w 5544439"/>
              <a:gd name="connsiteY80" fmla="*/ 6858 h 152400"/>
              <a:gd name="connsiteX81" fmla="*/ 3021330 w 5544439"/>
              <a:gd name="connsiteY81" fmla="*/ 145542 h 152400"/>
              <a:gd name="connsiteX82" fmla="*/ 3126613 w 5544439"/>
              <a:gd name="connsiteY82" fmla="*/ 145542 h 152400"/>
              <a:gd name="connsiteX83" fmla="*/ 3126613 w 5544439"/>
              <a:gd name="connsiteY83" fmla="*/ 6858 h 152400"/>
              <a:gd name="connsiteX85" fmla="*/ 2870454 w 5544439"/>
              <a:gd name="connsiteY85" fmla="*/ 6858 h 152400"/>
              <a:gd name="connsiteX86" fmla="*/ 2870454 w 5544439"/>
              <a:gd name="connsiteY86" fmla="*/ 145542 h 152400"/>
              <a:gd name="connsiteX87" fmla="*/ 2975737 w 5544439"/>
              <a:gd name="connsiteY87" fmla="*/ 145542 h 152400"/>
              <a:gd name="connsiteX88" fmla="*/ 2975737 w 5544439"/>
              <a:gd name="connsiteY88" fmla="*/ 6858 h 152400"/>
              <a:gd name="connsiteX90" fmla="*/ 2719578 w 5544439"/>
              <a:gd name="connsiteY90" fmla="*/ 6858 h 152400"/>
              <a:gd name="connsiteX91" fmla="*/ 2719578 w 5544439"/>
              <a:gd name="connsiteY91" fmla="*/ 145542 h 152400"/>
              <a:gd name="connsiteX92" fmla="*/ 2824861 w 5544439"/>
              <a:gd name="connsiteY92" fmla="*/ 145542 h 152400"/>
              <a:gd name="connsiteX93" fmla="*/ 2824861 w 5544439"/>
              <a:gd name="connsiteY93" fmla="*/ 6858 h 152400"/>
              <a:gd name="connsiteX95" fmla="*/ 2568702 w 5544439"/>
              <a:gd name="connsiteY95" fmla="*/ 6858 h 152400"/>
              <a:gd name="connsiteX96" fmla="*/ 2568702 w 5544439"/>
              <a:gd name="connsiteY96" fmla="*/ 145542 h 152400"/>
              <a:gd name="connsiteX97" fmla="*/ 2673985 w 5544439"/>
              <a:gd name="connsiteY97" fmla="*/ 145542 h 152400"/>
              <a:gd name="connsiteX98" fmla="*/ 2673985 w 5544439"/>
              <a:gd name="connsiteY98" fmla="*/ 6858 h 152400"/>
              <a:gd name="connsiteX100" fmla="*/ 2417826 w 5544439"/>
              <a:gd name="connsiteY100" fmla="*/ 6858 h 152400"/>
              <a:gd name="connsiteX101" fmla="*/ 2417826 w 5544439"/>
              <a:gd name="connsiteY101" fmla="*/ 145542 h 152400"/>
              <a:gd name="connsiteX102" fmla="*/ 2523109 w 5544439"/>
              <a:gd name="connsiteY102" fmla="*/ 145542 h 152400"/>
              <a:gd name="connsiteX103" fmla="*/ 2523109 w 5544439"/>
              <a:gd name="connsiteY103" fmla="*/ 6858 h 152400"/>
              <a:gd name="connsiteX105" fmla="*/ 2266950 w 5544439"/>
              <a:gd name="connsiteY105" fmla="*/ 6858 h 152400"/>
              <a:gd name="connsiteX106" fmla="*/ 2266950 w 5544439"/>
              <a:gd name="connsiteY106" fmla="*/ 145542 h 152400"/>
              <a:gd name="connsiteX107" fmla="*/ 2372233 w 5544439"/>
              <a:gd name="connsiteY107" fmla="*/ 145542 h 152400"/>
              <a:gd name="connsiteX108" fmla="*/ 2372233 w 5544439"/>
              <a:gd name="connsiteY108" fmla="*/ 6858 h 152400"/>
              <a:gd name="connsiteX110" fmla="*/ 2116074 w 5544439"/>
              <a:gd name="connsiteY110" fmla="*/ 6858 h 152400"/>
              <a:gd name="connsiteX111" fmla="*/ 2116074 w 5544439"/>
              <a:gd name="connsiteY111" fmla="*/ 145542 h 152400"/>
              <a:gd name="connsiteX112" fmla="*/ 2221357 w 5544439"/>
              <a:gd name="connsiteY112" fmla="*/ 145542 h 152400"/>
              <a:gd name="connsiteX113" fmla="*/ 2221357 w 5544439"/>
              <a:gd name="connsiteY113" fmla="*/ 6858 h 152400"/>
              <a:gd name="connsiteX115" fmla="*/ 1965198 w 5544439"/>
              <a:gd name="connsiteY115" fmla="*/ 6858 h 152400"/>
              <a:gd name="connsiteX116" fmla="*/ 1965198 w 5544439"/>
              <a:gd name="connsiteY116" fmla="*/ 145542 h 152400"/>
              <a:gd name="connsiteX117" fmla="*/ 2070481 w 5544439"/>
              <a:gd name="connsiteY117" fmla="*/ 145542 h 152400"/>
              <a:gd name="connsiteX118" fmla="*/ 2070481 w 5544439"/>
              <a:gd name="connsiteY118" fmla="*/ 6858 h 152400"/>
              <a:gd name="connsiteX120" fmla="*/ 1814322 w 5544439"/>
              <a:gd name="connsiteY120" fmla="*/ 6858 h 152400"/>
              <a:gd name="connsiteX121" fmla="*/ 1814322 w 5544439"/>
              <a:gd name="connsiteY121" fmla="*/ 145542 h 152400"/>
              <a:gd name="connsiteX122" fmla="*/ 1919605 w 5544439"/>
              <a:gd name="connsiteY122" fmla="*/ 145542 h 152400"/>
              <a:gd name="connsiteX123" fmla="*/ 1919605 w 5544439"/>
              <a:gd name="connsiteY123" fmla="*/ 6858 h 152400"/>
              <a:gd name="connsiteX125" fmla="*/ 1663446 w 5544439"/>
              <a:gd name="connsiteY125" fmla="*/ 6858 h 152400"/>
              <a:gd name="connsiteX126" fmla="*/ 1663446 w 5544439"/>
              <a:gd name="connsiteY126" fmla="*/ 145542 h 152400"/>
              <a:gd name="connsiteX127" fmla="*/ 1768729 w 5544439"/>
              <a:gd name="connsiteY127" fmla="*/ 145542 h 152400"/>
              <a:gd name="connsiteX128" fmla="*/ 1768729 w 5544439"/>
              <a:gd name="connsiteY128" fmla="*/ 6858 h 152400"/>
              <a:gd name="connsiteX130" fmla="*/ 1514094 w 5544439"/>
              <a:gd name="connsiteY130" fmla="*/ 6858 h 152400"/>
              <a:gd name="connsiteX131" fmla="*/ 1514094 w 5544439"/>
              <a:gd name="connsiteY131" fmla="*/ 145542 h 152400"/>
              <a:gd name="connsiteX132" fmla="*/ 1619377 w 5544439"/>
              <a:gd name="connsiteY132" fmla="*/ 145542 h 152400"/>
              <a:gd name="connsiteX133" fmla="*/ 1619377 w 5544439"/>
              <a:gd name="connsiteY133" fmla="*/ 6858 h 152400"/>
              <a:gd name="connsiteX135" fmla="*/ 1363218 w 5544439"/>
              <a:gd name="connsiteY135" fmla="*/ 6858 h 152400"/>
              <a:gd name="connsiteX136" fmla="*/ 1363218 w 5544439"/>
              <a:gd name="connsiteY136" fmla="*/ 145542 h 152400"/>
              <a:gd name="connsiteX137" fmla="*/ 1468501 w 5544439"/>
              <a:gd name="connsiteY137" fmla="*/ 145542 h 152400"/>
              <a:gd name="connsiteX138" fmla="*/ 1468501 w 5544439"/>
              <a:gd name="connsiteY138" fmla="*/ 6858 h 152400"/>
              <a:gd name="connsiteX140" fmla="*/ 1212342 w 5544439"/>
              <a:gd name="connsiteY140" fmla="*/ 6858 h 152400"/>
              <a:gd name="connsiteX141" fmla="*/ 1212342 w 5544439"/>
              <a:gd name="connsiteY141" fmla="*/ 145542 h 152400"/>
              <a:gd name="connsiteX142" fmla="*/ 1317625 w 5544439"/>
              <a:gd name="connsiteY142" fmla="*/ 145542 h 152400"/>
              <a:gd name="connsiteX143" fmla="*/ 1317625 w 5544439"/>
              <a:gd name="connsiteY143" fmla="*/ 6858 h 152400"/>
              <a:gd name="connsiteX145" fmla="*/ 1061466 w 5544439"/>
              <a:gd name="connsiteY145" fmla="*/ 6858 h 152400"/>
              <a:gd name="connsiteX146" fmla="*/ 1061466 w 5544439"/>
              <a:gd name="connsiteY146" fmla="*/ 145542 h 152400"/>
              <a:gd name="connsiteX147" fmla="*/ 1166749 w 5544439"/>
              <a:gd name="connsiteY147" fmla="*/ 145542 h 152400"/>
              <a:gd name="connsiteX148" fmla="*/ 1166749 w 5544439"/>
              <a:gd name="connsiteY148" fmla="*/ 6858 h 152400"/>
              <a:gd name="connsiteX150" fmla="*/ 910590 w 5544439"/>
              <a:gd name="connsiteY150" fmla="*/ 6858 h 152400"/>
              <a:gd name="connsiteX151" fmla="*/ 910590 w 5544439"/>
              <a:gd name="connsiteY151" fmla="*/ 145542 h 152400"/>
              <a:gd name="connsiteX152" fmla="*/ 1015873 w 5544439"/>
              <a:gd name="connsiteY152" fmla="*/ 145542 h 152400"/>
              <a:gd name="connsiteX153" fmla="*/ 1015873 w 5544439"/>
              <a:gd name="connsiteY153" fmla="*/ 6858 h 152400"/>
              <a:gd name="connsiteX155" fmla="*/ 759714 w 5544439"/>
              <a:gd name="connsiteY155" fmla="*/ 6858 h 152400"/>
              <a:gd name="connsiteX156" fmla="*/ 759714 w 5544439"/>
              <a:gd name="connsiteY156" fmla="*/ 145542 h 152400"/>
              <a:gd name="connsiteX157" fmla="*/ 864997 w 5544439"/>
              <a:gd name="connsiteY157" fmla="*/ 145542 h 152400"/>
              <a:gd name="connsiteX158" fmla="*/ 864997 w 5544439"/>
              <a:gd name="connsiteY158" fmla="*/ 6858 h 152400"/>
              <a:gd name="connsiteX160" fmla="*/ 608838 w 5544439"/>
              <a:gd name="connsiteY160" fmla="*/ 6858 h 152400"/>
              <a:gd name="connsiteX161" fmla="*/ 608838 w 5544439"/>
              <a:gd name="connsiteY161" fmla="*/ 145542 h 152400"/>
              <a:gd name="connsiteX162" fmla="*/ 714121 w 5544439"/>
              <a:gd name="connsiteY162" fmla="*/ 145542 h 152400"/>
              <a:gd name="connsiteX163" fmla="*/ 714121 w 5544439"/>
              <a:gd name="connsiteY163" fmla="*/ 6858 h 152400"/>
              <a:gd name="connsiteX165" fmla="*/ 457962 w 5544439"/>
              <a:gd name="connsiteY165" fmla="*/ 6858 h 152400"/>
              <a:gd name="connsiteX166" fmla="*/ 457962 w 5544439"/>
              <a:gd name="connsiteY166" fmla="*/ 145542 h 152400"/>
              <a:gd name="connsiteX167" fmla="*/ 563245 w 5544439"/>
              <a:gd name="connsiteY167" fmla="*/ 145542 h 152400"/>
              <a:gd name="connsiteX168" fmla="*/ 563245 w 5544439"/>
              <a:gd name="connsiteY168" fmla="*/ 6858 h 152400"/>
              <a:gd name="connsiteX170" fmla="*/ 307086 w 5544439"/>
              <a:gd name="connsiteY170" fmla="*/ 6858 h 152400"/>
              <a:gd name="connsiteX171" fmla="*/ 307086 w 5544439"/>
              <a:gd name="connsiteY171" fmla="*/ 145542 h 152400"/>
              <a:gd name="connsiteX172" fmla="*/ 412369 w 5544439"/>
              <a:gd name="connsiteY172" fmla="*/ 145542 h 152400"/>
              <a:gd name="connsiteX173" fmla="*/ 412369 w 5544439"/>
              <a:gd name="connsiteY173" fmla="*/ 6858 h 152400"/>
              <a:gd name="connsiteX175" fmla="*/ 156210 w 5544439"/>
              <a:gd name="connsiteY175" fmla="*/ 6858 h 152400"/>
              <a:gd name="connsiteX176" fmla="*/ 156210 w 5544439"/>
              <a:gd name="connsiteY176" fmla="*/ 145542 h 152400"/>
              <a:gd name="connsiteX177" fmla="*/ 261493 w 5544439"/>
              <a:gd name="connsiteY177" fmla="*/ 145542 h 152400"/>
              <a:gd name="connsiteX178" fmla="*/ 261493 w 5544439"/>
              <a:gd name="connsiteY178" fmla="*/ 6858 h 152400"/>
              <a:gd name="connsiteX180" fmla="*/ 6858 w 5544439"/>
              <a:gd name="connsiteY180" fmla="*/ 6858 h 152400"/>
              <a:gd name="connsiteX181" fmla="*/ 6858 w 5544439"/>
              <a:gd name="connsiteY181" fmla="*/ 145542 h 152400"/>
              <a:gd name="connsiteX182" fmla="*/ 112141 w 5544439"/>
              <a:gd name="connsiteY182" fmla="*/ 145542 h 152400"/>
              <a:gd name="connsiteX183" fmla="*/ 112141 w 5544439"/>
              <a:gd name="connsiteY183" fmla="*/ 6858 h 152400"/>
              <a:gd name="connsiteX185" fmla="*/ 5425440 w 5544439"/>
              <a:gd name="connsiteY185" fmla="*/ 0 h 152400"/>
              <a:gd name="connsiteX186" fmla="*/ 5544439 w 5544439"/>
              <a:gd name="connsiteY186" fmla="*/ 0 h 152400"/>
              <a:gd name="connsiteX187" fmla="*/ 5544439 w 5544439"/>
              <a:gd name="connsiteY187" fmla="*/ 152400 h 152400"/>
              <a:gd name="connsiteX188" fmla="*/ 5425440 w 5544439"/>
              <a:gd name="connsiteY188" fmla="*/ 152400 h 152400"/>
              <a:gd name="connsiteX190" fmla="*/ 5274564 w 5544439"/>
              <a:gd name="connsiteY190" fmla="*/ 0 h 152400"/>
              <a:gd name="connsiteX191" fmla="*/ 5393563 w 5544439"/>
              <a:gd name="connsiteY191" fmla="*/ 0 h 152400"/>
              <a:gd name="connsiteX192" fmla="*/ 5393563 w 5544439"/>
              <a:gd name="connsiteY192" fmla="*/ 152400 h 152400"/>
              <a:gd name="connsiteX193" fmla="*/ 5274564 w 5544439"/>
              <a:gd name="connsiteY193" fmla="*/ 152400 h 152400"/>
              <a:gd name="connsiteX195" fmla="*/ 5123688 w 5544439"/>
              <a:gd name="connsiteY195" fmla="*/ 0 h 152400"/>
              <a:gd name="connsiteX196" fmla="*/ 5242687 w 5544439"/>
              <a:gd name="connsiteY196" fmla="*/ 0 h 152400"/>
              <a:gd name="connsiteX197" fmla="*/ 5242687 w 5544439"/>
              <a:gd name="connsiteY197" fmla="*/ 152400 h 152400"/>
              <a:gd name="connsiteX198" fmla="*/ 5123688 w 5544439"/>
              <a:gd name="connsiteY198" fmla="*/ 152400 h 152400"/>
              <a:gd name="connsiteX200" fmla="*/ 4972812 w 5544439"/>
              <a:gd name="connsiteY200" fmla="*/ 0 h 152400"/>
              <a:gd name="connsiteX201" fmla="*/ 5091811 w 5544439"/>
              <a:gd name="connsiteY201" fmla="*/ 0 h 152400"/>
              <a:gd name="connsiteX202" fmla="*/ 5091811 w 5544439"/>
              <a:gd name="connsiteY202" fmla="*/ 152400 h 152400"/>
              <a:gd name="connsiteX203" fmla="*/ 4972812 w 5544439"/>
              <a:gd name="connsiteY203" fmla="*/ 152400 h 152400"/>
              <a:gd name="connsiteX205" fmla="*/ 4821936 w 5544439"/>
              <a:gd name="connsiteY205" fmla="*/ 0 h 152400"/>
              <a:gd name="connsiteX206" fmla="*/ 4940935 w 5544439"/>
              <a:gd name="connsiteY206" fmla="*/ 0 h 152400"/>
              <a:gd name="connsiteX207" fmla="*/ 4940935 w 5544439"/>
              <a:gd name="connsiteY207" fmla="*/ 152400 h 152400"/>
              <a:gd name="connsiteX208" fmla="*/ 4821936 w 5544439"/>
              <a:gd name="connsiteY208" fmla="*/ 152400 h 152400"/>
              <a:gd name="connsiteX210" fmla="*/ 4671060 w 5544439"/>
              <a:gd name="connsiteY210" fmla="*/ 0 h 152400"/>
              <a:gd name="connsiteX211" fmla="*/ 4790059 w 5544439"/>
              <a:gd name="connsiteY211" fmla="*/ 0 h 152400"/>
              <a:gd name="connsiteX212" fmla="*/ 4790059 w 5544439"/>
              <a:gd name="connsiteY212" fmla="*/ 152400 h 152400"/>
              <a:gd name="connsiteX213" fmla="*/ 4671060 w 5544439"/>
              <a:gd name="connsiteY213" fmla="*/ 152400 h 152400"/>
              <a:gd name="connsiteX215" fmla="*/ 4521708 w 5544439"/>
              <a:gd name="connsiteY215" fmla="*/ 0 h 152400"/>
              <a:gd name="connsiteX216" fmla="*/ 4640707 w 5544439"/>
              <a:gd name="connsiteY216" fmla="*/ 0 h 152400"/>
              <a:gd name="connsiteX217" fmla="*/ 4640707 w 5544439"/>
              <a:gd name="connsiteY217" fmla="*/ 152400 h 152400"/>
              <a:gd name="connsiteX218" fmla="*/ 4521708 w 5544439"/>
              <a:gd name="connsiteY218" fmla="*/ 152400 h 152400"/>
              <a:gd name="connsiteX220" fmla="*/ 4370832 w 5544439"/>
              <a:gd name="connsiteY220" fmla="*/ 0 h 152400"/>
              <a:gd name="connsiteX221" fmla="*/ 4489831 w 5544439"/>
              <a:gd name="connsiteY221" fmla="*/ 0 h 152400"/>
              <a:gd name="connsiteX222" fmla="*/ 4489831 w 5544439"/>
              <a:gd name="connsiteY222" fmla="*/ 152400 h 152400"/>
              <a:gd name="connsiteX223" fmla="*/ 4370832 w 5544439"/>
              <a:gd name="connsiteY223" fmla="*/ 152400 h 152400"/>
              <a:gd name="connsiteX225" fmla="*/ 4219956 w 5544439"/>
              <a:gd name="connsiteY225" fmla="*/ 0 h 152400"/>
              <a:gd name="connsiteX226" fmla="*/ 4338955 w 5544439"/>
              <a:gd name="connsiteY226" fmla="*/ 0 h 152400"/>
              <a:gd name="connsiteX227" fmla="*/ 4338955 w 5544439"/>
              <a:gd name="connsiteY227" fmla="*/ 152400 h 152400"/>
              <a:gd name="connsiteX228" fmla="*/ 4219956 w 5544439"/>
              <a:gd name="connsiteY228" fmla="*/ 152400 h 152400"/>
              <a:gd name="connsiteX230" fmla="*/ 4069080 w 5544439"/>
              <a:gd name="connsiteY230" fmla="*/ 0 h 152400"/>
              <a:gd name="connsiteX231" fmla="*/ 4188079 w 5544439"/>
              <a:gd name="connsiteY231" fmla="*/ 0 h 152400"/>
              <a:gd name="connsiteX232" fmla="*/ 4188079 w 5544439"/>
              <a:gd name="connsiteY232" fmla="*/ 152400 h 152400"/>
              <a:gd name="connsiteX233" fmla="*/ 4069080 w 5544439"/>
              <a:gd name="connsiteY233" fmla="*/ 152400 h 152400"/>
              <a:gd name="connsiteX235" fmla="*/ 3918204 w 5544439"/>
              <a:gd name="connsiteY235" fmla="*/ 0 h 152400"/>
              <a:gd name="connsiteX236" fmla="*/ 4037203 w 5544439"/>
              <a:gd name="connsiteY236" fmla="*/ 0 h 152400"/>
              <a:gd name="connsiteX237" fmla="*/ 4037203 w 5544439"/>
              <a:gd name="connsiteY237" fmla="*/ 152400 h 152400"/>
              <a:gd name="connsiteX238" fmla="*/ 3918204 w 5544439"/>
              <a:gd name="connsiteY238" fmla="*/ 152400 h 152400"/>
              <a:gd name="connsiteX240" fmla="*/ 3767328 w 5544439"/>
              <a:gd name="connsiteY240" fmla="*/ 0 h 152400"/>
              <a:gd name="connsiteX241" fmla="*/ 3886327 w 5544439"/>
              <a:gd name="connsiteY241" fmla="*/ 0 h 152400"/>
              <a:gd name="connsiteX242" fmla="*/ 3886327 w 5544439"/>
              <a:gd name="connsiteY242" fmla="*/ 152400 h 152400"/>
              <a:gd name="connsiteX243" fmla="*/ 3767328 w 5544439"/>
              <a:gd name="connsiteY243" fmla="*/ 152400 h 152400"/>
              <a:gd name="connsiteX245" fmla="*/ 3616452 w 5544439"/>
              <a:gd name="connsiteY245" fmla="*/ 0 h 152400"/>
              <a:gd name="connsiteX246" fmla="*/ 3735451 w 5544439"/>
              <a:gd name="connsiteY246" fmla="*/ 0 h 152400"/>
              <a:gd name="connsiteX247" fmla="*/ 3735451 w 5544439"/>
              <a:gd name="connsiteY247" fmla="*/ 152400 h 152400"/>
              <a:gd name="connsiteX248" fmla="*/ 3616452 w 5544439"/>
              <a:gd name="connsiteY248" fmla="*/ 152400 h 152400"/>
              <a:gd name="connsiteX250" fmla="*/ 3465576 w 5544439"/>
              <a:gd name="connsiteY250" fmla="*/ 0 h 152400"/>
              <a:gd name="connsiteX251" fmla="*/ 3584575 w 5544439"/>
              <a:gd name="connsiteY251" fmla="*/ 0 h 152400"/>
              <a:gd name="connsiteX252" fmla="*/ 3584575 w 5544439"/>
              <a:gd name="connsiteY252" fmla="*/ 152400 h 152400"/>
              <a:gd name="connsiteX253" fmla="*/ 3465576 w 5544439"/>
              <a:gd name="connsiteY253" fmla="*/ 152400 h 152400"/>
              <a:gd name="connsiteX255" fmla="*/ 3314700 w 5544439"/>
              <a:gd name="connsiteY255" fmla="*/ 0 h 152400"/>
              <a:gd name="connsiteX256" fmla="*/ 3433699 w 5544439"/>
              <a:gd name="connsiteY256" fmla="*/ 0 h 152400"/>
              <a:gd name="connsiteX257" fmla="*/ 3433699 w 5544439"/>
              <a:gd name="connsiteY257" fmla="*/ 152400 h 152400"/>
              <a:gd name="connsiteX258" fmla="*/ 3314700 w 5544439"/>
              <a:gd name="connsiteY258" fmla="*/ 152400 h 152400"/>
              <a:gd name="connsiteX260" fmla="*/ 3163824 w 5544439"/>
              <a:gd name="connsiteY260" fmla="*/ 0 h 152400"/>
              <a:gd name="connsiteX261" fmla="*/ 3282823 w 5544439"/>
              <a:gd name="connsiteY261" fmla="*/ 0 h 152400"/>
              <a:gd name="connsiteX262" fmla="*/ 3282823 w 5544439"/>
              <a:gd name="connsiteY262" fmla="*/ 152400 h 152400"/>
              <a:gd name="connsiteX263" fmla="*/ 3163824 w 5544439"/>
              <a:gd name="connsiteY263" fmla="*/ 152400 h 152400"/>
              <a:gd name="connsiteX265" fmla="*/ 3014472 w 5544439"/>
              <a:gd name="connsiteY265" fmla="*/ 0 h 152400"/>
              <a:gd name="connsiteX266" fmla="*/ 3133471 w 5544439"/>
              <a:gd name="connsiteY266" fmla="*/ 0 h 152400"/>
              <a:gd name="connsiteX267" fmla="*/ 3133471 w 5544439"/>
              <a:gd name="connsiteY267" fmla="*/ 152400 h 152400"/>
              <a:gd name="connsiteX268" fmla="*/ 3014472 w 5544439"/>
              <a:gd name="connsiteY268" fmla="*/ 152400 h 152400"/>
              <a:gd name="connsiteX270" fmla="*/ 2863596 w 5544439"/>
              <a:gd name="connsiteY270" fmla="*/ 0 h 152400"/>
              <a:gd name="connsiteX271" fmla="*/ 2982595 w 5544439"/>
              <a:gd name="connsiteY271" fmla="*/ 0 h 152400"/>
              <a:gd name="connsiteX272" fmla="*/ 2982595 w 5544439"/>
              <a:gd name="connsiteY272" fmla="*/ 152400 h 152400"/>
              <a:gd name="connsiteX273" fmla="*/ 2863596 w 5544439"/>
              <a:gd name="connsiteY273" fmla="*/ 152400 h 152400"/>
              <a:gd name="connsiteX275" fmla="*/ 2712720 w 5544439"/>
              <a:gd name="connsiteY275" fmla="*/ 0 h 152400"/>
              <a:gd name="connsiteX276" fmla="*/ 2831719 w 5544439"/>
              <a:gd name="connsiteY276" fmla="*/ 0 h 152400"/>
              <a:gd name="connsiteX277" fmla="*/ 2831719 w 5544439"/>
              <a:gd name="connsiteY277" fmla="*/ 152400 h 152400"/>
              <a:gd name="connsiteX278" fmla="*/ 2712720 w 5544439"/>
              <a:gd name="connsiteY278" fmla="*/ 152400 h 152400"/>
              <a:gd name="connsiteX280" fmla="*/ 2561844 w 5544439"/>
              <a:gd name="connsiteY280" fmla="*/ 0 h 152400"/>
              <a:gd name="connsiteX281" fmla="*/ 2680843 w 5544439"/>
              <a:gd name="connsiteY281" fmla="*/ 0 h 152400"/>
              <a:gd name="connsiteX282" fmla="*/ 2680843 w 5544439"/>
              <a:gd name="connsiteY282" fmla="*/ 152400 h 152400"/>
              <a:gd name="connsiteX283" fmla="*/ 2561844 w 5544439"/>
              <a:gd name="connsiteY283" fmla="*/ 152400 h 152400"/>
              <a:gd name="connsiteX285" fmla="*/ 2410968 w 5544439"/>
              <a:gd name="connsiteY285" fmla="*/ 0 h 152400"/>
              <a:gd name="connsiteX286" fmla="*/ 2529967 w 5544439"/>
              <a:gd name="connsiteY286" fmla="*/ 0 h 152400"/>
              <a:gd name="connsiteX287" fmla="*/ 2529967 w 5544439"/>
              <a:gd name="connsiteY287" fmla="*/ 152400 h 152400"/>
              <a:gd name="connsiteX288" fmla="*/ 2410968 w 5544439"/>
              <a:gd name="connsiteY288" fmla="*/ 152400 h 152400"/>
              <a:gd name="connsiteX290" fmla="*/ 2260092 w 5544439"/>
              <a:gd name="connsiteY290" fmla="*/ 0 h 152400"/>
              <a:gd name="connsiteX291" fmla="*/ 2379091 w 5544439"/>
              <a:gd name="connsiteY291" fmla="*/ 0 h 152400"/>
              <a:gd name="connsiteX292" fmla="*/ 2379091 w 5544439"/>
              <a:gd name="connsiteY292" fmla="*/ 152400 h 152400"/>
              <a:gd name="connsiteX293" fmla="*/ 2260092 w 5544439"/>
              <a:gd name="connsiteY293" fmla="*/ 152400 h 152400"/>
              <a:gd name="connsiteX295" fmla="*/ 2109216 w 5544439"/>
              <a:gd name="connsiteY295" fmla="*/ 0 h 152400"/>
              <a:gd name="connsiteX296" fmla="*/ 2228215 w 5544439"/>
              <a:gd name="connsiteY296" fmla="*/ 0 h 152400"/>
              <a:gd name="connsiteX297" fmla="*/ 2228215 w 5544439"/>
              <a:gd name="connsiteY297" fmla="*/ 152400 h 152400"/>
              <a:gd name="connsiteX298" fmla="*/ 2109216 w 5544439"/>
              <a:gd name="connsiteY298" fmla="*/ 152400 h 152400"/>
              <a:gd name="connsiteX300" fmla="*/ 1958340 w 5544439"/>
              <a:gd name="connsiteY300" fmla="*/ 0 h 152400"/>
              <a:gd name="connsiteX301" fmla="*/ 2077339 w 5544439"/>
              <a:gd name="connsiteY301" fmla="*/ 0 h 152400"/>
              <a:gd name="connsiteX302" fmla="*/ 2077339 w 5544439"/>
              <a:gd name="connsiteY302" fmla="*/ 152400 h 152400"/>
              <a:gd name="connsiteX303" fmla="*/ 1958340 w 5544439"/>
              <a:gd name="connsiteY303" fmla="*/ 152400 h 152400"/>
              <a:gd name="connsiteX305" fmla="*/ 1807464 w 5544439"/>
              <a:gd name="connsiteY305" fmla="*/ 0 h 152400"/>
              <a:gd name="connsiteX306" fmla="*/ 1926463 w 5544439"/>
              <a:gd name="connsiteY306" fmla="*/ 0 h 152400"/>
              <a:gd name="connsiteX307" fmla="*/ 1926463 w 5544439"/>
              <a:gd name="connsiteY307" fmla="*/ 152400 h 152400"/>
              <a:gd name="connsiteX308" fmla="*/ 1807464 w 5544439"/>
              <a:gd name="connsiteY308" fmla="*/ 152400 h 152400"/>
              <a:gd name="connsiteX310" fmla="*/ 1656588 w 5544439"/>
              <a:gd name="connsiteY310" fmla="*/ 0 h 152400"/>
              <a:gd name="connsiteX311" fmla="*/ 1775587 w 5544439"/>
              <a:gd name="connsiteY311" fmla="*/ 0 h 152400"/>
              <a:gd name="connsiteX312" fmla="*/ 1775587 w 5544439"/>
              <a:gd name="connsiteY312" fmla="*/ 152400 h 152400"/>
              <a:gd name="connsiteX313" fmla="*/ 1656588 w 5544439"/>
              <a:gd name="connsiteY313" fmla="*/ 152400 h 152400"/>
              <a:gd name="connsiteX315" fmla="*/ 1507236 w 5544439"/>
              <a:gd name="connsiteY315" fmla="*/ 0 h 152400"/>
              <a:gd name="connsiteX316" fmla="*/ 1626235 w 5544439"/>
              <a:gd name="connsiteY316" fmla="*/ 0 h 152400"/>
              <a:gd name="connsiteX317" fmla="*/ 1626235 w 5544439"/>
              <a:gd name="connsiteY317" fmla="*/ 152400 h 152400"/>
              <a:gd name="connsiteX318" fmla="*/ 1507236 w 5544439"/>
              <a:gd name="connsiteY318" fmla="*/ 152400 h 152400"/>
              <a:gd name="connsiteX320" fmla="*/ 1356360 w 5544439"/>
              <a:gd name="connsiteY320" fmla="*/ 0 h 152400"/>
              <a:gd name="connsiteX321" fmla="*/ 1475359 w 5544439"/>
              <a:gd name="connsiteY321" fmla="*/ 0 h 152400"/>
              <a:gd name="connsiteX322" fmla="*/ 1475359 w 5544439"/>
              <a:gd name="connsiteY322" fmla="*/ 152400 h 152400"/>
              <a:gd name="connsiteX323" fmla="*/ 1356360 w 5544439"/>
              <a:gd name="connsiteY323" fmla="*/ 152400 h 152400"/>
              <a:gd name="connsiteX325" fmla="*/ 1205484 w 5544439"/>
              <a:gd name="connsiteY325" fmla="*/ 0 h 152400"/>
              <a:gd name="connsiteX326" fmla="*/ 1324483 w 5544439"/>
              <a:gd name="connsiteY326" fmla="*/ 0 h 152400"/>
              <a:gd name="connsiteX327" fmla="*/ 1324483 w 5544439"/>
              <a:gd name="connsiteY327" fmla="*/ 152400 h 152400"/>
              <a:gd name="connsiteX328" fmla="*/ 1205484 w 5544439"/>
              <a:gd name="connsiteY328" fmla="*/ 152400 h 152400"/>
              <a:gd name="connsiteX330" fmla="*/ 1054608 w 5544439"/>
              <a:gd name="connsiteY330" fmla="*/ 0 h 152400"/>
              <a:gd name="connsiteX331" fmla="*/ 1173607 w 5544439"/>
              <a:gd name="connsiteY331" fmla="*/ 0 h 152400"/>
              <a:gd name="connsiteX332" fmla="*/ 1173607 w 5544439"/>
              <a:gd name="connsiteY332" fmla="*/ 152400 h 152400"/>
              <a:gd name="connsiteX333" fmla="*/ 1054608 w 5544439"/>
              <a:gd name="connsiteY333" fmla="*/ 152400 h 152400"/>
              <a:gd name="connsiteX335" fmla="*/ 903732 w 5544439"/>
              <a:gd name="connsiteY335" fmla="*/ 0 h 152400"/>
              <a:gd name="connsiteX336" fmla="*/ 1022731 w 5544439"/>
              <a:gd name="connsiteY336" fmla="*/ 0 h 152400"/>
              <a:gd name="connsiteX337" fmla="*/ 1022731 w 5544439"/>
              <a:gd name="connsiteY337" fmla="*/ 152400 h 152400"/>
              <a:gd name="connsiteX338" fmla="*/ 903732 w 5544439"/>
              <a:gd name="connsiteY338" fmla="*/ 152400 h 152400"/>
              <a:gd name="connsiteX340" fmla="*/ 752856 w 5544439"/>
              <a:gd name="connsiteY340" fmla="*/ 0 h 152400"/>
              <a:gd name="connsiteX341" fmla="*/ 871855 w 5544439"/>
              <a:gd name="connsiteY341" fmla="*/ 0 h 152400"/>
              <a:gd name="connsiteX342" fmla="*/ 871855 w 5544439"/>
              <a:gd name="connsiteY342" fmla="*/ 152400 h 152400"/>
              <a:gd name="connsiteX343" fmla="*/ 752856 w 5544439"/>
              <a:gd name="connsiteY343" fmla="*/ 152400 h 152400"/>
              <a:gd name="connsiteX345" fmla="*/ 601980 w 5544439"/>
              <a:gd name="connsiteY345" fmla="*/ 0 h 152400"/>
              <a:gd name="connsiteX346" fmla="*/ 720979 w 5544439"/>
              <a:gd name="connsiteY346" fmla="*/ 0 h 152400"/>
              <a:gd name="connsiteX347" fmla="*/ 720979 w 5544439"/>
              <a:gd name="connsiteY347" fmla="*/ 152400 h 152400"/>
              <a:gd name="connsiteX348" fmla="*/ 601980 w 5544439"/>
              <a:gd name="connsiteY348" fmla="*/ 152400 h 152400"/>
              <a:gd name="connsiteX350" fmla="*/ 451104 w 5544439"/>
              <a:gd name="connsiteY350" fmla="*/ 0 h 152400"/>
              <a:gd name="connsiteX351" fmla="*/ 570103 w 5544439"/>
              <a:gd name="connsiteY351" fmla="*/ 0 h 152400"/>
              <a:gd name="connsiteX352" fmla="*/ 570103 w 5544439"/>
              <a:gd name="connsiteY352" fmla="*/ 152400 h 152400"/>
              <a:gd name="connsiteX353" fmla="*/ 451104 w 5544439"/>
              <a:gd name="connsiteY353" fmla="*/ 152400 h 152400"/>
              <a:gd name="connsiteX355" fmla="*/ 300228 w 5544439"/>
              <a:gd name="connsiteY355" fmla="*/ 0 h 152400"/>
              <a:gd name="connsiteX356" fmla="*/ 419227 w 5544439"/>
              <a:gd name="connsiteY356" fmla="*/ 0 h 152400"/>
              <a:gd name="connsiteX357" fmla="*/ 419227 w 5544439"/>
              <a:gd name="connsiteY357" fmla="*/ 152400 h 152400"/>
              <a:gd name="connsiteX358" fmla="*/ 300228 w 5544439"/>
              <a:gd name="connsiteY358" fmla="*/ 152400 h 152400"/>
              <a:gd name="connsiteX360" fmla="*/ 149352 w 5544439"/>
              <a:gd name="connsiteY360" fmla="*/ 0 h 152400"/>
              <a:gd name="connsiteX361" fmla="*/ 268351 w 5544439"/>
              <a:gd name="connsiteY361" fmla="*/ 0 h 152400"/>
              <a:gd name="connsiteX362" fmla="*/ 268351 w 5544439"/>
              <a:gd name="connsiteY362" fmla="*/ 152400 h 152400"/>
              <a:gd name="connsiteX363" fmla="*/ 149352 w 5544439"/>
              <a:gd name="connsiteY363" fmla="*/ 152400 h 152400"/>
              <a:gd name="connsiteX365" fmla="*/ 0 w 5544439"/>
              <a:gd name="connsiteY365" fmla="*/ 0 h 152400"/>
              <a:gd name="connsiteX366" fmla="*/ 118999 w 5544439"/>
              <a:gd name="connsiteY366" fmla="*/ 0 h 152400"/>
              <a:gd name="connsiteX367" fmla="*/ 118999 w 5544439"/>
              <a:gd name="connsiteY367" fmla="*/ 152400 h 152400"/>
              <a:gd name="connsiteX368" fmla="*/ 0 w 5544439"/>
              <a:gd name="connsiteY36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</a:cxnLst>
            <a:rect l="l" t="t" r="r" b="b"/>
            <a:pathLst>
              <a:path w="5544439" h="152400">
                <a:moveTo>
                  <a:pt x="5432298" y="6858"/>
                </a:moveTo>
                <a:lnTo>
                  <a:pt x="5432298" y="145542"/>
                </a:lnTo>
                <a:lnTo>
                  <a:pt x="5537581" y="145542"/>
                </a:lnTo>
                <a:lnTo>
                  <a:pt x="5537581" y="6858"/>
                </a:lnTo>
                <a:moveTo>
                  <a:pt x="5281422" y="6858"/>
                </a:moveTo>
                <a:lnTo>
                  <a:pt x="5281422" y="145542"/>
                </a:lnTo>
                <a:lnTo>
                  <a:pt x="5386705" y="145542"/>
                </a:lnTo>
                <a:lnTo>
                  <a:pt x="5386705" y="6858"/>
                </a:lnTo>
                <a:moveTo>
                  <a:pt x="5130546" y="6858"/>
                </a:moveTo>
                <a:lnTo>
                  <a:pt x="5130546" y="145542"/>
                </a:lnTo>
                <a:lnTo>
                  <a:pt x="5235829" y="145542"/>
                </a:lnTo>
                <a:lnTo>
                  <a:pt x="5235829" y="6858"/>
                </a:lnTo>
                <a:moveTo>
                  <a:pt x="4979670" y="6858"/>
                </a:moveTo>
                <a:lnTo>
                  <a:pt x="4979670" y="145542"/>
                </a:lnTo>
                <a:lnTo>
                  <a:pt x="5084953" y="145542"/>
                </a:lnTo>
                <a:lnTo>
                  <a:pt x="5084953" y="6858"/>
                </a:lnTo>
                <a:moveTo>
                  <a:pt x="4828794" y="6858"/>
                </a:moveTo>
                <a:lnTo>
                  <a:pt x="4828794" y="145542"/>
                </a:lnTo>
                <a:lnTo>
                  <a:pt x="4934077" y="145542"/>
                </a:lnTo>
                <a:lnTo>
                  <a:pt x="4934077" y="6858"/>
                </a:lnTo>
                <a:moveTo>
                  <a:pt x="4677918" y="6858"/>
                </a:moveTo>
                <a:lnTo>
                  <a:pt x="4677918" y="145542"/>
                </a:lnTo>
                <a:lnTo>
                  <a:pt x="4783201" y="145542"/>
                </a:lnTo>
                <a:lnTo>
                  <a:pt x="4783201" y="6858"/>
                </a:lnTo>
                <a:moveTo>
                  <a:pt x="4528566" y="6858"/>
                </a:moveTo>
                <a:lnTo>
                  <a:pt x="4528566" y="145542"/>
                </a:lnTo>
                <a:lnTo>
                  <a:pt x="4633849" y="145542"/>
                </a:lnTo>
                <a:lnTo>
                  <a:pt x="4633849" y="6858"/>
                </a:lnTo>
                <a:moveTo>
                  <a:pt x="4377690" y="6858"/>
                </a:moveTo>
                <a:lnTo>
                  <a:pt x="4377690" y="145542"/>
                </a:lnTo>
                <a:lnTo>
                  <a:pt x="4482973" y="145542"/>
                </a:lnTo>
                <a:lnTo>
                  <a:pt x="4482973" y="6858"/>
                </a:lnTo>
                <a:moveTo>
                  <a:pt x="4226814" y="6858"/>
                </a:moveTo>
                <a:lnTo>
                  <a:pt x="4226814" y="145542"/>
                </a:lnTo>
                <a:lnTo>
                  <a:pt x="4332097" y="145542"/>
                </a:lnTo>
                <a:lnTo>
                  <a:pt x="4332097" y="6858"/>
                </a:lnTo>
                <a:moveTo>
                  <a:pt x="4075938" y="6858"/>
                </a:moveTo>
                <a:lnTo>
                  <a:pt x="4075938" y="145542"/>
                </a:lnTo>
                <a:lnTo>
                  <a:pt x="4181221" y="145542"/>
                </a:lnTo>
                <a:lnTo>
                  <a:pt x="4181221" y="6858"/>
                </a:lnTo>
                <a:moveTo>
                  <a:pt x="3925062" y="6858"/>
                </a:moveTo>
                <a:lnTo>
                  <a:pt x="3925062" y="145542"/>
                </a:lnTo>
                <a:lnTo>
                  <a:pt x="4030345" y="145542"/>
                </a:lnTo>
                <a:lnTo>
                  <a:pt x="4030345" y="6858"/>
                </a:lnTo>
                <a:moveTo>
                  <a:pt x="3774186" y="6858"/>
                </a:moveTo>
                <a:lnTo>
                  <a:pt x="3774186" y="145542"/>
                </a:lnTo>
                <a:lnTo>
                  <a:pt x="3879469" y="145542"/>
                </a:lnTo>
                <a:lnTo>
                  <a:pt x="3879469" y="6858"/>
                </a:lnTo>
                <a:moveTo>
                  <a:pt x="3623310" y="6858"/>
                </a:moveTo>
                <a:lnTo>
                  <a:pt x="3623310" y="145542"/>
                </a:lnTo>
                <a:lnTo>
                  <a:pt x="3728593" y="145542"/>
                </a:lnTo>
                <a:lnTo>
                  <a:pt x="3728593" y="6858"/>
                </a:lnTo>
                <a:moveTo>
                  <a:pt x="3472434" y="6858"/>
                </a:moveTo>
                <a:lnTo>
                  <a:pt x="3472434" y="145542"/>
                </a:lnTo>
                <a:lnTo>
                  <a:pt x="3577717" y="145542"/>
                </a:lnTo>
                <a:lnTo>
                  <a:pt x="3577717" y="6858"/>
                </a:lnTo>
                <a:moveTo>
                  <a:pt x="3321558" y="6858"/>
                </a:moveTo>
                <a:lnTo>
                  <a:pt x="3321558" y="145542"/>
                </a:lnTo>
                <a:lnTo>
                  <a:pt x="3426841" y="145542"/>
                </a:lnTo>
                <a:lnTo>
                  <a:pt x="3426841" y="6858"/>
                </a:lnTo>
                <a:moveTo>
                  <a:pt x="3170682" y="6858"/>
                </a:moveTo>
                <a:lnTo>
                  <a:pt x="3170682" y="145542"/>
                </a:lnTo>
                <a:lnTo>
                  <a:pt x="3275965" y="145542"/>
                </a:lnTo>
                <a:lnTo>
                  <a:pt x="3275965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0454" y="6858"/>
                </a:moveTo>
                <a:lnTo>
                  <a:pt x="2870454" y="145542"/>
                </a:lnTo>
                <a:lnTo>
                  <a:pt x="2975737" y="145542"/>
                </a:lnTo>
                <a:lnTo>
                  <a:pt x="2975737" y="6858"/>
                </a:lnTo>
                <a:moveTo>
                  <a:pt x="2719578" y="6858"/>
                </a:moveTo>
                <a:lnTo>
                  <a:pt x="2719578" y="145542"/>
                </a:lnTo>
                <a:lnTo>
                  <a:pt x="2824861" y="145542"/>
                </a:lnTo>
                <a:lnTo>
                  <a:pt x="2824861" y="6858"/>
                </a:lnTo>
                <a:moveTo>
                  <a:pt x="2568702" y="6858"/>
                </a:moveTo>
                <a:lnTo>
                  <a:pt x="2568702" y="145542"/>
                </a:lnTo>
                <a:lnTo>
                  <a:pt x="2673985" y="145542"/>
                </a:lnTo>
                <a:lnTo>
                  <a:pt x="2673985" y="6858"/>
                </a:lnTo>
                <a:moveTo>
                  <a:pt x="2417826" y="6858"/>
                </a:moveTo>
                <a:lnTo>
                  <a:pt x="2417826" y="145542"/>
                </a:lnTo>
                <a:lnTo>
                  <a:pt x="2523109" y="145542"/>
                </a:lnTo>
                <a:lnTo>
                  <a:pt x="2523109" y="6858"/>
                </a:lnTo>
                <a:moveTo>
                  <a:pt x="2266950" y="6858"/>
                </a:moveTo>
                <a:lnTo>
                  <a:pt x="2266950" y="145542"/>
                </a:lnTo>
                <a:lnTo>
                  <a:pt x="2372233" y="145542"/>
                </a:lnTo>
                <a:lnTo>
                  <a:pt x="2372233" y="6858"/>
                </a:lnTo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5198" y="6858"/>
                </a:moveTo>
                <a:lnTo>
                  <a:pt x="1965198" y="145542"/>
                </a:lnTo>
                <a:lnTo>
                  <a:pt x="2070481" y="145542"/>
                </a:lnTo>
                <a:lnTo>
                  <a:pt x="2070481" y="6858"/>
                </a:lnTo>
                <a:moveTo>
                  <a:pt x="1814322" y="6858"/>
                </a:moveTo>
                <a:lnTo>
                  <a:pt x="1814322" y="145542"/>
                </a:lnTo>
                <a:lnTo>
                  <a:pt x="1919605" y="145542"/>
                </a:lnTo>
                <a:lnTo>
                  <a:pt x="1919605" y="6858"/>
                </a:lnTo>
                <a:moveTo>
                  <a:pt x="1663446" y="6858"/>
                </a:moveTo>
                <a:lnTo>
                  <a:pt x="1663446" y="145542"/>
                </a:lnTo>
                <a:lnTo>
                  <a:pt x="1768729" y="145542"/>
                </a:lnTo>
                <a:lnTo>
                  <a:pt x="1768729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3218" y="6858"/>
                </a:moveTo>
                <a:lnTo>
                  <a:pt x="1363218" y="145542"/>
                </a:lnTo>
                <a:lnTo>
                  <a:pt x="1468501" y="145542"/>
                </a:lnTo>
                <a:lnTo>
                  <a:pt x="1468501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7962" y="6858"/>
                </a:moveTo>
                <a:lnTo>
                  <a:pt x="457962" y="145542"/>
                </a:lnTo>
                <a:lnTo>
                  <a:pt x="563245" y="145542"/>
                </a:lnTo>
                <a:lnTo>
                  <a:pt x="563245" y="6858"/>
                </a:lnTo>
                <a:moveTo>
                  <a:pt x="307086" y="6858"/>
                </a:moveTo>
                <a:lnTo>
                  <a:pt x="307086" y="145542"/>
                </a:lnTo>
                <a:lnTo>
                  <a:pt x="412369" y="145542"/>
                </a:lnTo>
                <a:lnTo>
                  <a:pt x="412369" y="6858"/>
                </a:lnTo>
                <a:moveTo>
                  <a:pt x="156210" y="6858"/>
                </a:moveTo>
                <a:lnTo>
                  <a:pt x="156210" y="145542"/>
                </a:lnTo>
                <a:lnTo>
                  <a:pt x="261493" y="145542"/>
                </a:lnTo>
                <a:lnTo>
                  <a:pt x="261493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5425440" y="0"/>
                </a:moveTo>
                <a:lnTo>
                  <a:pt x="5544439" y="0"/>
                </a:lnTo>
                <a:lnTo>
                  <a:pt x="5544439" y="152400"/>
                </a:lnTo>
                <a:lnTo>
                  <a:pt x="5425440" y="152400"/>
                </a:lnTo>
                <a:moveTo>
                  <a:pt x="5274564" y="0"/>
                </a:moveTo>
                <a:lnTo>
                  <a:pt x="5393563" y="0"/>
                </a:lnTo>
                <a:lnTo>
                  <a:pt x="5393563" y="152400"/>
                </a:lnTo>
                <a:lnTo>
                  <a:pt x="5274564" y="152400"/>
                </a:lnTo>
                <a:moveTo>
                  <a:pt x="5123688" y="0"/>
                </a:moveTo>
                <a:lnTo>
                  <a:pt x="5242687" y="0"/>
                </a:lnTo>
                <a:lnTo>
                  <a:pt x="5242687" y="152400"/>
                </a:lnTo>
                <a:lnTo>
                  <a:pt x="5123688" y="152400"/>
                </a:lnTo>
                <a:moveTo>
                  <a:pt x="4972812" y="0"/>
                </a:moveTo>
                <a:lnTo>
                  <a:pt x="5091811" y="0"/>
                </a:lnTo>
                <a:lnTo>
                  <a:pt x="5091811" y="152400"/>
                </a:lnTo>
                <a:lnTo>
                  <a:pt x="4972812" y="152400"/>
                </a:lnTo>
                <a:moveTo>
                  <a:pt x="4821936" y="0"/>
                </a:moveTo>
                <a:lnTo>
                  <a:pt x="4940935" y="0"/>
                </a:lnTo>
                <a:lnTo>
                  <a:pt x="4940935" y="152400"/>
                </a:lnTo>
                <a:lnTo>
                  <a:pt x="4821936" y="152400"/>
                </a:lnTo>
                <a:moveTo>
                  <a:pt x="4671060" y="0"/>
                </a:moveTo>
                <a:lnTo>
                  <a:pt x="4790059" y="0"/>
                </a:lnTo>
                <a:lnTo>
                  <a:pt x="4790059" y="152400"/>
                </a:lnTo>
                <a:lnTo>
                  <a:pt x="4671060" y="152400"/>
                </a:lnTo>
                <a:moveTo>
                  <a:pt x="4521708" y="0"/>
                </a:moveTo>
                <a:lnTo>
                  <a:pt x="4640707" y="0"/>
                </a:lnTo>
                <a:lnTo>
                  <a:pt x="4640707" y="152400"/>
                </a:lnTo>
                <a:lnTo>
                  <a:pt x="4521708" y="152400"/>
                </a:lnTo>
                <a:moveTo>
                  <a:pt x="4370832" y="0"/>
                </a:moveTo>
                <a:lnTo>
                  <a:pt x="4489831" y="0"/>
                </a:lnTo>
                <a:lnTo>
                  <a:pt x="4489831" y="152400"/>
                </a:lnTo>
                <a:lnTo>
                  <a:pt x="4370832" y="152400"/>
                </a:lnTo>
                <a:moveTo>
                  <a:pt x="4219956" y="0"/>
                </a:moveTo>
                <a:lnTo>
                  <a:pt x="4338955" y="0"/>
                </a:lnTo>
                <a:lnTo>
                  <a:pt x="4338955" y="152400"/>
                </a:lnTo>
                <a:lnTo>
                  <a:pt x="4219956" y="152400"/>
                </a:lnTo>
                <a:moveTo>
                  <a:pt x="4069080" y="0"/>
                </a:moveTo>
                <a:lnTo>
                  <a:pt x="4188079" y="0"/>
                </a:lnTo>
                <a:lnTo>
                  <a:pt x="4188079" y="152400"/>
                </a:lnTo>
                <a:lnTo>
                  <a:pt x="4069080" y="152400"/>
                </a:lnTo>
                <a:moveTo>
                  <a:pt x="3918204" y="0"/>
                </a:moveTo>
                <a:lnTo>
                  <a:pt x="4037203" y="0"/>
                </a:lnTo>
                <a:lnTo>
                  <a:pt x="4037203" y="152400"/>
                </a:lnTo>
                <a:lnTo>
                  <a:pt x="3918204" y="152400"/>
                </a:lnTo>
                <a:moveTo>
                  <a:pt x="3767328" y="0"/>
                </a:moveTo>
                <a:lnTo>
                  <a:pt x="3886327" y="0"/>
                </a:lnTo>
                <a:lnTo>
                  <a:pt x="3886327" y="152400"/>
                </a:lnTo>
                <a:lnTo>
                  <a:pt x="3767328" y="152400"/>
                </a:lnTo>
                <a:moveTo>
                  <a:pt x="3616452" y="0"/>
                </a:moveTo>
                <a:lnTo>
                  <a:pt x="3735451" y="0"/>
                </a:lnTo>
                <a:lnTo>
                  <a:pt x="3735451" y="152400"/>
                </a:lnTo>
                <a:lnTo>
                  <a:pt x="3616452" y="152400"/>
                </a:lnTo>
                <a:moveTo>
                  <a:pt x="3465576" y="0"/>
                </a:moveTo>
                <a:lnTo>
                  <a:pt x="3584575" y="0"/>
                </a:lnTo>
                <a:lnTo>
                  <a:pt x="3584575" y="152400"/>
                </a:lnTo>
                <a:lnTo>
                  <a:pt x="3465576" y="152400"/>
                </a:lnTo>
                <a:moveTo>
                  <a:pt x="3314700" y="0"/>
                </a:moveTo>
                <a:lnTo>
                  <a:pt x="3433699" y="0"/>
                </a:lnTo>
                <a:lnTo>
                  <a:pt x="3433699" y="152400"/>
                </a:lnTo>
                <a:lnTo>
                  <a:pt x="3314700" y="152400"/>
                </a:lnTo>
                <a:moveTo>
                  <a:pt x="3163824" y="0"/>
                </a:moveTo>
                <a:lnTo>
                  <a:pt x="3282823" y="0"/>
                </a:lnTo>
                <a:lnTo>
                  <a:pt x="3282823" y="152400"/>
                </a:lnTo>
                <a:lnTo>
                  <a:pt x="3163824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3596" y="0"/>
                </a:moveTo>
                <a:lnTo>
                  <a:pt x="2982595" y="0"/>
                </a:lnTo>
                <a:lnTo>
                  <a:pt x="2982595" y="152400"/>
                </a:lnTo>
                <a:lnTo>
                  <a:pt x="2863596" y="152400"/>
                </a:lnTo>
                <a:moveTo>
                  <a:pt x="2712720" y="0"/>
                </a:moveTo>
                <a:lnTo>
                  <a:pt x="2831719" y="0"/>
                </a:lnTo>
                <a:lnTo>
                  <a:pt x="2831719" y="152400"/>
                </a:lnTo>
                <a:lnTo>
                  <a:pt x="2712720" y="152400"/>
                </a:lnTo>
                <a:moveTo>
                  <a:pt x="2561844" y="0"/>
                </a:moveTo>
                <a:lnTo>
                  <a:pt x="2680843" y="0"/>
                </a:lnTo>
                <a:lnTo>
                  <a:pt x="2680843" y="152400"/>
                </a:lnTo>
                <a:lnTo>
                  <a:pt x="2561844" y="152400"/>
                </a:lnTo>
                <a:moveTo>
                  <a:pt x="2410968" y="0"/>
                </a:moveTo>
                <a:lnTo>
                  <a:pt x="2529967" y="0"/>
                </a:lnTo>
                <a:lnTo>
                  <a:pt x="2529967" y="152400"/>
                </a:lnTo>
                <a:lnTo>
                  <a:pt x="2410968" y="152400"/>
                </a:lnTo>
                <a:moveTo>
                  <a:pt x="2260092" y="0"/>
                </a:moveTo>
                <a:lnTo>
                  <a:pt x="2379091" y="0"/>
                </a:lnTo>
                <a:lnTo>
                  <a:pt x="2379091" y="152400"/>
                </a:lnTo>
                <a:lnTo>
                  <a:pt x="2260092" y="152400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8340" y="0"/>
                </a:moveTo>
                <a:lnTo>
                  <a:pt x="2077339" y="0"/>
                </a:lnTo>
                <a:lnTo>
                  <a:pt x="2077339" y="152400"/>
                </a:lnTo>
                <a:lnTo>
                  <a:pt x="1958340" y="152400"/>
                </a:lnTo>
                <a:moveTo>
                  <a:pt x="1807464" y="0"/>
                </a:moveTo>
                <a:lnTo>
                  <a:pt x="1926463" y="0"/>
                </a:lnTo>
                <a:lnTo>
                  <a:pt x="1926463" y="152400"/>
                </a:lnTo>
                <a:lnTo>
                  <a:pt x="1807464" y="152400"/>
                </a:lnTo>
                <a:moveTo>
                  <a:pt x="1656588" y="0"/>
                </a:moveTo>
                <a:lnTo>
                  <a:pt x="1775587" y="0"/>
                </a:lnTo>
                <a:lnTo>
                  <a:pt x="1775587" y="152400"/>
                </a:lnTo>
                <a:lnTo>
                  <a:pt x="1656588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6360" y="0"/>
                </a:moveTo>
                <a:lnTo>
                  <a:pt x="1475359" y="0"/>
                </a:lnTo>
                <a:lnTo>
                  <a:pt x="1475359" y="152400"/>
                </a:lnTo>
                <a:lnTo>
                  <a:pt x="1356360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1104" y="0"/>
                </a:moveTo>
                <a:lnTo>
                  <a:pt x="570103" y="0"/>
                </a:lnTo>
                <a:lnTo>
                  <a:pt x="570103" y="152400"/>
                </a:lnTo>
                <a:lnTo>
                  <a:pt x="451104" y="152400"/>
                </a:lnTo>
                <a:moveTo>
                  <a:pt x="300228" y="0"/>
                </a:moveTo>
                <a:lnTo>
                  <a:pt x="419227" y="0"/>
                </a:lnTo>
                <a:lnTo>
                  <a:pt x="419227" y="152400"/>
                </a:lnTo>
                <a:lnTo>
                  <a:pt x="300228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538797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5387975"/>
            <a:ext cx="7050024" cy="6096"/>
          </a:xfrm>
          <a:custGeom>
            <a:avLst/>
            <a:gdLst>
              <a:gd name="connsiteX0" fmla="*/ 0 w 7050024"/>
              <a:gd name="connsiteY0" fmla="*/ 6096 h 6096"/>
              <a:gd name="connsiteX1" fmla="*/ 7050024 w 7050024"/>
              <a:gd name="connsiteY1" fmla="*/ 6096 h 6096"/>
              <a:gd name="connsiteX2" fmla="*/ 7050024 w 7050024"/>
              <a:gd name="connsiteY2" fmla="*/ 0 h 6096"/>
              <a:gd name="connsiteX3" fmla="*/ 0 w 7050024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50024" h="6096">
                <a:moveTo>
                  <a:pt x="0" y="6096"/>
                </a:moveTo>
                <a:lnTo>
                  <a:pt x="7050024" y="6096"/>
                </a:lnTo>
                <a:lnTo>
                  <a:pt x="70500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538797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5394071"/>
            <a:ext cx="6096" cy="443484"/>
          </a:xfrm>
          <a:custGeom>
            <a:avLst/>
            <a:gdLst>
              <a:gd name="connsiteX0" fmla="*/ 0 w 6096"/>
              <a:gd name="connsiteY0" fmla="*/ 443484 h 443484"/>
              <a:gd name="connsiteX1" fmla="*/ 6096 w 6096"/>
              <a:gd name="connsiteY1" fmla="*/ 443484 h 443484"/>
              <a:gd name="connsiteX2" fmla="*/ 6096 w 6096"/>
              <a:gd name="connsiteY2" fmla="*/ 0 h 443484"/>
              <a:gd name="connsiteX3" fmla="*/ 0 w 6096"/>
              <a:gd name="connsiteY3" fmla="*/ 0 h 4434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43484">
                <a:moveTo>
                  <a:pt x="0" y="443484"/>
                </a:moveTo>
                <a:lnTo>
                  <a:pt x="6096" y="44348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5394071"/>
            <a:ext cx="6096" cy="443484"/>
          </a:xfrm>
          <a:custGeom>
            <a:avLst/>
            <a:gdLst>
              <a:gd name="connsiteX0" fmla="*/ 0 w 6096"/>
              <a:gd name="connsiteY0" fmla="*/ 443484 h 443484"/>
              <a:gd name="connsiteX1" fmla="*/ 6096 w 6096"/>
              <a:gd name="connsiteY1" fmla="*/ 443484 h 443484"/>
              <a:gd name="connsiteX2" fmla="*/ 6096 w 6096"/>
              <a:gd name="connsiteY2" fmla="*/ 0 h 443484"/>
              <a:gd name="connsiteX3" fmla="*/ 0 w 6096"/>
              <a:gd name="connsiteY3" fmla="*/ 0 h 4434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43484">
                <a:moveTo>
                  <a:pt x="0" y="443484"/>
                </a:moveTo>
                <a:lnTo>
                  <a:pt x="6096" y="44348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5896220"/>
            <a:ext cx="1509106" cy="38041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Adresse du salarié : </a:t>
            </a:r>
            <a:r>
              <a:rPr lang="en-US" altLang="zh-CN" sz="500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 </a:t>
            </a:r>
          </a:p>
          <a:p>
            <a:pPr>
              <a:lnSpc>
                <a:spcPts val="540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1351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N°</a:t>
            </a:r>
          </a:p>
        </p:txBody>
      </p:sp>
      <p:sp>
        <p:nvSpPr>
          <p:cNvPr id="4" name="Freeform 3"/>
          <p:cNvSpPr/>
          <p:nvPr/>
        </p:nvSpPr>
        <p:spPr>
          <a:xfrm>
            <a:off x="495059" y="6111621"/>
            <a:ext cx="420738" cy="152400"/>
          </a:xfrm>
          <a:custGeom>
            <a:avLst/>
            <a:gdLst>
              <a:gd name="connsiteX0" fmla="*/ 308597 w 420738"/>
              <a:gd name="connsiteY0" fmla="*/ 6858 h 152400"/>
              <a:gd name="connsiteX1" fmla="*/ 308597 w 420738"/>
              <a:gd name="connsiteY1" fmla="*/ 145542 h 152400"/>
              <a:gd name="connsiteX2" fmla="*/ 413893 w 420738"/>
              <a:gd name="connsiteY2" fmla="*/ 145542 h 152400"/>
              <a:gd name="connsiteX3" fmla="*/ 413893 w 420738"/>
              <a:gd name="connsiteY3" fmla="*/ 6858 h 152400"/>
              <a:gd name="connsiteX5" fmla="*/ 157721 w 420738"/>
              <a:gd name="connsiteY5" fmla="*/ 6858 h 152400"/>
              <a:gd name="connsiteX6" fmla="*/ 157721 w 420738"/>
              <a:gd name="connsiteY6" fmla="*/ 145542 h 152400"/>
              <a:gd name="connsiteX7" fmla="*/ 263017 w 420738"/>
              <a:gd name="connsiteY7" fmla="*/ 145542 h 152400"/>
              <a:gd name="connsiteX8" fmla="*/ 263017 w 420738"/>
              <a:gd name="connsiteY8" fmla="*/ 6858 h 152400"/>
              <a:gd name="connsiteX10" fmla="*/ 6845 w 420738"/>
              <a:gd name="connsiteY10" fmla="*/ 6858 h 152400"/>
              <a:gd name="connsiteX11" fmla="*/ 6845 w 420738"/>
              <a:gd name="connsiteY11" fmla="*/ 145542 h 152400"/>
              <a:gd name="connsiteX12" fmla="*/ 112141 w 420738"/>
              <a:gd name="connsiteY12" fmla="*/ 145542 h 152400"/>
              <a:gd name="connsiteX13" fmla="*/ 112141 w 420738"/>
              <a:gd name="connsiteY13" fmla="*/ 6858 h 152400"/>
              <a:gd name="connsiteX15" fmla="*/ 301752 w 420738"/>
              <a:gd name="connsiteY15" fmla="*/ 0 h 152400"/>
              <a:gd name="connsiteX16" fmla="*/ 420738 w 420738"/>
              <a:gd name="connsiteY16" fmla="*/ 0 h 152400"/>
              <a:gd name="connsiteX17" fmla="*/ 420738 w 420738"/>
              <a:gd name="connsiteY17" fmla="*/ 152400 h 152400"/>
              <a:gd name="connsiteX18" fmla="*/ 301752 w 420738"/>
              <a:gd name="connsiteY18" fmla="*/ 152400 h 152400"/>
              <a:gd name="connsiteX20" fmla="*/ 150876 w 420738"/>
              <a:gd name="connsiteY20" fmla="*/ 0 h 152400"/>
              <a:gd name="connsiteX21" fmla="*/ 269862 w 420738"/>
              <a:gd name="connsiteY21" fmla="*/ 0 h 152400"/>
              <a:gd name="connsiteX22" fmla="*/ 269862 w 420738"/>
              <a:gd name="connsiteY22" fmla="*/ 152400 h 152400"/>
              <a:gd name="connsiteX23" fmla="*/ 150876 w 420738"/>
              <a:gd name="connsiteY23" fmla="*/ 152400 h 152400"/>
              <a:gd name="connsiteX25" fmla="*/ 0 w 420738"/>
              <a:gd name="connsiteY25" fmla="*/ 0 h 152400"/>
              <a:gd name="connsiteX26" fmla="*/ 118986 w 420738"/>
              <a:gd name="connsiteY26" fmla="*/ 0 h 152400"/>
              <a:gd name="connsiteX27" fmla="*/ 118986 w 420738"/>
              <a:gd name="connsiteY27" fmla="*/ 152400 h 152400"/>
              <a:gd name="connsiteX28" fmla="*/ 0 w 420738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38" h="152400"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95059" y="6111621"/>
            <a:ext cx="420738" cy="152400"/>
          </a:xfrm>
          <a:custGeom>
            <a:avLst/>
            <a:gdLst>
              <a:gd name="connsiteX0" fmla="*/ 308597 w 420738"/>
              <a:gd name="connsiteY0" fmla="*/ 6858 h 152400"/>
              <a:gd name="connsiteX1" fmla="*/ 308597 w 420738"/>
              <a:gd name="connsiteY1" fmla="*/ 145542 h 152400"/>
              <a:gd name="connsiteX2" fmla="*/ 413893 w 420738"/>
              <a:gd name="connsiteY2" fmla="*/ 145542 h 152400"/>
              <a:gd name="connsiteX3" fmla="*/ 413893 w 420738"/>
              <a:gd name="connsiteY3" fmla="*/ 6858 h 152400"/>
              <a:gd name="connsiteX5" fmla="*/ 157721 w 420738"/>
              <a:gd name="connsiteY5" fmla="*/ 6858 h 152400"/>
              <a:gd name="connsiteX6" fmla="*/ 157721 w 420738"/>
              <a:gd name="connsiteY6" fmla="*/ 145542 h 152400"/>
              <a:gd name="connsiteX7" fmla="*/ 263017 w 420738"/>
              <a:gd name="connsiteY7" fmla="*/ 145542 h 152400"/>
              <a:gd name="connsiteX8" fmla="*/ 263017 w 420738"/>
              <a:gd name="connsiteY8" fmla="*/ 6858 h 152400"/>
              <a:gd name="connsiteX10" fmla="*/ 6845 w 420738"/>
              <a:gd name="connsiteY10" fmla="*/ 6858 h 152400"/>
              <a:gd name="connsiteX11" fmla="*/ 6845 w 420738"/>
              <a:gd name="connsiteY11" fmla="*/ 145542 h 152400"/>
              <a:gd name="connsiteX12" fmla="*/ 112141 w 420738"/>
              <a:gd name="connsiteY12" fmla="*/ 145542 h 152400"/>
              <a:gd name="connsiteX13" fmla="*/ 112141 w 420738"/>
              <a:gd name="connsiteY13" fmla="*/ 6858 h 152400"/>
              <a:gd name="connsiteX15" fmla="*/ 301752 w 420738"/>
              <a:gd name="connsiteY15" fmla="*/ 0 h 152400"/>
              <a:gd name="connsiteX16" fmla="*/ 420738 w 420738"/>
              <a:gd name="connsiteY16" fmla="*/ 0 h 152400"/>
              <a:gd name="connsiteX17" fmla="*/ 420738 w 420738"/>
              <a:gd name="connsiteY17" fmla="*/ 152400 h 152400"/>
              <a:gd name="connsiteX18" fmla="*/ 301752 w 420738"/>
              <a:gd name="connsiteY18" fmla="*/ 152400 h 152400"/>
              <a:gd name="connsiteX20" fmla="*/ 150876 w 420738"/>
              <a:gd name="connsiteY20" fmla="*/ 0 h 152400"/>
              <a:gd name="connsiteX21" fmla="*/ 269862 w 420738"/>
              <a:gd name="connsiteY21" fmla="*/ 0 h 152400"/>
              <a:gd name="connsiteX22" fmla="*/ 269862 w 420738"/>
              <a:gd name="connsiteY22" fmla="*/ 152400 h 152400"/>
              <a:gd name="connsiteX23" fmla="*/ 150876 w 420738"/>
              <a:gd name="connsiteY23" fmla="*/ 152400 h 152400"/>
              <a:gd name="connsiteX25" fmla="*/ 0 w 420738"/>
              <a:gd name="connsiteY25" fmla="*/ 0 h 152400"/>
              <a:gd name="connsiteX26" fmla="*/ 118986 w 420738"/>
              <a:gd name="connsiteY26" fmla="*/ 0 h 152400"/>
              <a:gd name="connsiteX27" fmla="*/ 118986 w 420738"/>
              <a:gd name="connsiteY27" fmla="*/ 152400 h 152400"/>
              <a:gd name="connsiteX28" fmla="*/ 0 w 420738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38" h="152400"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963473" y="6117200"/>
            <a:ext cx="52449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Voie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377442" y="6111621"/>
            <a:ext cx="2228215" cy="152400"/>
          </a:xfrm>
          <a:custGeom>
            <a:avLst/>
            <a:gdLst>
              <a:gd name="connsiteX0" fmla="*/ 2116074 w 2228215"/>
              <a:gd name="connsiteY0" fmla="*/ 6858 h 152400"/>
              <a:gd name="connsiteX1" fmla="*/ 2116074 w 2228215"/>
              <a:gd name="connsiteY1" fmla="*/ 145542 h 152400"/>
              <a:gd name="connsiteX2" fmla="*/ 2221357 w 2228215"/>
              <a:gd name="connsiteY2" fmla="*/ 145542 h 152400"/>
              <a:gd name="connsiteX3" fmla="*/ 2221357 w 2228215"/>
              <a:gd name="connsiteY3" fmla="*/ 6858 h 152400"/>
              <a:gd name="connsiteX5" fmla="*/ 1965198 w 2228215"/>
              <a:gd name="connsiteY5" fmla="*/ 6858 h 152400"/>
              <a:gd name="connsiteX6" fmla="*/ 1965198 w 2228215"/>
              <a:gd name="connsiteY6" fmla="*/ 145542 h 152400"/>
              <a:gd name="connsiteX7" fmla="*/ 2070481 w 2228215"/>
              <a:gd name="connsiteY7" fmla="*/ 145542 h 152400"/>
              <a:gd name="connsiteX8" fmla="*/ 2070481 w 2228215"/>
              <a:gd name="connsiteY8" fmla="*/ 6858 h 152400"/>
              <a:gd name="connsiteX10" fmla="*/ 1815846 w 2228215"/>
              <a:gd name="connsiteY10" fmla="*/ 6858 h 152400"/>
              <a:gd name="connsiteX11" fmla="*/ 1815846 w 2228215"/>
              <a:gd name="connsiteY11" fmla="*/ 145542 h 152400"/>
              <a:gd name="connsiteX12" fmla="*/ 1921129 w 2228215"/>
              <a:gd name="connsiteY12" fmla="*/ 145542 h 152400"/>
              <a:gd name="connsiteX13" fmla="*/ 1921129 w 2228215"/>
              <a:gd name="connsiteY13" fmla="*/ 6858 h 152400"/>
              <a:gd name="connsiteX15" fmla="*/ 1664970 w 2228215"/>
              <a:gd name="connsiteY15" fmla="*/ 6858 h 152400"/>
              <a:gd name="connsiteX16" fmla="*/ 1664970 w 2228215"/>
              <a:gd name="connsiteY16" fmla="*/ 145542 h 152400"/>
              <a:gd name="connsiteX17" fmla="*/ 1770253 w 2228215"/>
              <a:gd name="connsiteY17" fmla="*/ 145542 h 152400"/>
              <a:gd name="connsiteX18" fmla="*/ 1770253 w 2228215"/>
              <a:gd name="connsiteY18" fmla="*/ 6858 h 152400"/>
              <a:gd name="connsiteX20" fmla="*/ 1514094 w 2228215"/>
              <a:gd name="connsiteY20" fmla="*/ 6858 h 152400"/>
              <a:gd name="connsiteX21" fmla="*/ 1514094 w 2228215"/>
              <a:gd name="connsiteY21" fmla="*/ 145542 h 152400"/>
              <a:gd name="connsiteX22" fmla="*/ 1619377 w 2228215"/>
              <a:gd name="connsiteY22" fmla="*/ 145542 h 152400"/>
              <a:gd name="connsiteX23" fmla="*/ 1619377 w 2228215"/>
              <a:gd name="connsiteY23" fmla="*/ 6858 h 152400"/>
              <a:gd name="connsiteX25" fmla="*/ 1363218 w 2228215"/>
              <a:gd name="connsiteY25" fmla="*/ 6858 h 152400"/>
              <a:gd name="connsiteX26" fmla="*/ 1363218 w 2228215"/>
              <a:gd name="connsiteY26" fmla="*/ 145542 h 152400"/>
              <a:gd name="connsiteX27" fmla="*/ 1468501 w 2228215"/>
              <a:gd name="connsiteY27" fmla="*/ 145542 h 152400"/>
              <a:gd name="connsiteX28" fmla="*/ 1468501 w 2228215"/>
              <a:gd name="connsiteY28" fmla="*/ 6858 h 152400"/>
              <a:gd name="connsiteX30" fmla="*/ 1212342 w 2228215"/>
              <a:gd name="connsiteY30" fmla="*/ 6858 h 152400"/>
              <a:gd name="connsiteX31" fmla="*/ 1212342 w 2228215"/>
              <a:gd name="connsiteY31" fmla="*/ 145542 h 152400"/>
              <a:gd name="connsiteX32" fmla="*/ 1317625 w 2228215"/>
              <a:gd name="connsiteY32" fmla="*/ 145542 h 152400"/>
              <a:gd name="connsiteX33" fmla="*/ 1317625 w 2228215"/>
              <a:gd name="connsiteY33" fmla="*/ 6858 h 152400"/>
              <a:gd name="connsiteX35" fmla="*/ 1061466 w 2228215"/>
              <a:gd name="connsiteY35" fmla="*/ 6858 h 152400"/>
              <a:gd name="connsiteX36" fmla="*/ 1061466 w 2228215"/>
              <a:gd name="connsiteY36" fmla="*/ 145542 h 152400"/>
              <a:gd name="connsiteX37" fmla="*/ 1166749 w 2228215"/>
              <a:gd name="connsiteY37" fmla="*/ 145542 h 152400"/>
              <a:gd name="connsiteX38" fmla="*/ 1166749 w 2228215"/>
              <a:gd name="connsiteY38" fmla="*/ 6858 h 152400"/>
              <a:gd name="connsiteX40" fmla="*/ 910590 w 2228215"/>
              <a:gd name="connsiteY40" fmla="*/ 6858 h 152400"/>
              <a:gd name="connsiteX41" fmla="*/ 910590 w 2228215"/>
              <a:gd name="connsiteY41" fmla="*/ 145542 h 152400"/>
              <a:gd name="connsiteX42" fmla="*/ 1015873 w 2228215"/>
              <a:gd name="connsiteY42" fmla="*/ 145542 h 152400"/>
              <a:gd name="connsiteX43" fmla="*/ 1015873 w 2228215"/>
              <a:gd name="connsiteY43" fmla="*/ 6858 h 152400"/>
              <a:gd name="connsiteX45" fmla="*/ 759714 w 2228215"/>
              <a:gd name="connsiteY45" fmla="*/ 6858 h 152400"/>
              <a:gd name="connsiteX46" fmla="*/ 759714 w 2228215"/>
              <a:gd name="connsiteY46" fmla="*/ 145542 h 152400"/>
              <a:gd name="connsiteX47" fmla="*/ 864997 w 2228215"/>
              <a:gd name="connsiteY47" fmla="*/ 145542 h 152400"/>
              <a:gd name="connsiteX48" fmla="*/ 864997 w 2228215"/>
              <a:gd name="connsiteY48" fmla="*/ 6858 h 152400"/>
              <a:gd name="connsiteX50" fmla="*/ 608838 w 2228215"/>
              <a:gd name="connsiteY50" fmla="*/ 6858 h 152400"/>
              <a:gd name="connsiteX51" fmla="*/ 608838 w 2228215"/>
              <a:gd name="connsiteY51" fmla="*/ 145542 h 152400"/>
              <a:gd name="connsiteX52" fmla="*/ 714121 w 2228215"/>
              <a:gd name="connsiteY52" fmla="*/ 145542 h 152400"/>
              <a:gd name="connsiteX53" fmla="*/ 714121 w 2228215"/>
              <a:gd name="connsiteY53" fmla="*/ 6858 h 152400"/>
              <a:gd name="connsiteX55" fmla="*/ 457962 w 2228215"/>
              <a:gd name="connsiteY55" fmla="*/ 6858 h 152400"/>
              <a:gd name="connsiteX56" fmla="*/ 457962 w 2228215"/>
              <a:gd name="connsiteY56" fmla="*/ 145542 h 152400"/>
              <a:gd name="connsiteX57" fmla="*/ 563245 w 2228215"/>
              <a:gd name="connsiteY57" fmla="*/ 145542 h 152400"/>
              <a:gd name="connsiteX58" fmla="*/ 563245 w 2228215"/>
              <a:gd name="connsiteY58" fmla="*/ 6858 h 152400"/>
              <a:gd name="connsiteX60" fmla="*/ 308610 w 2228215"/>
              <a:gd name="connsiteY60" fmla="*/ 6858 h 152400"/>
              <a:gd name="connsiteX61" fmla="*/ 308610 w 2228215"/>
              <a:gd name="connsiteY61" fmla="*/ 145542 h 152400"/>
              <a:gd name="connsiteX62" fmla="*/ 413893 w 2228215"/>
              <a:gd name="connsiteY62" fmla="*/ 145542 h 152400"/>
              <a:gd name="connsiteX63" fmla="*/ 413893 w 2228215"/>
              <a:gd name="connsiteY63" fmla="*/ 6858 h 152400"/>
              <a:gd name="connsiteX65" fmla="*/ 157734 w 2228215"/>
              <a:gd name="connsiteY65" fmla="*/ 6858 h 152400"/>
              <a:gd name="connsiteX66" fmla="*/ 157734 w 2228215"/>
              <a:gd name="connsiteY66" fmla="*/ 145542 h 152400"/>
              <a:gd name="connsiteX67" fmla="*/ 263017 w 2228215"/>
              <a:gd name="connsiteY67" fmla="*/ 145542 h 152400"/>
              <a:gd name="connsiteX68" fmla="*/ 263017 w 2228215"/>
              <a:gd name="connsiteY68" fmla="*/ 6858 h 152400"/>
              <a:gd name="connsiteX70" fmla="*/ 6858 w 2228215"/>
              <a:gd name="connsiteY70" fmla="*/ 6858 h 152400"/>
              <a:gd name="connsiteX71" fmla="*/ 6858 w 2228215"/>
              <a:gd name="connsiteY71" fmla="*/ 145542 h 152400"/>
              <a:gd name="connsiteX72" fmla="*/ 112141 w 2228215"/>
              <a:gd name="connsiteY72" fmla="*/ 145542 h 152400"/>
              <a:gd name="connsiteX73" fmla="*/ 112141 w 2228215"/>
              <a:gd name="connsiteY73" fmla="*/ 6858 h 152400"/>
              <a:gd name="connsiteX75" fmla="*/ 2109216 w 2228215"/>
              <a:gd name="connsiteY75" fmla="*/ 0 h 152400"/>
              <a:gd name="connsiteX76" fmla="*/ 2228215 w 2228215"/>
              <a:gd name="connsiteY76" fmla="*/ 0 h 152400"/>
              <a:gd name="connsiteX77" fmla="*/ 2228215 w 2228215"/>
              <a:gd name="connsiteY77" fmla="*/ 152400 h 152400"/>
              <a:gd name="connsiteX78" fmla="*/ 2109216 w 2228215"/>
              <a:gd name="connsiteY78" fmla="*/ 152400 h 152400"/>
              <a:gd name="connsiteX80" fmla="*/ 1958340 w 2228215"/>
              <a:gd name="connsiteY80" fmla="*/ 0 h 152400"/>
              <a:gd name="connsiteX81" fmla="*/ 2077339 w 2228215"/>
              <a:gd name="connsiteY81" fmla="*/ 0 h 152400"/>
              <a:gd name="connsiteX82" fmla="*/ 2077339 w 2228215"/>
              <a:gd name="connsiteY82" fmla="*/ 152400 h 152400"/>
              <a:gd name="connsiteX83" fmla="*/ 1958340 w 2228215"/>
              <a:gd name="connsiteY83" fmla="*/ 152400 h 152400"/>
              <a:gd name="connsiteX85" fmla="*/ 1808988 w 2228215"/>
              <a:gd name="connsiteY85" fmla="*/ 0 h 152400"/>
              <a:gd name="connsiteX86" fmla="*/ 1927987 w 2228215"/>
              <a:gd name="connsiteY86" fmla="*/ 0 h 152400"/>
              <a:gd name="connsiteX87" fmla="*/ 1927987 w 2228215"/>
              <a:gd name="connsiteY87" fmla="*/ 152400 h 152400"/>
              <a:gd name="connsiteX88" fmla="*/ 1808988 w 2228215"/>
              <a:gd name="connsiteY88" fmla="*/ 152400 h 152400"/>
              <a:gd name="connsiteX90" fmla="*/ 1658112 w 2228215"/>
              <a:gd name="connsiteY90" fmla="*/ 0 h 152400"/>
              <a:gd name="connsiteX91" fmla="*/ 1777111 w 2228215"/>
              <a:gd name="connsiteY91" fmla="*/ 0 h 152400"/>
              <a:gd name="connsiteX92" fmla="*/ 1777111 w 2228215"/>
              <a:gd name="connsiteY92" fmla="*/ 152400 h 152400"/>
              <a:gd name="connsiteX93" fmla="*/ 1658112 w 2228215"/>
              <a:gd name="connsiteY93" fmla="*/ 152400 h 152400"/>
              <a:gd name="connsiteX95" fmla="*/ 1507236 w 2228215"/>
              <a:gd name="connsiteY95" fmla="*/ 0 h 152400"/>
              <a:gd name="connsiteX96" fmla="*/ 1626235 w 2228215"/>
              <a:gd name="connsiteY96" fmla="*/ 0 h 152400"/>
              <a:gd name="connsiteX97" fmla="*/ 1626235 w 2228215"/>
              <a:gd name="connsiteY97" fmla="*/ 152400 h 152400"/>
              <a:gd name="connsiteX98" fmla="*/ 1507236 w 2228215"/>
              <a:gd name="connsiteY98" fmla="*/ 152400 h 152400"/>
              <a:gd name="connsiteX100" fmla="*/ 1356360 w 2228215"/>
              <a:gd name="connsiteY100" fmla="*/ 0 h 152400"/>
              <a:gd name="connsiteX101" fmla="*/ 1475359 w 2228215"/>
              <a:gd name="connsiteY101" fmla="*/ 0 h 152400"/>
              <a:gd name="connsiteX102" fmla="*/ 1475359 w 2228215"/>
              <a:gd name="connsiteY102" fmla="*/ 152400 h 152400"/>
              <a:gd name="connsiteX103" fmla="*/ 1356360 w 2228215"/>
              <a:gd name="connsiteY103" fmla="*/ 152400 h 152400"/>
              <a:gd name="connsiteX105" fmla="*/ 1205484 w 2228215"/>
              <a:gd name="connsiteY105" fmla="*/ 0 h 152400"/>
              <a:gd name="connsiteX106" fmla="*/ 1324483 w 2228215"/>
              <a:gd name="connsiteY106" fmla="*/ 0 h 152400"/>
              <a:gd name="connsiteX107" fmla="*/ 1324483 w 2228215"/>
              <a:gd name="connsiteY107" fmla="*/ 152400 h 152400"/>
              <a:gd name="connsiteX108" fmla="*/ 1205484 w 2228215"/>
              <a:gd name="connsiteY108" fmla="*/ 152400 h 152400"/>
              <a:gd name="connsiteX110" fmla="*/ 1054608 w 2228215"/>
              <a:gd name="connsiteY110" fmla="*/ 0 h 152400"/>
              <a:gd name="connsiteX111" fmla="*/ 1173607 w 2228215"/>
              <a:gd name="connsiteY111" fmla="*/ 0 h 152400"/>
              <a:gd name="connsiteX112" fmla="*/ 1173607 w 2228215"/>
              <a:gd name="connsiteY112" fmla="*/ 152400 h 152400"/>
              <a:gd name="connsiteX113" fmla="*/ 1054608 w 2228215"/>
              <a:gd name="connsiteY113" fmla="*/ 152400 h 152400"/>
              <a:gd name="connsiteX115" fmla="*/ 903732 w 2228215"/>
              <a:gd name="connsiteY115" fmla="*/ 0 h 152400"/>
              <a:gd name="connsiteX116" fmla="*/ 1022731 w 2228215"/>
              <a:gd name="connsiteY116" fmla="*/ 0 h 152400"/>
              <a:gd name="connsiteX117" fmla="*/ 1022731 w 2228215"/>
              <a:gd name="connsiteY117" fmla="*/ 152400 h 152400"/>
              <a:gd name="connsiteX118" fmla="*/ 903732 w 2228215"/>
              <a:gd name="connsiteY118" fmla="*/ 152400 h 152400"/>
              <a:gd name="connsiteX120" fmla="*/ 752856 w 2228215"/>
              <a:gd name="connsiteY120" fmla="*/ 0 h 152400"/>
              <a:gd name="connsiteX121" fmla="*/ 871855 w 2228215"/>
              <a:gd name="connsiteY121" fmla="*/ 0 h 152400"/>
              <a:gd name="connsiteX122" fmla="*/ 871855 w 2228215"/>
              <a:gd name="connsiteY122" fmla="*/ 152400 h 152400"/>
              <a:gd name="connsiteX123" fmla="*/ 752856 w 2228215"/>
              <a:gd name="connsiteY123" fmla="*/ 152400 h 152400"/>
              <a:gd name="connsiteX125" fmla="*/ 601980 w 2228215"/>
              <a:gd name="connsiteY125" fmla="*/ 0 h 152400"/>
              <a:gd name="connsiteX126" fmla="*/ 720979 w 2228215"/>
              <a:gd name="connsiteY126" fmla="*/ 0 h 152400"/>
              <a:gd name="connsiteX127" fmla="*/ 720979 w 2228215"/>
              <a:gd name="connsiteY127" fmla="*/ 152400 h 152400"/>
              <a:gd name="connsiteX128" fmla="*/ 601980 w 2228215"/>
              <a:gd name="connsiteY128" fmla="*/ 152400 h 152400"/>
              <a:gd name="connsiteX130" fmla="*/ 451104 w 2228215"/>
              <a:gd name="connsiteY130" fmla="*/ 0 h 152400"/>
              <a:gd name="connsiteX131" fmla="*/ 570103 w 2228215"/>
              <a:gd name="connsiteY131" fmla="*/ 0 h 152400"/>
              <a:gd name="connsiteX132" fmla="*/ 570103 w 2228215"/>
              <a:gd name="connsiteY132" fmla="*/ 152400 h 152400"/>
              <a:gd name="connsiteX133" fmla="*/ 451104 w 2228215"/>
              <a:gd name="connsiteY133" fmla="*/ 152400 h 152400"/>
              <a:gd name="connsiteX135" fmla="*/ 301752 w 2228215"/>
              <a:gd name="connsiteY135" fmla="*/ 0 h 152400"/>
              <a:gd name="connsiteX136" fmla="*/ 420751 w 2228215"/>
              <a:gd name="connsiteY136" fmla="*/ 0 h 152400"/>
              <a:gd name="connsiteX137" fmla="*/ 420751 w 2228215"/>
              <a:gd name="connsiteY137" fmla="*/ 152400 h 152400"/>
              <a:gd name="connsiteX138" fmla="*/ 301752 w 2228215"/>
              <a:gd name="connsiteY138" fmla="*/ 152400 h 152400"/>
              <a:gd name="connsiteX140" fmla="*/ 150876 w 2228215"/>
              <a:gd name="connsiteY140" fmla="*/ 0 h 152400"/>
              <a:gd name="connsiteX141" fmla="*/ 269875 w 2228215"/>
              <a:gd name="connsiteY141" fmla="*/ 0 h 152400"/>
              <a:gd name="connsiteX142" fmla="*/ 269875 w 2228215"/>
              <a:gd name="connsiteY142" fmla="*/ 152400 h 152400"/>
              <a:gd name="connsiteX143" fmla="*/ 150876 w 2228215"/>
              <a:gd name="connsiteY143" fmla="*/ 152400 h 152400"/>
              <a:gd name="connsiteX145" fmla="*/ 0 w 2228215"/>
              <a:gd name="connsiteY145" fmla="*/ 0 h 152400"/>
              <a:gd name="connsiteX146" fmla="*/ 118999 w 2228215"/>
              <a:gd name="connsiteY146" fmla="*/ 0 h 152400"/>
              <a:gd name="connsiteX147" fmla="*/ 118999 w 2228215"/>
              <a:gd name="connsiteY147" fmla="*/ 152400 h 152400"/>
              <a:gd name="connsiteX148" fmla="*/ 0 w 2228215"/>
              <a:gd name="connsiteY1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</a:cxnLst>
            <a:rect l="l" t="t" r="r" b="b"/>
            <a:pathLst>
              <a:path w="2228215" h="152400"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5198" y="6858"/>
                </a:moveTo>
                <a:lnTo>
                  <a:pt x="1965198" y="145542"/>
                </a:lnTo>
                <a:lnTo>
                  <a:pt x="2070481" y="145542"/>
                </a:lnTo>
                <a:lnTo>
                  <a:pt x="2070481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3218" y="6858"/>
                </a:moveTo>
                <a:lnTo>
                  <a:pt x="1363218" y="145542"/>
                </a:lnTo>
                <a:lnTo>
                  <a:pt x="1468501" y="145542"/>
                </a:lnTo>
                <a:lnTo>
                  <a:pt x="1468501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7962" y="6858"/>
                </a:moveTo>
                <a:lnTo>
                  <a:pt x="457962" y="145542"/>
                </a:lnTo>
                <a:lnTo>
                  <a:pt x="563245" y="145542"/>
                </a:lnTo>
                <a:lnTo>
                  <a:pt x="563245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8340" y="0"/>
                </a:moveTo>
                <a:lnTo>
                  <a:pt x="2077339" y="0"/>
                </a:lnTo>
                <a:lnTo>
                  <a:pt x="2077339" y="152400"/>
                </a:lnTo>
                <a:lnTo>
                  <a:pt x="1958340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6360" y="0"/>
                </a:moveTo>
                <a:lnTo>
                  <a:pt x="1475359" y="0"/>
                </a:lnTo>
                <a:lnTo>
                  <a:pt x="1475359" y="152400"/>
                </a:lnTo>
                <a:lnTo>
                  <a:pt x="1356360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1104" y="0"/>
                </a:moveTo>
                <a:lnTo>
                  <a:pt x="570103" y="0"/>
                </a:lnTo>
                <a:lnTo>
                  <a:pt x="570103" y="152400"/>
                </a:lnTo>
                <a:lnTo>
                  <a:pt x="451104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377442" y="6111621"/>
            <a:ext cx="2228215" cy="152400"/>
          </a:xfrm>
          <a:custGeom>
            <a:avLst/>
            <a:gdLst>
              <a:gd name="connsiteX0" fmla="*/ 2116074 w 2228215"/>
              <a:gd name="connsiteY0" fmla="*/ 6858 h 152400"/>
              <a:gd name="connsiteX1" fmla="*/ 2116074 w 2228215"/>
              <a:gd name="connsiteY1" fmla="*/ 145542 h 152400"/>
              <a:gd name="connsiteX2" fmla="*/ 2221357 w 2228215"/>
              <a:gd name="connsiteY2" fmla="*/ 145542 h 152400"/>
              <a:gd name="connsiteX3" fmla="*/ 2221357 w 2228215"/>
              <a:gd name="connsiteY3" fmla="*/ 6858 h 152400"/>
              <a:gd name="connsiteX5" fmla="*/ 1965198 w 2228215"/>
              <a:gd name="connsiteY5" fmla="*/ 6858 h 152400"/>
              <a:gd name="connsiteX6" fmla="*/ 1965198 w 2228215"/>
              <a:gd name="connsiteY6" fmla="*/ 145542 h 152400"/>
              <a:gd name="connsiteX7" fmla="*/ 2070481 w 2228215"/>
              <a:gd name="connsiteY7" fmla="*/ 145542 h 152400"/>
              <a:gd name="connsiteX8" fmla="*/ 2070481 w 2228215"/>
              <a:gd name="connsiteY8" fmla="*/ 6858 h 152400"/>
              <a:gd name="connsiteX10" fmla="*/ 1815846 w 2228215"/>
              <a:gd name="connsiteY10" fmla="*/ 6858 h 152400"/>
              <a:gd name="connsiteX11" fmla="*/ 1815846 w 2228215"/>
              <a:gd name="connsiteY11" fmla="*/ 145542 h 152400"/>
              <a:gd name="connsiteX12" fmla="*/ 1921129 w 2228215"/>
              <a:gd name="connsiteY12" fmla="*/ 145542 h 152400"/>
              <a:gd name="connsiteX13" fmla="*/ 1921129 w 2228215"/>
              <a:gd name="connsiteY13" fmla="*/ 6858 h 152400"/>
              <a:gd name="connsiteX15" fmla="*/ 1664970 w 2228215"/>
              <a:gd name="connsiteY15" fmla="*/ 6858 h 152400"/>
              <a:gd name="connsiteX16" fmla="*/ 1664970 w 2228215"/>
              <a:gd name="connsiteY16" fmla="*/ 145542 h 152400"/>
              <a:gd name="connsiteX17" fmla="*/ 1770253 w 2228215"/>
              <a:gd name="connsiteY17" fmla="*/ 145542 h 152400"/>
              <a:gd name="connsiteX18" fmla="*/ 1770253 w 2228215"/>
              <a:gd name="connsiteY18" fmla="*/ 6858 h 152400"/>
              <a:gd name="connsiteX20" fmla="*/ 1514094 w 2228215"/>
              <a:gd name="connsiteY20" fmla="*/ 6858 h 152400"/>
              <a:gd name="connsiteX21" fmla="*/ 1514094 w 2228215"/>
              <a:gd name="connsiteY21" fmla="*/ 145542 h 152400"/>
              <a:gd name="connsiteX22" fmla="*/ 1619377 w 2228215"/>
              <a:gd name="connsiteY22" fmla="*/ 145542 h 152400"/>
              <a:gd name="connsiteX23" fmla="*/ 1619377 w 2228215"/>
              <a:gd name="connsiteY23" fmla="*/ 6858 h 152400"/>
              <a:gd name="connsiteX25" fmla="*/ 1363218 w 2228215"/>
              <a:gd name="connsiteY25" fmla="*/ 6858 h 152400"/>
              <a:gd name="connsiteX26" fmla="*/ 1363218 w 2228215"/>
              <a:gd name="connsiteY26" fmla="*/ 145542 h 152400"/>
              <a:gd name="connsiteX27" fmla="*/ 1468501 w 2228215"/>
              <a:gd name="connsiteY27" fmla="*/ 145542 h 152400"/>
              <a:gd name="connsiteX28" fmla="*/ 1468501 w 2228215"/>
              <a:gd name="connsiteY28" fmla="*/ 6858 h 152400"/>
              <a:gd name="connsiteX30" fmla="*/ 1212342 w 2228215"/>
              <a:gd name="connsiteY30" fmla="*/ 6858 h 152400"/>
              <a:gd name="connsiteX31" fmla="*/ 1212342 w 2228215"/>
              <a:gd name="connsiteY31" fmla="*/ 145542 h 152400"/>
              <a:gd name="connsiteX32" fmla="*/ 1317625 w 2228215"/>
              <a:gd name="connsiteY32" fmla="*/ 145542 h 152400"/>
              <a:gd name="connsiteX33" fmla="*/ 1317625 w 2228215"/>
              <a:gd name="connsiteY33" fmla="*/ 6858 h 152400"/>
              <a:gd name="connsiteX35" fmla="*/ 1061466 w 2228215"/>
              <a:gd name="connsiteY35" fmla="*/ 6858 h 152400"/>
              <a:gd name="connsiteX36" fmla="*/ 1061466 w 2228215"/>
              <a:gd name="connsiteY36" fmla="*/ 145542 h 152400"/>
              <a:gd name="connsiteX37" fmla="*/ 1166749 w 2228215"/>
              <a:gd name="connsiteY37" fmla="*/ 145542 h 152400"/>
              <a:gd name="connsiteX38" fmla="*/ 1166749 w 2228215"/>
              <a:gd name="connsiteY38" fmla="*/ 6858 h 152400"/>
              <a:gd name="connsiteX40" fmla="*/ 910590 w 2228215"/>
              <a:gd name="connsiteY40" fmla="*/ 6858 h 152400"/>
              <a:gd name="connsiteX41" fmla="*/ 910590 w 2228215"/>
              <a:gd name="connsiteY41" fmla="*/ 145542 h 152400"/>
              <a:gd name="connsiteX42" fmla="*/ 1015873 w 2228215"/>
              <a:gd name="connsiteY42" fmla="*/ 145542 h 152400"/>
              <a:gd name="connsiteX43" fmla="*/ 1015873 w 2228215"/>
              <a:gd name="connsiteY43" fmla="*/ 6858 h 152400"/>
              <a:gd name="connsiteX45" fmla="*/ 759714 w 2228215"/>
              <a:gd name="connsiteY45" fmla="*/ 6858 h 152400"/>
              <a:gd name="connsiteX46" fmla="*/ 759714 w 2228215"/>
              <a:gd name="connsiteY46" fmla="*/ 145542 h 152400"/>
              <a:gd name="connsiteX47" fmla="*/ 864997 w 2228215"/>
              <a:gd name="connsiteY47" fmla="*/ 145542 h 152400"/>
              <a:gd name="connsiteX48" fmla="*/ 864997 w 2228215"/>
              <a:gd name="connsiteY48" fmla="*/ 6858 h 152400"/>
              <a:gd name="connsiteX50" fmla="*/ 608838 w 2228215"/>
              <a:gd name="connsiteY50" fmla="*/ 6858 h 152400"/>
              <a:gd name="connsiteX51" fmla="*/ 608838 w 2228215"/>
              <a:gd name="connsiteY51" fmla="*/ 145542 h 152400"/>
              <a:gd name="connsiteX52" fmla="*/ 714121 w 2228215"/>
              <a:gd name="connsiteY52" fmla="*/ 145542 h 152400"/>
              <a:gd name="connsiteX53" fmla="*/ 714121 w 2228215"/>
              <a:gd name="connsiteY53" fmla="*/ 6858 h 152400"/>
              <a:gd name="connsiteX55" fmla="*/ 457962 w 2228215"/>
              <a:gd name="connsiteY55" fmla="*/ 6858 h 152400"/>
              <a:gd name="connsiteX56" fmla="*/ 457962 w 2228215"/>
              <a:gd name="connsiteY56" fmla="*/ 145542 h 152400"/>
              <a:gd name="connsiteX57" fmla="*/ 563245 w 2228215"/>
              <a:gd name="connsiteY57" fmla="*/ 145542 h 152400"/>
              <a:gd name="connsiteX58" fmla="*/ 563245 w 2228215"/>
              <a:gd name="connsiteY58" fmla="*/ 6858 h 152400"/>
              <a:gd name="connsiteX60" fmla="*/ 308610 w 2228215"/>
              <a:gd name="connsiteY60" fmla="*/ 6858 h 152400"/>
              <a:gd name="connsiteX61" fmla="*/ 308610 w 2228215"/>
              <a:gd name="connsiteY61" fmla="*/ 145542 h 152400"/>
              <a:gd name="connsiteX62" fmla="*/ 413893 w 2228215"/>
              <a:gd name="connsiteY62" fmla="*/ 145542 h 152400"/>
              <a:gd name="connsiteX63" fmla="*/ 413893 w 2228215"/>
              <a:gd name="connsiteY63" fmla="*/ 6858 h 152400"/>
              <a:gd name="connsiteX65" fmla="*/ 157734 w 2228215"/>
              <a:gd name="connsiteY65" fmla="*/ 6858 h 152400"/>
              <a:gd name="connsiteX66" fmla="*/ 157734 w 2228215"/>
              <a:gd name="connsiteY66" fmla="*/ 145542 h 152400"/>
              <a:gd name="connsiteX67" fmla="*/ 263017 w 2228215"/>
              <a:gd name="connsiteY67" fmla="*/ 145542 h 152400"/>
              <a:gd name="connsiteX68" fmla="*/ 263017 w 2228215"/>
              <a:gd name="connsiteY68" fmla="*/ 6858 h 152400"/>
              <a:gd name="connsiteX70" fmla="*/ 6858 w 2228215"/>
              <a:gd name="connsiteY70" fmla="*/ 6858 h 152400"/>
              <a:gd name="connsiteX71" fmla="*/ 6858 w 2228215"/>
              <a:gd name="connsiteY71" fmla="*/ 145542 h 152400"/>
              <a:gd name="connsiteX72" fmla="*/ 112141 w 2228215"/>
              <a:gd name="connsiteY72" fmla="*/ 145542 h 152400"/>
              <a:gd name="connsiteX73" fmla="*/ 112141 w 2228215"/>
              <a:gd name="connsiteY73" fmla="*/ 6858 h 152400"/>
              <a:gd name="connsiteX75" fmla="*/ 2109216 w 2228215"/>
              <a:gd name="connsiteY75" fmla="*/ 0 h 152400"/>
              <a:gd name="connsiteX76" fmla="*/ 2228215 w 2228215"/>
              <a:gd name="connsiteY76" fmla="*/ 0 h 152400"/>
              <a:gd name="connsiteX77" fmla="*/ 2228215 w 2228215"/>
              <a:gd name="connsiteY77" fmla="*/ 152400 h 152400"/>
              <a:gd name="connsiteX78" fmla="*/ 2109216 w 2228215"/>
              <a:gd name="connsiteY78" fmla="*/ 152400 h 152400"/>
              <a:gd name="connsiteX80" fmla="*/ 1958340 w 2228215"/>
              <a:gd name="connsiteY80" fmla="*/ 0 h 152400"/>
              <a:gd name="connsiteX81" fmla="*/ 2077339 w 2228215"/>
              <a:gd name="connsiteY81" fmla="*/ 0 h 152400"/>
              <a:gd name="connsiteX82" fmla="*/ 2077339 w 2228215"/>
              <a:gd name="connsiteY82" fmla="*/ 152400 h 152400"/>
              <a:gd name="connsiteX83" fmla="*/ 1958340 w 2228215"/>
              <a:gd name="connsiteY83" fmla="*/ 152400 h 152400"/>
              <a:gd name="connsiteX85" fmla="*/ 1808988 w 2228215"/>
              <a:gd name="connsiteY85" fmla="*/ 0 h 152400"/>
              <a:gd name="connsiteX86" fmla="*/ 1927987 w 2228215"/>
              <a:gd name="connsiteY86" fmla="*/ 0 h 152400"/>
              <a:gd name="connsiteX87" fmla="*/ 1927987 w 2228215"/>
              <a:gd name="connsiteY87" fmla="*/ 152400 h 152400"/>
              <a:gd name="connsiteX88" fmla="*/ 1808988 w 2228215"/>
              <a:gd name="connsiteY88" fmla="*/ 152400 h 152400"/>
              <a:gd name="connsiteX90" fmla="*/ 1658112 w 2228215"/>
              <a:gd name="connsiteY90" fmla="*/ 0 h 152400"/>
              <a:gd name="connsiteX91" fmla="*/ 1777111 w 2228215"/>
              <a:gd name="connsiteY91" fmla="*/ 0 h 152400"/>
              <a:gd name="connsiteX92" fmla="*/ 1777111 w 2228215"/>
              <a:gd name="connsiteY92" fmla="*/ 152400 h 152400"/>
              <a:gd name="connsiteX93" fmla="*/ 1658112 w 2228215"/>
              <a:gd name="connsiteY93" fmla="*/ 152400 h 152400"/>
              <a:gd name="connsiteX95" fmla="*/ 1507236 w 2228215"/>
              <a:gd name="connsiteY95" fmla="*/ 0 h 152400"/>
              <a:gd name="connsiteX96" fmla="*/ 1626235 w 2228215"/>
              <a:gd name="connsiteY96" fmla="*/ 0 h 152400"/>
              <a:gd name="connsiteX97" fmla="*/ 1626235 w 2228215"/>
              <a:gd name="connsiteY97" fmla="*/ 152400 h 152400"/>
              <a:gd name="connsiteX98" fmla="*/ 1507236 w 2228215"/>
              <a:gd name="connsiteY98" fmla="*/ 152400 h 152400"/>
              <a:gd name="connsiteX100" fmla="*/ 1356360 w 2228215"/>
              <a:gd name="connsiteY100" fmla="*/ 0 h 152400"/>
              <a:gd name="connsiteX101" fmla="*/ 1475359 w 2228215"/>
              <a:gd name="connsiteY101" fmla="*/ 0 h 152400"/>
              <a:gd name="connsiteX102" fmla="*/ 1475359 w 2228215"/>
              <a:gd name="connsiteY102" fmla="*/ 152400 h 152400"/>
              <a:gd name="connsiteX103" fmla="*/ 1356360 w 2228215"/>
              <a:gd name="connsiteY103" fmla="*/ 152400 h 152400"/>
              <a:gd name="connsiteX105" fmla="*/ 1205484 w 2228215"/>
              <a:gd name="connsiteY105" fmla="*/ 0 h 152400"/>
              <a:gd name="connsiteX106" fmla="*/ 1324483 w 2228215"/>
              <a:gd name="connsiteY106" fmla="*/ 0 h 152400"/>
              <a:gd name="connsiteX107" fmla="*/ 1324483 w 2228215"/>
              <a:gd name="connsiteY107" fmla="*/ 152400 h 152400"/>
              <a:gd name="connsiteX108" fmla="*/ 1205484 w 2228215"/>
              <a:gd name="connsiteY108" fmla="*/ 152400 h 152400"/>
              <a:gd name="connsiteX110" fmla="*/ 1054608 w 2228215"/>
              <a:gd name="connsiteY110" fmla="*/ 0 h 152400"/>
              <a:gd name="connsiteX111" fmla="*/ 1173607 w 2228215"/>
              <a:gd name="connsiteY111" fmla="*/ 0 h 152400"/>
              <a:gd name="connsiteX112" fmla="*/ 1173607 w 2228215"/>
              <a:gd name="connsiteY112" fmla="*/ 152400 h 152400"/>
              <a:gd name="connsiteX113" fmla="*/ 1054608 w 2228215"/>
              <a:gd name="connsiteY113" fmla="*/ 152400 h 152400"/>
              <a:gd name="connsiteX115" fmla="*/ 903732 w 2228215"/>
              <a:gd name="connsiteY115" fmla="*/ 0 h 152400"/>
              <a:gd name="connsiteX116" fmla="*/ 1022731 w 2228215"/>
              <a:gd name="connsiteY116" fmla="*/ 0 h 152400"/>
              <a:gd name="connsiteX117" fmla="*/ 1022731 w 2228215"/>
              <a:gd name="connsiteY117" fmla="*/ 152400 h 152400"/>
              <a:gd name="connsiteX118" fmla="*/ 903732 w 2228215"/>
              <a:gd name="connsiteY118" fmla="*/ 152400 h 152400"/>
              <a:gd name="connsiteX120" fmla="*/ 752856 w 2228215"/>
              <a:gd name="connsiteY120" fmla="*/ 0 h 152400"/>
              <a:gd name="connsiteX121" fmla="*/ 871855 w 2228215"/>
              <a:gd name="connsiteY121" fmla="*/ 0 h 152400"/>
              <a:gd name="connsiteX122" fmla="*/ 871855 w 2228215"/>
              <a:gd name="connsiteY122" fmla="*/ 152400 h 152400"/>
              <a:gd name="connsiteX123" fmla="*/ 752856 w 2228215"/>
              <a:gd name="connsiteY123" fmla="*/ 152400 h 152400"/>
              <a:gd name="connsiteX125" fmla="*/ 601980 w 2228215"/>
              <a:gd name="connsiteY125" fmla="*/ 0 h 152400"/>
              <a:gd name="connsiteX126" fmla="*/ 720979 w 2228215"/>
              <a:gd name="connsiteY126" fmla="*/ 0 h 152400"/>
              <a:gd name="connsiteX127" fmla="*/ 720979 w 2228215"/>
              <a:gd name="connsiteY127" fmla="*/ 152400 h 152400"/>
              <a:gd name="connsiteX128" fmla="*/ 601980 w 2228215"/>
              <a:gd name="connsiteY128" fmla="*/ 152400 h 152400"/>
              <a:gd name="connsiteX130" fmla="*/ 451104 w 2228215"/>
              <a:gd name="connsiteY130" fmla="*/ 0 h 152400"/>
              <a:gd name="connsiteX131" fmla="*/ 570103 w 2228215"/>
              <a:gd name="connsiteY131" fmla="*/ 0 h 152400"/>
              <a:gd name="connsiteX132" fmla="*/ 570103 w 2228215"/>
              <a:gd name="connsiteY132" fmla="*/ 152400 h 152400"/>
              <a:gd name="connsiteX133" fmla="*/ 451104 w 2228215"/>
              <a:gd name="connsiteY133" fmla="*/ 152400 h 152400"/>
              <a:gd name="connsiteX135" fmla="*/ 301752 w 2228215"/>
              <a:gd name="connsiteY135" fmla="*/ 0 h 152400"/>
              <a:gd name="connsiteX136" fmla="*/ 420751 w 2228215"/>
              <a:gd name="connsiteY136" fmla="*/ 0 h 152400"/>
              <a:gd name="connsiteX137" fmla="*/ 420751 w 2228215"/>
              <a:gd name="connsiteY137" fmla="*/ 152400 h 152400"/>
              <a:gd name="connsiteX138" fmla="*/ 301752 w 2228215"/>
              <a:gd name="connsiteY138" fmla="*/ 152400 h 152400"/>
              <a:gd name="connsiteX140" fmla="*/ 150876 w 2228215"/>
              <a:gd name="connsiteY140" fmla="*/ 0 h 152400"/>
              <a:gd name="connsiteX141" fmla="*/ 269875 w 2228215"/>
              <a:gd name="connsiteY141" fmla="*/ 0 h 152400"/>
              <a:gd name="connsiteX142" fmla="*/ 269875 w 2228215"/>
              <a:gd name="connsiteY142" fmla="*/ 152400 h 152400"/>
              <a:gd name="connsiteX143" fmla="*/ 150876 w 2228215"/>
              <a:gd name="connsiteY143" fmla="*/ 152400 h 152400"/>
              <a:gd name="connsiteX145" fmla="*/ 0 w 2228215"/>
              <a:gd name="connsiteY145" fmla="*/ 0 h 152400"/>
              <a:gd name="connsiteX146" fmla="*/ 118999 w 2228215"/>
              <a:gd name="connsiteY146" fmla="*/ 0 h 152400"/>
              <a:gd name="connsiteX147" fmla="*/ 118999 w 2228215"/>
              <a:gd name="connsiteY147" fmla="*/ 152400 h 152400"/>
              <a:gd name="connsiteX148" fmla="*/ 0 w 2228215"/>
              <a:gd name="connsiteY1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</a:cxnLst>
            <a:rect l="l" t="t" r="r" b="b"/>
            <a:pathLst>
              <a:path w="2228215" h="152400"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5198" y="6858"/>
                </a:moveTo>
                <a:lnTo>
                  <a:pt x="1965198" y="145542"/>
                </a:lnTo>
                <a:lnTo>
                  <a:pt x="2070481" y="145542"/>
                </a:lnTo>
                <a:lnTo>
                  <a:pt x="2070481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3218" y="6858"/>
                </a:moveTo>
                <a:lnTo>
                  <a:pt x="1363218" y="145542"/>
                </a:lnTo>
                <a:lnTo>
                  <a:pt x="1468501" y="145542"/>
                </a:lnTo>
                <a:lnTo>
                  <a:pt x="1468501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7962" y="6858"/>
                </a:moveTo>
                <a:lnTo>
                  <a:pt x="457962" y="145542"/>
                </a:lnTo>
                <a:lnTo>
                  <a:pt x="563245" y="145542"/>
                </a:lnTo>
                <a:lnTo>
                  <a:pt x="563245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8340" y="0"/>
                </a:moveTo>
                <a:lnTo>
                  <a:pt x="2077339" y="0"/>
                </a:lnTo>
                <a:lnTo>
                  <a:pt x="2077339" y="152400"/>
                </a:lnTo>
                <a:lnTo>
                  <a:pt x="1958340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6360" y="0"/>
                </a:moveTo>
                <a:lnTo>
                  <a:pt x="1475359" y="0"/>
                </a:lnTo>
                <a:lnTo>
                  <a:pt x="1475359" y="152400"/>
                </a:lnTo>
                <a:lnTo>
                  <a:pt x="1356360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1104" y="0"/>
                </a:moveTo>
                <a:lnTo>
                  <a:pt x="570103" y="0"/>
                </a:lnTo>
                <a:lnTo>
                  <a:pt x="570103" y="152400"/>
                </a:lnTo>
                <a:lnTo>
                  <a:pt x="451104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6339704"/>
            <a:ext cx="1038632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Complément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247915" y="6334125"/>
            <a:ext cx="2379078" cy="152400"/>
          </a:xfrm>
          <a:custGeom>
            <a:avLst/>
            <a:gdLst>
              <a:gd name="connsiteX0" fmla="*/ 2266937 w 2379078"/>
              <a:gd name="connsiteY0" fmla="*/ 6858 h 152400"/>
              <a:gd name="connsiteX1" fmla="*/ 2266937 w 2379078"/>
              <a:gd name="connsiteY1" fmla="*/ 145542 h 152400"/>
              <a:gd name="connsiteX2" fmla="*/ 2372220 w 2379078"/>
              <a:gd name="connsiteY2" fmla="*/ 145542 h 152400"/>
              <a:gd name="connsiteX3" fmla="*/ 2372220 w 2379078"/>
              <a:gd name="connsiteY3" fmla="*/ 6858 h 152400"/>
              <a:gd name="connsiteX5" fmla="*/ 2116061 w 2379078"/>
              <a:gd name="connsiteY5" fmla="*/ 6858 h 152400"/>
              <a:gd name="connsiteX6" fmla="*/ 2116061 w 2379078"/>
              <a:gd name="connsiteY6" fmla="*/ 145542 h 152400"/>
              <a:gd name="connsiteX7" fmla="*/ 2221344 w 2379078"/>
              <a:gd name="connsiteY7" fmla="*/ 145542 h 152400"/>
              <a:gd name="connsiteX8" fmla="*/ 2221344 w 2379078"/>
              <a:gd name="connsiteY8" fmla="*/ 6858 h 152400"/>
              <a:gd name="connsiteX10" fmla="*/ 1966709 w 2379078"/>
              <a:gd name="connsiteY10" fmla="*/ 6858 h 152400"/>
              <a:gd name="connsiteX11" fmla="*/ 1966709 w 2379078"/>
              <a:gd name="connsiteY11" fmla="*/ 145542 h 152400"/>
              <a:gd name="connsiteX12" fmla="*/ 2071992 w 2379078"/>
              <a:gd name="connsiteY12" fmla="*/ 145542 h 152400"/>
              <a:gd name="connsiteX13" fmla="*/ 2071992 w 2379078"/>
              <a:gd name="connsiteY13" fmla="*/ 6858 h 152400"/>
              <a:gd name="connsiteX15" fmla="*/ 1815833 w 2379078"/>
              <a:gd name="connsiteY15" fmla="*/ 6858 h 152400"/>
              <a:gd name="connsiteX16" fmla="*/ 1815833 w 2379078"/>
              <a:gd name="connsiteY16" fmla="*/ 145542 h 152400"/>
              <a:gd name="connsiteX17" fmla="*/ 1921116 w 2379078"/>
              <a:gd name="connsiteY17" fmla="*/ 145542 h 152400"/>
              <a:gd name="connsiteX18" fmla="*/ 1921116 w 2379078"/>
              <a:gd name="connsiteY18" fmla="*/ 6858 h 152400"/>
              <a:gd name="connsiteX20" fmla="*/ 1664957 w 2379078"/>
              <a:gd name="connsiteY20" fmla="*/ 6858 h 152400"/>
              <a:gd name="connsiteX21" fmla="*/ 1664957 w 2379078"/>
              <a:gd name="connsiteY21" fmla="*/ 145542 h 152400"/>
              <a:gd name="connsiteX22" fmla="*/ 1770240 w 2379078"/>
              <a:gd name="connsiteY22" fmla="*/ 145542 h 152400"/>
              <a:gd name="connsiteX23" fmla="*/ 1770240 w 2379078"/>
              <a:gd name="connsiteY23" fmla="*/ 6858 h 152400"/>
              <a:gd name="connsiteX25" fmla="*/ 1514081 w 2379078"/>
              <a:gd name="connsiteY25" fmla="*/ 6858 h 152400"/>
              <a:gd name="connsiteX26" fmla="*/ 1514081 w 2379078"/>
              <a:gd name="connsiteY26" fmla="*/ 145542 h 152400"/>
              <a:gd name="connsiteX27" fmla="*/ 1619364 w 2379078"/>
              <a:gd name="connsiteY27" fmla="*/ 145542 h 152400"/>
              <a:gd name="connsiteX28" fmla="*/ 1619364 w 2379078"/>
              <a:gd name="connsiteY28" fmla="*/ 6858 h 152400"/>
              <a:gd name="connsiteX30" fmla="*/ 1363205 w 2379078"/>
              <a:gd name="connsiteY30" fmla="*/ 6858 h 152400"/>
              <a:gd name="connsiteX31" fmla="*/ 1363205 w 2379078"/>
              <a:gd name="connsiteY31" fmla="*/ 145542 h 152400"/>
              <a:gd name="connsiteX32" fmla="*/ 1468488 w 2379078"/>
              <a:gd name="connsiteY32" fmla="*/ 145542 h 152400"/>
              <a:gd name="connsiteX33" fmla="*/ 1468488 w 2379078"/>
              <a:gd name="connsiteY33" fmla="*/ 6858 h 152400"/>
              <a:gd name="connsiteX35" fmla="*/ 1212329 w 2379078"/>
              <a:gd name="connsiteY35" fmla="*/ 6858 h 152400"/>
              <a:gd name="connsiteX36" fmla="*/ 1212329 w 2379078"/>
              <a:gd name="connsiteY36" fmla="*/ 145542 h 152400"/>
              <a:gd name="connsiteX37" fmla="*/ 1317612 w 2379078"/>
              <a:gd name="connsiteY37" fmla="*/ 145542 h 152400"/>
              <a:gd name="connsiteX38" fmla="*/ 1317612 w 2379078"/>
              <a:gd name="connsiteY38" fmla="*/ 6858 h 152400"/>
              <a:gd name="connsiteX40" fmla="*/ 1061453 w 2379078"/>
              <a:gd name="connsiteY40" fmla="*/ 6858 h 152400"/>
              <a:gd name="connsiteX41" fmla="*/ 1061453 w 2379078"/>
              <a:gd name="connsiteY41" fmla="*/ 145542 h 152400"/>
              <a:gd name="connsiteX42" fmla="*/ 1166736 w 2379078"/>
              <a:gd name="connsiteY42" fmla="*/ 145542 h 152400"/>
              <a:gd name="connsiteX43" fmla="*/ 1166736 w 2379078"/>
              <a:gd name="connsiteY43" fmla="*/ 6858 h 152400"/>
              <a:gd name="connsiteX45" fmla="*/ 910577 w 2379078"/>
              <a:gd name="connsiteY45" fmla="*/ 6858 h 152400"/>
              <a:gd name="connsiteX46" fmla="*/ 910577 w 2379078"/>
              <a:gd name="connsiteY46" fmla="*/ 145542 h 152400"/>
              <a:gd name="connsiteX47" fmla="*/ 1015860 w 2379078"/>
              <a:gd name="connsiteY47" fmla="*/ 145542 h 152400"/>
              <a:gd name="connsiteX48" fmla="*/ 1015860 w 2379078"/>
              <a:gd name="connsiteY48" fmla="*/ 6858 h 152400"/>
              <a:gd name="connsiteX50" fmla="*/ 759701 w 2379078"/>
              <a:gd name="connsiteY50" fmla="*/ 6858 h 152400"/>
              <a:gd name="connsiteX51" fmla="*/ 759701 w 2379078"/>
              <a:gd name="connsiteY51" fmla="*/ 145542 h 152400"/>
              <a:gd name="connsiteX52" fmla="*/ 864984 w 2379078"/>
              <a:gd name="connsiteY52" fmla="*/ 145542 h 152400"/>
              <a:gd name="connsiteX53" fmla="*/ 864984 w 2379078"/>
              <a:gd name="connsiteY53" fmla="*/ 6858 h 152400"/>
              <a:gd name="connsiteX55" fmla="*/ 608825 w 2379078"/>
              <a:gd name="connsiteY55" fmla="*/ 6858 h 152400"/>
              <a:gd name="connsiteX56" fmla="*/ 608825 w 2379078"/>
              <a:gd name="connsiteY56" fmla="*/ 145542 h 152400"/>
              <a:gd name="connsiteX57" fmla="*/ 714108 w 2379078"/>
              <a:gd name="connsiteY57" fmla="*/ 145542 h 152400"/>
              <a:gd name="connsiteX58" fmla="*/ 714108 w 2379078"/>
              <a:gd name="connsiteY58" fmla="*/ 6858 h 152400"/>
              <a:gd name="connsiteX60" fmla="*/ 459473 w 2379078"/>
              <a:gd name="connsiteY60" fmla="*/ 6858 h 152400"/>
              <a:gd name="connsiteX61" fmla="*/ 459473 w 2379078"/>
              <a:gd name="connsiteY61" fmla="*/ 145542 h 152400"/>
              <a:gd name="connsiteX62" fmla="*/ 564756 w 2379078"/>
              <a:gd name="connsiteY62" fmla="*/ 145542 h 152400"/>
              <a:gd name="connsiteX63" fmla="*/ 564756 w 2379078"/>
              <a:gd name="connsiteY63" fmla="*/ 6858 h 152400"/>
              <a:gd name="connsiteX65" fmla="*/ 308597 w 2379078"/>
              <a:gd name="connsiteY65" fmla="*/ 6858 h 152400"/>
              <a:gd name="connsiteX66" fmla="*/ 308597 w 2379078"/>
              <a:gd name="connsiteY66" fmla="*/ 145542 h 152400"/>
              <a:gd name="connsiteX67" fmla="*/ 413880 w 2379078"/>
              <a:gd name="connsiteY67" fmla="*/ 145542 h 152400"/>
              <a:gd name="connsiteX68" fmla="*/ 413880 w 2379078"/>
              <a:gd name="connsiteY68" fmla="*/ 6858 h 152400"/>
              <a:gd name="connsiteX70" fmla="*/ 157721 w 2379078"/>
              <a:gd name="connsiteY70" fmla="*/ 6858 h 152400"/>
              <a:gd name="connsiteX71" fmla="*/ 157721 w 2379078"/>
              <a:gd name="connsiteY71" fmla="*/ 145542 h 152400"/>
              <a:gd name="connsiteX72" fmla="*/ 263004 w 2379078"/>
              <a:gd name="connsiteY72" fmla="*/ 145542 h 152400"/>
              <a:gd name="connsiteX73" fmla="*/ 263004 w 2379078"/>
              <a:gd name="connsiteY73" fmla="*/ 6858 h 152400"/>
              <a:gd name="connsiteX75" fmla="*/ 6845 w 2379078"/>
              <a:gd name="connsiteY75" fmla="*/ 6858 h 152400"/>
              <a:gd name="connsiteX76" fmla="*/ 6845 w 2379078"/>
              <a:gd name="connsiteY76" fmla="*/ 145542 h 152400"/>
              <a:gd name="connsiteX77" fmla="*/ 112128 w 2379078"/>
              <a:gd name="connsiteY77" fmla="*/ 145542 h 152400"/>
              <a:gd name="connsiteX78" fmla="*/ 112128 w 2379078"/>
              <a:gd name="connsiteY78" fmla="*/ 6858 h 152400"/>
              <a:gd name="connsiteX80" fmla="*/ 2260079 w 2379078"/>
              <a:gd name="connsiteY80" fmla="*/ 0 h 152400"/>
              <a:gd name="connsiteX81" fmla="*/ 2379078 w 2379078"/>
              <a:gd name="connsiteY81" fmla="*/ 0 h 152400"/>
              <a:gd name="connsiteX82" fmla="*/ 2379078 w 2379078"/>
              <a:gd name="connsiteY82" fmla="*/ 152400 h 152400"/>
              <a:gd name="connsiteX83" fmla="*/ 2260079 w 2379078"/>
              <a:gd name="connsiteY83" fmla="*/ 152400 h 152400"/>
              <a:gd name="connsiteX85" fmla="*/ 2109203 w 2379078"/>
              <a:gd name="connsiteY85" fmla="*/ 0 h 152400"/>
              <a:gd name="connsiteX86" fmla="*/ 2228202 w 2379078"/>
              <a:gd name="connsiteY86" fmla="*/ 0 h 152400"/>
              <a:gd name="connsiteX87" fmla="*/ 2228202 w 2379078"/>
              <a:gd name="connsiteY87" fmla="*/ 152400 h 152400"/>
              <a:gd name="connsiteX88" fmla="*/ 2109203 w 2379078"/>
              <a:gd name="connsiteY88" fmla="*/ 152400 h 152400"/>
              <a:gd name="connsiteX90" fmla="*/ 1959851 w 2379078"/>
              <a:gd name="connsiteY90" fmla="*/ 0 h 152400"/>
              <a:gd name="connsiteX91" fmla="*/ 2078850 w 2379078"/>
              <a:gd name="connsiteY91" fmla="*/ 0 h 152400"/>
              <a:gd name="connsiteX92" fmla="*/ 2078850 w 2379078"/>
              <a:gd name="connsiteY92" fmla="*/ 152400 h 152400"/>
              <a:gd name="connsiteX93" fmla="*/ 1959851 w 2379078"/>
              <a:gd name="connsiteY93" fmla="*/ 152400 h 152400"/>
              <a:gd name="connsiteX95" fmla="*/ 1808975 w 2379078"/>
              <a:gd name="connsiteY95" fmla="*/ 0 h 152400"/>
              <a:gd name="connsiteX96" fmla="*/ 1927974 w 2379078"/>
              <a:gd name="connsiteY96" fmla="*/ 0 h 152400"/>
              <a:gd name="connsiteX97" fmla="*/ 1927974 w 2379078"/>
              <a:gd name="connsiteY97" fmla="*/ 152400 h 152400"/>
              <a:gd name="connsiteX98" fmla="*/ 1808975 w 2379078"/>
              <a:gd name="connsiteY98" fmla="*/ 152400 h 152400"/>
              <a:gd name="connsiteX100" fmla="*/ 1658099 w 2379078"/>
              <a:gd name="connsiteY100" fmla="*/ 0 h 152400"/>
              <a:gd name="connsiteX101" fmla="*/ 1777098 w 2379078"/>
              <a:gd name="connsiteY101" fmla="*/ 0 h 152400"/>
              <a:gd name="connsiteX102" fmla="*/ 1777098 w 2379078"/>
              <a:gd name="connsiteY102" fmla="*/ 152400 h 152400"/>
              <a:gd name="connsiteX103" fmla="*/ 1658099 w 2379078"/>
              <a:gd name="connsiteY103" fmla="*/ 152400 h 152400"/>
              <a:gd name="connsiteX105" fmla="*/ 1507223 w 2379078"/>
              <a:gd name="connsiteY105" fmla="*/ 0 h 152400"/>
              <a:gd name="connsiteX106" fmla="*/ 1626222 w 2379078"/>
              <a:gd name="connsiteY106" fmla="*/ 0 h 152400"/>
              <a:gd name="connsiteX107" fmla="*/ 1626222 w 2379078"/>
              <a:gd name="connsiteY107" fmla="*/ 152400 h 152400"/>
              <a:gd name="connsiteX108" fmla="*/ 1507223 w 2379078"/>
              <a:gd name="connsiteY108" fmla="*/ 152400 h 152400"/>
              <a:gd name="connsiteX110" fmla="*/ 1356347 w 2379078"/>
              <a:gd name="connsiteY110" fmla="*/ 0 h 152400"/>
              <a:gd name="connsiteX111" fmla="*/ 1475346 w 2379078"/>
              <a:gd name="connsiteY111" fmla="*/ 0 h 152400"/>
              <a:gd name="connsiteX112" fmla="*/ 1475346 w 2379078"/>
              <a:gd name="connsiteY112" fmla="*/ 152400 h 152400"/>
              <a:gd name="connsiteX113" fmla="*/ 1356347 w 2379078"/>
              <a:gd name="connsiteY113" fmla="*/ 152400 h 152400"/>
              <a:gd name="connsiteX115" fmla="*/ 1205471 w 2379078"/>
              <a:gd name="connsiteY115" fmla="*/ 0 h 152400"/>
              <a:gd name="connsiteX116" fmla="*/ 1324470 w 2379078"/>
              <a:gd name="connsiteY116" fmla="*/ 0 h 152400"/>
              <a:gd name="connsiteX117" fmla="*/ 1324470 w 2379078"/>
              <a:gd name="connsiteY117" fmla="*/ 152400 h 152400"/>
              <a:gd name="connsiteX118" fmla="*/ 1205471 w 2379078"/>
              <a:gd name="connsiteY118" fmla="*/ 152400 h 152400"/>
              <a:gd name="connsiteX120" fmla="*/ 1054595 w 2379078"/>
              <a:gd name="connsiteY120" fmla="*/ 0 h 152400"/>
              <a:gd name="connsiteX121" fmla="*/ 1173594 w 2379078"/>
              <a:gd name="connsiteY121" fmla="*/ 0 h 152400"/>
              <a:gd name="connsiteX122" fmla="*/ 1173594 w 2379078"/>
              <a:gd name="connsiteY122" fmla="*/ 152400 h 152400"/>
              <a:gd name="connsiteX123" fmla="*/ 1054595 w 2379078"/>
              <a:gd name="connsiteY123" fmla="*/ 152400 h 152400"/>
              <a:gd name="connsiteX125" fmla="*/ 903719 w 2379078"/>
              <a:gd name="connsiteY125" fmla="*/ 0 h 152400"/>
              <a:gd name="connsiteX126" fmla="*/ 1022718 w 2379078"/>
              <a:gd name="connsiteY126" fmla="*/ 0 h 152400"/>
              <a:gd name="connsiteX127" fmla="*/ 1022718 w 2379078"/>
              <a:gd name="connsiteY127" fmla="*/ 152400 h 152400"/>
              <a:gd name="connsiteX128" fmla="*/ 903719 w 2379078"/>
              <a:gd name="connsiteY128" fmla="*/ 152400 h 152400"/>
              <a:gd name="connsiteX130" fmla="*/ 752843 w 2379078"/>
              <a:gd name="connsiteY130" fmla="*/ 0 h 152400"/>
              <a:gd name="connsiteX131" fmla="*/ 871842 w 2379078"/>
              <a:gd name="connsiteY131" fmla="*/ 0 h 152400"/>
              <a:gd name="connsiteX132" fmla="*/ 871842 w 2379078"/>
              <a:gd name="connsiteY132" fmla="*/ 152400 h 152400"/>
              <a:gd name="connsiteX133" fmla="*/ 752843 w 2379078"/>
              <a:gd name="connsiteY133" fmla="*/ 152400 h 152400"/>
              <a:gd name="connsiteX135" fmla="*/ 601967 w 2379078"/>
              <a:gd name="connsiteY135" fmla="*/ 0 h 152400"/>
              <a:gd name="connsiteX136" fmla="*/ 720966 w 2379078"/>
              <a:gd name="connsiteY136" fmla="*/ 0 h 152400"/>
              <a:gd name="connsiteX137" fmla="*/ 720966 w 2379078"/>
              <a:gd name="connsiteY137" fmla="*/ 152400 h 152400"/>
              <a:gd name="connsiteX138" fmla="*/ 601967 w 2379078"/>
              <a:gd name="connsiteY138" fmla="*/ 152400 h 152400"/>
              <a:gd name="connsiteX140" fmla="*/ 452615 w 2379078"/>
              <a:gd name="connsiteY140" fmla="*/ 0 h 152400"/>
              <a:gd name="connsiteX141" fmla="*/ 571614 w 2379078"/>
              <a:gd name="connsiteY141" fmla="*/ 0 h 152400"/>
              <a:gd name="connsiteX142" fmla="*/ 571614 w 2379078"/>
              <a:gd name="connsiteY142" fmla="*/ 152400 h 152400"/>
              <a:gd name="connsiteX143" fmla="*/ 452615 w 2379078"/>
              <a:gd name="connsiteY143" fmla="*/ 152400 h 152400"/>
              <a:gd name="connsiteX145" fmla="*/ 301739 w 2379078"/>
              <a:gd name="connsiteY145" fmla="*/ 0 h 152400"/>
              <a:gd name="connsiteX146" fmla="*/ 420738 w 2379078"/>
              <a:gd name="connsiteY146" fmla="*/ 0 h 152400"/>
              <a:gd name="connsiteX147" fmla="*/ 420738 w 2379078"/>
              <a:gd name="connsiteY147" fmla="*/ 152400 h 152400"/>
              <a:gd name="connsiteX148" fmla="*/ 301739 w 2379078"/>
              <a:gd name="connsiteY148" fmla="*/ 152400 h 152400"/>
              <a:gd name="connsiteX150" fmla="*/ 150863 w 2379078"/>
              <a:gd name="connsiteY150" fmla="*/ 0 h 152400"/>
              <a:gd name="connsiteX151" fmla="*/ 269862 w 2379078"/>
              <a:gd name="connsiteY151" fmla="*/ 0 h 152400"/>
              <a:gd name="connsiteX152" fmla="*/ 269862 w 2379078"/>
              <a:gd name="connsiteY152" fmla="*/ 152400 h 152400"/>
              <a:gd name="connsiteX153" fmla="*/ 150863 w 2379078"/>
              <a:gd name="connsiteY153" fmla="*/ 152400 h 152400"/>
              <a:gd name="connsiteX155" fmla="*/ 0 w 2379078"/>
              <a:gd name="connsiteY155" fmla="*/ 0 h 152400"/>
              <a:gd name="connsiteX156" fmla="*/ 118986 w 2379078"/>
              <a:gd name="connsiteY156" fmla="*/ 0 h 152400"/>
              <a:gd name="connsiteX157" fmla="*/ 118986 w 2379078"/>
              <a:gd name="connsiteY157" fmla="*/ 152400 h 152400"/>
              <a:gd name="connsiteX158" fmla="*/ 0 w 2379078"/>
              <a:gd name="connsiteY1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</a:cxnLst>
            <a:rect l="l" t="t" r="r" b="b"/>
            <a:pathLst>
              <a:path w="2379078" h="152400"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6061" y="6858"/>
                </a:moveTo>
                <a:lnTo>
                  <a:pt x="2116061" y="145542"/>
                </a:lnTo>
                <a:lnTo>
                  <a:pt x="2221344" y="145542"/>
                </a:lnTo>
                <a:lnTo>
                  <a:pt x="2221344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3205" y="6858"/>
                </a:moveTo>
                <a:lnTo>
                  <a:pt x="1363205" y="145542"/>
                </a:lnTo>
                <a:lnTo>
                  <a:pt x="1468488" y="145542"/>
                </a:lnTo>
                <a:lnTo>
                  <a:pt x="1468488" y="6858"/>
                </a:lnTo>
                <a:moveTo>
                  <a:pt x="1212329" y="6858"/>
                </a:moveTo>
                <a:lnTo>
                  <a:pt x="1212329" y="145542"/>
                </a:lnTo>
                <a:lnTo>
                  <a:pt x="1317612" y="145542"/>
                </a:lnTo>
                <a:lnTo>
                  <a:pt x="1317612" y="6858"/>
                </a:lnTo>
                <a:moveTo>
                  <a:pt x="1061453" y="6858"/>
                </a:moveTo>
                <a:lnTo>
                  <a:pt x="1061453" y="145542"/>
                </a:lnTo>
                <a:lnTo>
                  <a:pt x="1166736" y="145542"/>
                </a:lnTo>
                <a:lnTo>
                  <a:pt x="1166736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08825" y="6858"/>
                </a:moveTo>
                <a:lnTo>
                  <a:pt x="608825" y="145542"/>
                </a:lnTo>
                <a:lnTo>
                  <a:pt x="714108" y="145542"/>
                </a:lnTo>
                <a:lnTo>
                  <a:pt x="714108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56" y="145542"/>
                </a:lnTo>
                <a:lnTo>
                  <a:pt x="564756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28" y="145542"/>
                </a:lnTo>
                <a:lnTo>
                  <a:pt x="112128" y="6858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09203" y="0"/>
                </a:moveTo>
                <a:lnTo>
                  <a:pt x="2228202" y="0"/>
                </a:lnTo>
                <a:lnTo>
                  <a:pt x="2228202" y="152400"/>
                </a:lnTo>
                <a:lnTo>
                  <a:pt x="2109203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6347" y="0"/>
                </a:moveTo>
                <a:lnTo>
                  <a:pt x="1475346" y="0"/>
                </a:lnTo>
                <a:lnTo>
                  <a:pt x="1475346" y="152400"/>
                </a:lnTo>
                <a:lnTo>
                  <a:pt x="1356347" y="152400"/>
                </a:lnTo>
                <a:moveTo>
                  <a:pt x="1205471" y="0"/>
                </a:moveTo>
                <a:lnTo>
                  <a:pt x="1324470" y="0"/>
                </a:lnTo>
                <a:lnTo>
                  <a:pt x="1324470" y="152400"/>
                </a:lnTo>
                <a:lnTo>
                  <a:pt x="1205471" y="152400"/>
                </a:lnTo>
                <a:moveTo>
                  <a:pt x="1054595" y="0"/>
                </a:moveTo>
                <a:lnTo>
                  <a:pt x="1173594" y="0"/>
                </a:lnTo>
                <a:lnTo>
                  <a:pt x="1173594" y="152400"/>
                </a:lnTo>
                <a:lnTo>
                  <a:pt x="1054595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1967" y="0"/>
                </a:moveTo>
                <a:lnTo>
                  <a:pt x="720966" y="0"/>
                </a:lnTo>
                <a:lnTo>
                  <a:pt x="720966" y="152400"/>
                </a:lnTo>
                <a:lnTo>
                  <a:pt x="601967" y="152400"/>
                </a:lnTo>
                <a:moveTo>
                  <a:pt x="452615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15" y="152400"/>
                </a:lnTo>
                <a:moveTo>
                  <a:pt x="301739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39" y="152400"/>
                </a:lnTo>
                <a:moveTo>
                  <a:pt x="150863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63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247915" y="6334125"/>
            <a:ext cx="2379078" cy="152400"/>
          </a:xfrm>
          <a:custGeom>
            <a:avLst/>
            <a:gdLst>
              <a:gd name="connsiteX0" fmla="*/ 2266937 w 2379078"/>
              <a:gd name="connsiteY0" fmla="*/ 6858 h 152400"/>
              <a:gd name="connsiteX1" fmla="*/ 2266937 w 2379078"/>
              <a:gd name="connsiteY1" fmla="*/ 145542 h 152400"/>
              <a:gd name="connsiteX2" fmla="*/ 2372220 w 2379078"/>
              <a:gd name="connsiteY2" fmla="*/ 145542 h 152400"/>
              <a:gd name="connsiteX3" fmla="*/ 2372220 w 2379078"/>
              <a:gd name="connsiteY3" fmla="*/ 6858 h 152400"/>
              <a:gd name="connsiteX5" fmla="*/ 2116061 w 2379078"/>
              <a:gd name="connsiteY5" fmla="*/ 6858 h 152400"/>
              <a:gd name="connsiteX6" fmla="*/ 2116061 w 2379078"/>
              <a:gd name="connsiteY6" fmla="*/ 145542 h 152400"/>
              <a:gd name="connsiteX7" fmla="*/ 2221344 w 2379078"/>
              <a:gd name="connsiteY7" fmla="*/ 145542 h 152400"/>
              <a:gd name="connsiteX8" fmla="*/ 2221344 w 2379078"/>
              <a:gd name="connsiteY8" fmla="*/ 6858 h 152400"/>
              <a:gd name="connsiteX10" fmla="*/ 1966709 w 2379078"/>
              <a:gd name="connsiteY10" fmla="*/ 6858 h 152400"/>
              <a:gd name="connsiteX11" fmla="*/ 1966709 w 2379078"/>
              <a:gd name="connsiteY11" fmla="*/ 145542 h 152400"/>
              <a:gd name="connsiteX12" fmla="*/ 2071992 w 2379078"/>
              <a:gd name="connsiteY12" fmla="*/ 145542 h 152400"/>
              <a:gd name="connsiteX13" fmla="*/ 2071992 w 2379078"/>
              <a:gd name="connsiteY13" fmla="*/ 6858 h 152400"/>
              <a:gd name="connsiteX15" fmla="*/ 1815833 w 2379078"/>
              <a:gd name="connsiteY15" fmla="*/ 6858 h 152400"/>
              <a:gd name="connsiteX16" fmla="*/ 1815833 w 2379078"/>
              <a:gd name="connsiteY16" fmla="*/ 145542 h 152400"/>
              <a:gd name="connsiteX17" fmla="*/ 1921116 w 2379078"/>
              <a:gd name="connsiteY17" fmla="*/ 145542 h 152400"/>
              <a:gd name="connsiteX18" fmla="*/ 1921116 w 2379078"/>
              <a:gd name="connsiteY18" fmla="*/ 6858 h 152400"/>
              <a:gd name="connsiteX20" fmla="*/ 1664957 w 2379078"/>
              <a:gd name="connsiteY20" fmla="*/ 6858 h 152400"/>
              <a:gd name="connsiteX21" fmla="*/ 1664957 w 2379078"/>
              <a:gd name="connsiteY21" fmla="*/ 145542 h 152400"/>
              <a:gd name="connsiteX22" fmla="*/ 1770240 w 2379078"/>
              <a:gd name="connsiteY22" fmla="*/ 145542 h 152400"/>
              <a:gd name="connsiteX23" fmla="*/ 1770240 w 2379078"/>
              <a:gd name="connsiteY23" fmla="*/ 6858 h 152400"/>
              <a:gd name="connsiteX25" fmla="*/ 1514081 w 2379078"/>
              <a:gd name="connsiteY25" fmla="*/ 6858 h 152400"/>
              <a:gd name="connsiteX26" fmla="*/ 1514081 w 2379078"/>
              <a:gd name="connsiteY26" fmla="*/ 145542 h 152400"/>
              <a:gd name="connsiteX27" fmla="*/ 1619364 w 2379078"/>
              <a:gd name="connsiteY27" fmla="*/ 145542 h 152400"/>
              <a:gd name="connsiteX28" fmla="*/ 1619364 w 2379078"/>
              <a:gd name="connsiteY28" fmla="*/ 6858 h 152400"/>
              <a:gd name="connsiteX30" fmla="*/ 1363205 w 2379078"/>
              <a:gd name="connsiteY30" fmla="*/ 6858 h 152400"/>
              <a:gd name="connsiteX31" fmla="*/ 1363205 w 2379078"/>
              <a:gd name="connsiteY31" fmla="*/ 145542 h 152400"/>
              <a:gd name="connsiteX32" fmla="*/ 1468488 w 2379078"/>
              <a:gd name="connsiteY32" fmla="*/ 145542 h 152400"/>
              <a:gd name="connsiteX33" fmla="*/ 1468488 w 2379078"/>
              <a:gd name="connsiteY33" fmla="*/ 6858 h 152400"/>
              <a:gd name="connsiteX35" fmla="*/ 1212329 w 2379078"/>
              <a:gd name="connsiteY35" fmla="*/ 6858 h 152400"/>
              <a:gd name="connsiteX36" fmla="*/ 1212329 w 2379078"/>
              <a:gd name="connsiteY36" fmla="*/ 145542 h 152400"/>
              <a:gd name="connsiteX37" fmla="*/ 1317612 w 2379078"/>
              <a:gd name="connsiteY37" fmla="*/ 145542 h 152400"/>
              <a:gd name="connsiteX38" fmla="*/ 1317612 w 2379078"/>
              <a:gd name="connsiteY38" fmla="*/ 6858 h 152400"/>
              <a:gd name="connsiteX40" fmla="*/ 1061453 w 2379078"/>
              <a:gd name="connsiteY40" fmla="*/ 6858 h 152400"/>
              <a:gd name="connsiteX41" fmla="*/ 1061453 w 2379078"/>
              <a:gd name="connsiteY41" fmla="*/ 145542 h 152400"/>
              <a:gd name="connsiteX42" fmla="*/ 1166736 w 2379078"/>
              <a:gd name="connsiteY42" fmla="*/ 145542 h 152400"/>
              <a:gd name="connsiteX43" fmla="*/ 1166736 w 2379078"/>
              <a:gd name="connsiteY43" fmla="*/ 6858 h 152400"/>
              <a:gd name="connsiteX45" fmla="*/ 910577 w 2379078"/>
              <a:gd name="connsiteY45" fmla="*/ 6858 h 152400"/>
              <a:gd name="connsiteX46" fmla="*/ 910577 w 2379078"/>
              <a:gd name="connsiteY46" fmla="*/ 145542 h 152400"/>
              <a:gd name="connsiteX47" fmla="*/ 1015860 w 2379078"/>
              <a:gd name="connsiteY47" fmla="*/ 145542 h 152400"/>
              <a:gd name="connsiteX48" fmla="*/ 1015860 w 2379078"/>
              <a:gd name="connsiteY48" fmla="*/ 6858 h 152400"/>
              <a:gd name="connsiteX50" fmla="*/ 759701 w 2379078"/>
              <a:gd name="connsiteY50" fmla="*/ 6858 h 152400"/>
              <a:gd name="connsiteX51" fmla="*/ 759701 w 2379078"/>
              <a:gd name="connsiteY51" fmla="*/ 145542 h 152400"/>
              <a:gd name="connsiteX52" fmla="*/ 864984 w 2379078"/>
              <a:gd name="connsiteY52" fmla="*/ 145542 h 152400"/>
              <a:gd name="connsiteX53" fmla="*/ 864984 w 2379078"/>
              <a:gd name="connsiteY53" fmla="*/ 6858 h 152400"/>
              <a:gd name="connsiteX55" fmla="*/ 608825 w 2379078"/>
              <a:gd name="connsiteY55" fmla="*/ 6858 h 152400"/>
              <a:gd name="connsiteX56" fmla="*/ 608825 w 2379078"/>
              <a:gd name="connsiteY56" fmla="*/ 145542 h 152400"/>
              <a:gd name="connsiteX57" fmla="*/ 714108 w 2379078"/>
              <a:gd name="connsiteY57" fmla="*/ 145542 h 152400"/>
              <a:gd name="connsiteX58" fmla="*/ 714108 w 2379078"/>
              <a:gd name="connsiteY58" fmla="*/ 6858 h 152400"/>
              <a:gd name="connsiteX60" fmla="*/ 459473 w 2379078"/>
              <a:gd name="connsiteY60" fmla="*/ 6858 h 152400"/>
              <a:gd name="connsiteX61" fmla="*/ 459473 w 2379078"/>
              <a:gd name="connsiteY61" fmla="*/ 145542 h 152400"/>
              <a:gd name="connsiteX62" fmla="*/ 564756 w 2379078"/>
              <a:gd name="connsiteY62" fmla="*/ 145542 h 152400"/>
              <a:gd name="connsiteX63" fmla="*/ 564756 w 2379078"/>
              <a:gd name="connsiteY63" fmla="*/ 6858 h 152400"/>
              <a:gd name="connsiteX65" fmla="*/ 308597 w 2379078"/>
              <a:gd name="connsiteY65" fmla="*/ 6858 h 152400"/>
              <a:gd name="connsiteX66" fmla="*/ 308597 w 2379078"/>
              <a:gd name="connsiteY66" fmla="*/ 145542 h 152400"/>
              <a:gd name="connsiteX67" fmla="*/ 413880 w 2379078"/>
              <a:gd name="connsiteY67" fmla="*/ 145542 h 152400"/>
              <a:gd name="connsiteX68" fmla="*/ 413880 w 2379078"/>
              <a:gd name="connsiteY68" fmla="*/ 6858 h 152400"/>
              <a:gd name="connsiteX70" fmla="*/ 157721 w 2379078"/>
              <a:gd name="connsiteY70" fmla="*/ 6858 h 152400"/>
              <a:gd name="connsiteX71" fmla="*/ 157721 w 2379078"/>
              <a:gd name="connsiteY71" fmla="*/ 145542 h 152400"/>
              <a:gd name="connsiteX72" fmla="*/ 263004 w 2379078"/>
              <a:gd name="connsiteY72" fmla="*/ 145542 h 152400"/>
              <a:gd name="connsiteX73" fmla="*/ 263004 w 2379078"/>
              <a:gd name="connsiteY73" fmla="*/ 6858 h 152400"/>
              <a:gd name="connsiteX75" fmla="*/ 6845 w 2379078"/>
              <a:gd name="connsiteY75" fmla="*/ 6858 h 152400"/>
              <a:gd name="connsiteX76" fmla="*/ 6845 w 2379078"/>
              <a:gd name="connsiteY76" fmla="*/ 145542 h 152400"/>
              <a:gd name="connsiteX77" fmla="*/ 112128 w 2379078"/>
              <a:gd name="connsiteY77" fmla="*/ 145542 h 152400"/>
              <a:gd name="connsiteX78" fmla="*/ 112128 w 2379078"/>
              <a:gd name="connsiteY78" fmla="*/ 6858 h 152400"/>
              <a:gd name="connsiteX80" fmla="*/ 2260079 w 2379078"/>
              <a:gd name="connsiteY80" fmla="*/ 0 h 152400"/>
              <a:gd name="connsiteX81" fmla="*/ 2379078 w 2379078"/>
              <a:gd name="connsiteY81" fmla="*/ 0 h 152400"/>
              <a:gd name="connsiteX82" fmla="*/ 2379078 w 2379078"/>
              <a:gd name="connsiteY82" fmla="*/ 152400 h 152400"/>
              <a:gd name="connsiteX83" fmla="*/ 2260079 w 2379078"/>
              <a:gd name="connsiteY83" fmla="*/ 152400 h 152400"/>
              <a:gd name="connsiteX85" fmla="*/ 2109203 w 2379078"/>
              <a:gd name="connsiteY85" fmla="*/ 0 h 152400"/>
              <a:gd name="connsiteX86" fmla="*/ 2228202 w 2379078"/>
              <a:gd name="connsiteY86" fmla="*/ 0 h 152400"/>
              <a:gd name="connsiteX87" fmla="*/ 2228202 w 2379078"/>
              <a:gd name="connsiteY87" fmla="*/ 152400 h 152400"/>
              <a:gd name="connsiteX88" fmla="*/ 2109203 w 2379078"/>
              <a:gd name="connsiteY88" fmla="*/ 152400 h 152400"/>
              <a:gd name="connsiteX90" fmla="*/ 1959851 w 2379078"/>
              <a:gd name="connsiteY90" fmla="*/ 0 h 152400"/>
              <a:gd name="connsiteX91" fmla="*/ 2078850 w 2379078"/>
              <a:gd name="connsiteY91" fmla="*/ 0 h 152400"/>
              <a:gd name="connsiteX92" fmla="*/ 2078850 w 2379078"/>
              <a:gd name="connsiteY92" fmla="*/ 152400 h 152400"/>
              <a:gd name="connsiteX93" fmla="*/ 1959851 w 2379078"/>
              <a:gd name="connsiteY93" fmla="*/ 152400 h 152400"/>
              <a:gd name="connsiteX95" fmla="*/ 1808975 w 2379078"/>
              <a:gd name="connsiteY95" fmla="*/ 0 h 152400"/>
              <a:gd name="connsiteX96" fmla="*/ 1927974 w 2379078"/>
              <a:gd name="connsiteY96" fmla="*/ 0 h 152400"/>
              <a:gd name="connsiteX97" fmla="*/ 1927974 w 2379078"/>
              <a:gd name="connsiteY97" fmla="*/ 152400 h 152400"/>
              <a:gd name="connsiteX98" fmla="*/ 1808975 w 2379078"/>
              <a:gd name="connsiteY98" fmla="*/ 152400 h 152400"/>
              <a:gd name="connsiteX100" fmla="*/ 1658099 w 2379078"/>
              <a:gd name="connsiteY100" fmla="*/ 0 h 152400"/>
              <a:gd name="connsiteX101" fmla="*/ 1777098 w 2379078"/>
              <a:gd name="connsiteY101" fmla="*/ 0 h 152400"/>
              <a:gd name="connsiteX102" fmla="*/ 1777098 w 2379078"/>
              <a:gd name="connsiteY102" fmla="*/ 152400 h 152400"/>
              <a:gd name="connsiteX103" fmla="*/ 1658099 w 2379078"/>
              <a:gd name="connsiteY103" fmla="*/ 152400 h 152400"/>
              <a:gd name="connsiteX105" fmla="*/ 1507223 w 2379078"/>
              <a:gd name="connsiteY105" fmla="*/ 0 h 152400"/>
              <a:gd name="connsiteX106" fmla="*/ 1626222 w 2379078"/>
              <a:gd name="connsiteY106" fmla="*/ 0 h 152400"/>
              <a:gd name="connsiteX107" fmla="*/ 1626222 w 2379078"/>
              <a:gd name="connsiteY107" fmla="*/ 152400 h 152400"/>
              <a:gd name="connsiteX108" fmla="*/ 1507223 w 2379078"/>
              <a:gd name="connsiteY108" fmla="*/ 152400 h 152400"/>
              <a:gd name="connsiteX110" fmla="*/ 1356347 w 2379078"/>
              <a:gd name="connsiteY110" fmla="*/ 0 h 152400"/>
              <a:gd name="connsiteX111" fmla="*/ 1475346 w 2379078"/>
              <a:gd name="connsiteY111" fmla="*/ 0 h 152400"/>
              <a:gd name="connsiteX112" fmla="*/ 1475346 w 2379078"/>
              <a:gd name="connsiteY112" fmla="*/ 152400 h 152400"/>
              <a:gd name="connsiteX113" fmla="*/ 1356347 w 2379078"/>
              <a:gd name="connsiteY113" fmla="*/ 152400 h 152400"/>
              <a:gd name="connsiteX115" fmla="*/ 1205471 w 2379078"/>
              <a:gd name="connsiteY115" fmla="*/ 0 h 152400"/>
              <a:gd name="connsiteX116" fmla="*/ 1324470 w 2379078"/>
              <a:gd name="connsiteY116" fmla="*/ 0 h 152400"/>
              <a:gd name="connsiteX117" fmla="*/ 1324470 w 2379078"/>
              <a:gd name="connsiteY117" fmla="*/ 152400 h 152400"/>
              <a:gd name="connsiteX118" fmla="*/ 1205471 w 2379078"/>
              <a:gd name="connsiteY118" fmla="*/ 152400 h 152400"/>
              <a:gd name="connsiteX120" fmla="*/ 1054595 w 2379078"/>
              <a:gd name="connsiteY120" fmla="*/ 0 h 152400"/>
              <a:gd name="connsiteX121" fmla="*/ 1173594 w 2379078"/>
              <a:gd name="connsiteY121" fmla="*/ 0 h 152400"/>
              <a:gd name="connsiteX122" fmla="*/ 1173594 w 2379078"/>
              <a:gd name="connsiteY122" fmla="*/ 152400 h 152400"/>
              <a:gd name="connsiteX123" fmla="*/ 1054595 w 2379078"/>
              <a:gd name="connsiteY123" fmla="*/ 152400 h 152400"/>
              <a:gd name="connsiteX125" fmla="*/ 903719 w 2379078"/>
              <a:gd name="connsiteY125" fmla="*/ 0 h 152400"/>
              <a:gd name="connsiteX126" fmla="*/ 1022718 w 2379078"/>
              <a:gd name="connsiteY126" fmla="*/ 0 h 152400"/>
              <a:gd name="connsiteX127" fmla="*/ 1022718 w 2379078"/>
              <a:gd name="connsiteY127" fmla="*/ 152400 h 152400"/>
              <a:gd name="connsiteX128" fmla="*/ 903719 w 2379078"/>
              <a:gd name="connsiteY128" fmla="*/ 152400 h 152400"/>
              <a:gd name="connsiteX130" fmla="*/ 752843 w 2379078"/>
              <a:gd name="connsiteY130" fmla="*/ 0 h 152400"/>
              <a:gd name="connsiteX131" fmla="*/ 871842 w 2379078"/>
              <a:gd name="connsiteY131" fmla="*/ 0 h 152400"/>
              <a:gd name="connsiteX132" fmla="*/ 871842 w 2379078"/>
              <a:gd name="connsiteY132" fmla="*/ 152400 h 152400"/>
              <a:gd name="connsiteX133" fmla="*/ 752843 w 2379078"/>
              <a:gd name="connsiteY133" fmla="*/ 152400 h 152400"/>
              <a:gd name="connsiteX135" fmla="*/ 601967 w 2379078"/>
              <a:gd name="connsiteY135" fmla="*/ 0 h 152400"/>
              <a:gd name="connsiteX136" fmla="*/ 720966 w 2379078"/>
              <a:gd name="connsiteY136" fmla="*/ 0 h 152400"/>
              <a:gd name="connsiteX137" fmla="*/ 720966 w 2379078"/>
              <a:gd name="connsiteY137" fmla="*/ 152400 h 152400"/>
              <a:gd name="connsiteX138" fmla="*/ 601967 w 2379078"/>
              <a:gd name="connsiteY138" fmla="*/ 152400 h 152400"/>
              <a:gd name="connsiteX140" fmla="*/ 452615 w 2379078"/>
              <a:gd name="connsiteY140" fmla="*/ 0 h 152400"/>
              <a:gd name="connsiteX141" fmla="*/ 571614 w 2379078"/>
              <a:gd name="connsiteY141" fmla="*/ 0 h 152400"/>
              <a:gd name="connsiteX142" fmla="*/ 571614 w 2379078"/>
              <a:gd name="connsiteY142" fmla="*/ 152400 h 152400"/>
              <a:gd name="connsiteX143" fmla="*/ 452615 w 2379078"/>
              <a:gd name="connsiteY143" fmla="*/ 152400 h 152400"/>
              <a:gd name="connsiteX145" fmla="*/ 301739 w 2379078"/>
              <a:gd name="connsiteY145" fmla="*/ 0 h 152400"/>
              <a:gd name="connsiteX146" fmla="*/ 420738 w 2379078"/>
              <a:gd name="connsiteY146" fmla="*/ 0 h 152400"/>
              <a:gd name="connsiteX147" fmla="*/ 420738 w 2379078"/>
              <a:gd name="connsiteY147" fmla="*/ 152400 h 152400"/>
              <a:gd name="connsiteX148" fmla="*/ 301739 w 2379078"/>
              <a:gd name="connsiteY148" fmla="*/ 152400 h 152400"/>
              <a:gd name="connsiteX150" fmla="*/ 150863 w 2379078"/>
              <a:gd name="connsiteY150" fmla="*/ 0 h 152400"/>
              <a:gd name="connsiteX151" fmla="*/ 269862 w 2379078"/>
              <a:gd name="connsiteY151" fmla="*/ 0 h 152400"/>
              <a:gd name="connsiteX152" fmla="*/ 269862 w 2379078"/>
              <a:gd name="connsiteY152" fmla="*/ 152400 h 152400"/>
              <a:gd name="connsiteX153" fmla="*/ 150863 w 2379078"/>
              <a:gd name="connsiteY153" fmla="*/ 152400 h 152400"/>
              <a:gd name="connsiteX155" fmla="*/ 0 w 2379078"/>
              <a:gd name="connsiteY155" fmla="*/ 0 h 152400"/>
              <a:gd name="connsiteX156" fmla="*/ 118986 w 2379078"/>
              <a:gd name="connsiteY156" fmla="*/ 0 h 152400"/>
              <a:gd name="connsiteX157" fmla="*/ 118986 w 2379078"/>
              <a:gd name="connsiteY157" fmla="*/ 152400 h 152400"/>
              <a:gd name="connsiteX158" fmla="*/ 0 w 2379078"/>
              <a:gd name="connsiteY1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</a:cxnLst>
            <a:rect l="l" t="t" r="r" b="b"/>
            <a:pathLst>
              <a:path w="2379078" h="152400"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6061" y="6858"/>
                </a:moveTo>
                <a:lnTo>
                  <a:pt x="2116061" y="145542"/>
                </a:lnTo>
                <a:lnTo>
                  <a:pt x="2221344" y="145542"/>
                </a:lnTo>
                <a:lnTo>
                  <a:pt x="2221344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3205" y="6858"/>
                </a:moveTo>
                <a:lnTo>
                  <a:pt x="1363205" y="145542"/>
                </a:lnTo>
                <a:lnTo>
                  <a:pt x="1468488" y="145542"/>
                </a:lnTo>
                <a:lnTo>
                  <a:pt x="1468488" y="6858"/>
                </a:lnTo>
                <a:moveTo>
                  <a:pt x="1212329" y="6858"/>
                </a:moveTo>
                <a:lnTo>
                  <a:pt x="1212329" y="145542"/>
                </a:lnTo>
                <a:lnTo>
                  <a:pt x="1317612" y="145542"/>
                </a:lnTo>
                <a:lnTo>
                  <a:pt x="1317612" y="6858"/>
                </a:lnTo>
                <a:moveTo>
                  <a:pt x="1061453" y="6858"/>
                </a:moveTo>
                <a:lnTo>
                  <a:pt x="1061453" y="145542"/>
                </a:lnTo>
                <a:lnTo>
                  <a:pt x="1166736" y="145542"/>
                </a:lnTo>
                <a:lnTo>
                  <a:pt x="1166736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08825" y="6858"/>
                </a:moveTo>
                <a:lnTo>
                  <a:pt x="608825" y="145542"/>
                </a:lnTo>
                <a:lnTo>
                  <a:pt x="714108" y="145542"/>
                </a:lnTo>
                <a:lnTo>
                  <a:pt x="714108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56" y="145542"/>
                </a:lnTo>
                <a:lnTo>
                  <a:pt x="564756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28" y="145542"/>
                </a:lnTo>
                <a:lnTo>
                  <a:pt x="112128" y="6858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09203" y="0"/>
                </a:moveTo>
                <a:lnTo>
                  <a:pt x="2228202" y="0"/>
                </a:lnTo>
                <a:lnTo>
                  <a:pt x="2228202" y="152400"/>
                </a:lnTo>
                <a:lnTo>
                  <a:pt x="2109203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6347" y="0"/>
                </a:moveTo>
                <a:lnTo>
                  <a:pt x="1475346" y="0"/>
                </a:lnTo>
                <a:lnTo>
                  <a:pt x="1475346" y="152400"/>
                </a:lnTo>
                <a:lnTo>
                  <a:pt x="1356347" y="152400"/>
                </a:lnTo>
                <a:moveTo>
                  <a:pt x="1205471" y="0"/>
                </a:moveTo>
                <a:lnTo>
                  <a:pt x="1324470" y="0"/>
                </a:lnTo>
                <a:lnTo>
                  <a:pt x="1324470" y="152400"/>
                </a:lnTo>
                <a:lnTo>
                  <a:pt x="1205471" y="152400"/>
                </a:lnTo>
                <a:moveTo>
                  <a:pt x="1054595" y="0"/>
                </a:moveTo>
                <a:lnTo>
                  <a:pt x="1173594" y="0"/>
                </a:lnTo>
                <a:lnTo>
                  <a:pt x="1173594" y="152400"/>
                </a:lnTo>
                <a:lnTo>
                  <a:pt x="1054595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1967" y="0"/>
                </a:moveTo>
                <a:lnTo>
                  <a:pt x="720966" y="0"/>
                </a:lnTo>
                <a:lnTo>
                  <a:pt x="720966" y="152400"/>
                </a:lnTo>
                <a:lnTo>
                  <a:pt x="601967" y="152400"/>
                </a:lnTo>
                <a:moveTo>
                  <a:pt x="452615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15" y="152400"/>
                </a:lnTo>
                <a:moveTo>
                  <a:pt x="301739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39" y="152400"/>
                </a:lnTo>
                <a:moveTo>
                  <a:pt x="150863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63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6562208"/>
            <a:ext cx="992083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Code postal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202195" y="6556629"/>
            <a:ext cx="719442" cy="152400"/>
          </a:xfrm>
          <a:custGeom>
            <a:avLst/>
            <a:gdLst>
              <a:gd name="connsiteX0" fmla="*/ 607301 w 719442"/>
              <a:gd name="connsiteY0" fmla="*/ 6858 h 152400"/>
              <a:gd name="connsiteX1" fmla="*/ 607301 w 719442"/>
              <a:gd name="connsiteY1" fmla="*/ 145542 h 152400"/>
              <a:gd name="connsiteX2" fmla="*/ 712584 w 719442"/>
              <a:gd name="connsiteY2" fmla="*/ 145542 h 152400"/>
              <a:gd name="connsiteX3" fmla="*/ 712584 w 719442"/>
              <a:gd name="connsiteY3" fmla="*/ 6858 h 152400"/>
              <a:gd name="connsiteX5" fmla="*/ 457949 w 719442"/>
              <a:gd name="connsiteY5" fmla="*/ 6858 h 152400"/>
              <a:gd name="connsiteX6" fmla="*/ 457949 w 719442"/>
              <a:gd name="connsiteY6" fmla="*/ 145542 h 152400"/>
              <a:gd name="connsiteX7" fmla="*/ 563232 w 719442"/>
              <a:gd name="connsiteY7" fmla="*/ 145542 h 152400"/>
              <a:gd name="connsiteX8" fmla="*/ 563232 w 719442"/>
              <a:gd name="connsiteY8" fmla="*/ 6858 h 152400"/>
              <a:gd name="connsiteX10" fmla="*/ 307073 w 719442"/>
              <a:gd name="connsiteY10" fmla="*/ 6858 h 152400"/>
              <a:gd name="connsiteX11" fmla="*/ 307073 w 719442"/>
              <a:gd name="connsiteY11" fmla="*/ 145542 h 152400"/>
              <a:gd name="connsiteX12" fmla="*/ 412356 w 719442"/>
              <a:gd name="connsiteY12" fmla="*/ 145542 h 152400"/>
              <a:gd name="connsiteX13" fmla="*/ 412356 w 719442"/>
              <a:gd name="connsiteY13" fmla="*/ 6858 h 152400"/>
              <a:gd name="connsiteX15" fmla="*/ 157721 w 719442"/>
              <a:gd name="connsiteY15" fmla="*/ 6858 h 152400"/>
              <a:gd name="connsiteX16" fmla="*/ 157721 w 719442"/>
              <a:gd name="connsiteY16" fmla="*/ 145542 h 152400"/>
              <a:gd name="connsiteX17" fmla="*/ 263004 w 719442"/>
              <a:gd name="connsiteY17" fmla="*/ 145542 h 152400"/>
              <a:gd name="connsiteX18" fmla="*/ 263004 w 719442"/>
              <a:gd name="connsiteY18" fmla="*/ 6858 h 152400"/>
              <a:gd name="connsiteX20" fmla="*/ 6845 w 719442"/>
              <a:gd name="connsiteY20" fmla="*/ 6858 h 152400"/>
              <a:gd name="connsiteX21" fmla="*/ 6845 w 719442"/>
              <a:gd name="connsiteY21" fmla="*/ 145542 h 152400"/>
              <a:gd name="connsiteX22" fmla="*/ 112128 w 719442"/>
              <a:gd name="connsiteY22" fmla="*/ 145542 h 152400"/>
              <a:gd name="connsiteX23" fmla="*/ 112128 w 719442"/>
              <a:gd name="connsiteY23" fmla="*/ 6858 h 152400"/>
              <a:gd name="connsiteX25" fmla="*/ 600443 w 719442"/>
              <a:gd name="connsiteY25" fmla="*/ 0 h 152400"/>
              <a:gd name="connsiteX26" fmla="*/ 719442 w 719442"/>
              <a:gd name="connsiteY26" fmla="*/ 0 h 152400"/>
              <a:gd name="connsiteX27" fmla="*/ 719442 w 719442"/>
              <a:gd name="connsiteY27" fmla="*/ 152400 h 152400"/>
              <a:gd name="connsiteX28" fmla="*/ 600443 w 719442"/>
              <a:gd name="connsiteY28" fmla="*/ 152400 h 152400"/>
              <a:gd name="connsiteX30" fmla="*/ 451091 w 719442"/>
              <a:gd name="connsiteY30" fmla="*/ 0 h 152400"/>
              <a:gd name="connsiteX31" fmla="*/ 570090 w 719442"/>
              <a:gd name="connsiteY31" fmla="*/ 0 h 152400"/>
              <a:gd name="connsiteX32" fmla="*/ 570090 w 719442"/>
              <a:gd name="connsiteY32" fmla="*/ 152400 h 152400"/>
              <a:gd name="connsiteX33" fmla="*/ 451091 w 719442"/>
              <a:gd name="connsiteY33" fmla="*/ 152400 h 152400"/>
              <a:gd name="connsiteX35" fmla="*/ 300215 w 719442"/>
              <a:gd name="connsiteY35" fmla="*/ 0 h 152400"/>
              <a:gd name="connsiteX36" fmla="*/ 419214 w 719442"/>
              <a:gd name="connsiteY36" fmla="*/ 0 h 152400"/>
              <a:gd name="connsiteX37" fmla="*/ 419214 w 719442"/>
              <a:gd name="connsiteY37" fmla="*/ 152400 h 152400"/>
              <a:gd name="connsiteX38" fmla="*/ 300215 w 719442"/>
              <a:gd name="connsiteY38" fmla="*/ 152400 h 152400"/>
              <a:gd name="connsiteX40" fmla="*/ 150863 w 719442"/>
              <a:gd name="connsiteY40" fmla="*/ 0 h 152400"/>
              <a:gd name="connsiteX41" fmla="*/ 269862 w 719442"/>
              <a:gd name="connsiteY41" fmla="*/ 0 h 152400"/>
              <a:gd name="connsiteX42" fmla="*/ 269862 w 719442"/>
              <a:gd name="connsiteY42" fmla="*/ 152400 h 152400"/>
              <a:gd name="connsiteX43" fmla="*/ 150863 w 719442"/>
              <a:gd name="connsiteY43" fmla="*/ 152400 h 152400"/>
              <a:gd name="connsiteX45" fmla="*/ 0 w 719442"/>
              <a:gd name="connsiteY45" fmla="*/ 0 h 152400"/>
              <a:gd name="connsiteX46" fmla="*/ 118986 w 719442"/>
              <a:gd name="connsiteY46" fmla="*/ 0 h 152400"/>
              <a:gd name="connsiteX47" fmla="*/ 118986 w 719442"/>
              <a:gd name="connsiteY47" fmla="*/ 152400 h 152400"/>
              <a:gd name="connsiteX48" fmla="*/ 0 w 719442"/>
              <a:gd name="connsiteY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</a:cxnLst>
            <a:rect l="l" t="t" r="r" b="b"/>
            <a:pathLst>
              <a:path w="719442" h="152400">
                <a:moveTo>
                  <a:pt x="607301" y="6858"/>
                </a:moveTo>
                <a:lnTo>
                  <a:pt x="607301" y="145542"/>
                </a:lnTo>
                <a:lnTo>
                  <a:pt x="712584" y="145542"/>
                </a:lnTo>
                <a:lnTo>
                  <a:pt x="712584" y="6858"/>
                </a:lnTo>
                <a:moveTo>
                  <a:pt x="457949" y="6858"/>
                </a:moveTo>
                <a:lnTo>
                  <a:pt x="457949" y="145542"/>
                </a:lnTo>
                <a:lnTo>
                  <a:pt x="563232" y="145542"/>
                </a:lnTo>
                <a:lnTo>
                  <a:pt x="563232" y="6858"/>
                </a:lnTo>
                <a:moveTo>
                  <a:pt x="307073" y="6858"/>
                </a:moveTo>
                <a:lnTo>
                  <a:pt x="307073" y="145542"/>
                </a:lnTo>
                <a:lnTo>
                  <a:pt x="412356" y="145542"/>
                </a:lnTo>
                <a:lnTo>
                  <a:pt x="412356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28" y="145542"/>
                </a:lnTo>
                <a:lnTo>
                  <a:pt x="112128" y="6858"/>
                </a:lnTo>
                <a:moveTo>
                  <a:pt x="600443" y="0"/>
                </a:moveTo>
                <a:lnTo>
                  <a:pt x="719442" y="0"/>
                </a:lnTo>
                <a:lnTo>
                  <a:pt x="719442" y="152400"/>
                </a:lnTo>
                <a:lnTo>
                  <a:pt x="600443" y="152400"/>
                </a:lnTo>
                <a:moveTo>
                  <a:pt x="451091" y="0"/>
                </a:moveTo>
                <a:lnTo>
                  <a:pt x="570090" y="0"/>
                </a:lnTo>
                <a:lnTo>
                  <a:pt x="570090" y="152400"/>
                </a:lnTo>
                <a:lnTo>
                  <a:pt x="451091" y="152400"/>
                </a:lnTo>
                <a:moveTo>
                  <a:pt x="300215" y="0"/>
                </a:moveTo>
                <a:lnTo>
                  <a:pt x="419214" y="0"/>
                </a:lnTo>
                <a:lnTo>
                  <a:pt x="419214" y="152400"/>
                </a:lnTo>
                <a:lnTo>
                  <a:pt x="300215" y="152400"/>
                </a:lnTo>
                <a:moveTo>
                  <a:pt x="150863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63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202195" y="6556629"/>
            <a:ext cx="719442" cy="152400"/>
          </a:xfrm>
          <a:custGeom>
            <a:avLst/>
            <a:gdLst>
              <a:gd name="connsiteX0" fmla="*/ 607301 w 719442"/>
              <a:gd name="connsiteY0" fmla="*/ 6858 h 152400"/>
              <a:gd name="connsiteX1" fmla="*/ 607301 w 719442"/>
              <a:gd name="connsiteY1" fmla="*/ 145542 h 152400"/>
              <a:gd name="connsiteX2" fmla="*/ 712584 w 719442"/>
              <a:gd name="connsiteY2" fmla="*/ 145542 h 152400"/>
              <a:gd name="connsiteX3" fmla="*/ 712584 w 719442"/>
              <a:gd name="connsiteY3" fmla="*/ 6858 h 152400"/>
              <a:gd name="connsiteX5" fmla="*/ 457949 w 719442"/>
              <a:gd name="connsiteY5" fmla="*/ 6858 h 152400"/>
              <a:gd name="connsiteX6" fmla="*/ 457949 w 719442"/>
              <a:gd name="connsiteY6" fmla="*/ 145542 h 152400"/>
              <a:gd name="connsiteX7" fmla="*/ 563232 w 719442"/>
              <a:gd name="connsiteY7" fmla="*/ 145542 h 152400"/>
              <a:gd name="connsiteX8" fmla="*/ 563232 w 719442"/>
              <a:gd name="connsiteY8" fmla="*/ 6858 h 152400"/>
              <a:gd name="connsiteX10" fmla="*/ 307073 w 719442"/>
              <a:gd name="connsiteY10" fmla="*/ 6858 h 152400"/>
              <a:gd name="connsiteX11" fmla="*/ 307073 w 719442"/>
              <a:gd name="connsiteY11" fmla="*/ 145542 h 152400"/>
              <a:gd name="connsiteX12" fmla="*/ 412356 w 719442"/>
              <a:gd name="connsiteY12" fmla="*/ 145542 h 152400"/>
              <a:gd name="connsiteX13" fmla="*/ 412356 w 719442"/>
              <a:gd name="connsiteY13" fmla="*/ 6858 h 152400"/>
              <a:gd name="connsiteX15" fmla="*/ 157721 w 719442"/>
              <a:gd name="connsiteY15" fmla="*/ 6858 h 152400"/>
              <a:gd name="connsiteX16" fmla="*/ 157721 w 719442"/>
              <a:gd name="connsiteY16" fmla="*/ 145542 h 152400"/>
              <a:gd name="connsiteX17" fmla="*/ 263004 w 719442"/>
              <a:gd name="connsiteY17" fmla="*/ 145542 h 152400"/>
              <a:gd name="connsiteX18" fmla="*/ 263004 w 719442"/>
              <a:gd name="connsiteY18" fmla="*/ 6858 h 152400"/>
              <a:gd name="connsiteX20" fmla="*/ 6845 w 719442"/>
              <a:gd name="connsiteY20" fmla="*/ 6858 h 152400"/>
              <a:gd name="connsiteX21" fmla="*/ 6845 w 719442"/>
              <a:gd name="connsiteY21" fmla="*/ 145542 h 152400"/>
              <a:gd name="connsiteX22" fmla="*/ 112128 w 719442"/>
              <a:gd name="connsiteY22" fmla="*/ 145542 h 152400"/>
              <a:gd name="connsiteX23" fmla="*/ 112128 w 719442"/>
              <a:gd name="connsiteY23" fmla="*/ 6858 h 152400"/>
              <a:gd name="connsiteX25" fmla="*/ 600443 w 719442"/>
              <a:gd name="connsiteY25" fmla="*/ 0 h 152400"/>
              <a:gd name="connsiteX26" fmla="*/ 719442 w 719442"/>
              <a:gd name="connsiteY26" fmla="*/ 0 h 152400"/>
              <a:gd name="connsiteX27" fmla="*/ 719442 w 719442"/>
              <a:gd name="connsiteY27" fmla="*/ 152400 h 152400"/>
              <a:gd name="connsiteX28" fmla="*/ 600443 w 719442"/>
              <a:gd name="connsiteY28" fmla="*/ 152400 h 152400"/>
              <a:gd name="connsiteX30" fmla="*/ 451091 w 719442"/>
              <a:gd name="connsiteY30" fmla="*/ 0 h 152400"/>
              <a:gd name="connsiteX31" fmla="*/ 570090 w 719442"/>
              <a:gd name="connsiteY31" fmla="*/ 0 h 152400"/>
              <a:gd name="connsiteX32" fmla="*/ 570090 w 719442"/>
              <a:gd name="connsiteY32" fmla="*/ 152400 h 152400"/>
              <a:gd name="connsiteX33" fmla="*/ 451091 w 719442"/>
              <a:gd name="connsiteY33" fmla="*/ 152400 h 152400"/>
              <a:gd name="connsiteX35" fmla="*/ 300215 w 719442"/>
              <a:gd name="connsiteY35" fmla="*/ 0 h 152400"/>
              <a:gd name="connsiteX36" fmla="*/ 419214 w 719442"/>
              <a:gd name="connsiteY36" fmla="*/ 0 h 152400"/>
              <a:gd name="connsiteX37" fmla="*/ 419214 w 719442"/>
              <a:gd name="connsiteY37" fmla="*/ 152400 h 152400"/>
              <a:gd name="connsiteX38" fmla="*/ 300215 w 719442"/>
              <a:gd name="connsiteY38" fmla="*/ 152400 h 152400"/>
              <a:gd name="connsiteX40" fmla="*/ 150863 w 719442"/>
              <a:gd name="connsiteY40" fmla="*/ 0 h 152400"/>
              <a:gd name="connsiteX41" fmla="*/ 269862 w 719442"/>
              <a:gd name="connsiteY41" fmla="*/ 0 h 152400"/>
              <a:gd name="connsiteX42" fmla="*/ 269862 w 719442"/>
              <a:gd name="connsiteY42" fmla="*/ 152400 h 152400"/>
              <a:gd name="connsiteX43" fmla="*/ 150863 w 719442"/>
              <a:gd name="connsiteY43" fmla="*/ 152400 h 152400"/>
              <a:gd name="connsiteX45" fmla="*/ 0 w 719442"/>
              <a:gd name="connsiteY45" fmla="*/ 0 h 152400"/>
              <a:gd name="connsiteX46" fmla="*/ 118986 w 719442"/>
              <a:gd name="connsiteY46" fmla="*/ 0 h 152400"/>
              <a:gd name="connsiteX47" fmla="*/ 118986 w 719442"/>
              <a:gd name="connsiteY47" fmla="*/ 152400 h 152400"/>
              <a:gd name="connsiteX48" fmla="*/ 0 w 719442"/>
              <a:gd name="connsiteY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</a:cxnLst>
            <a:rect l="l" t="t" r="r" b="b"/>
            <a:pathLst>
              <a:path w="719442" h="152400">
                <a:moveTo>
                  <a:pt x="607301" y="6858"/>
                </a:moveTo>
                <a:lnTo>
                  <a:pt x="607301" y="145542"/>
                </a:lnTo>
                <a:lnTo>
                  <a:pt x="712584" y="145542"/>
                </a:lnTo>
                <a:lnTo>
                  <a:pt x="712584" y="6858"/>
                </a:lnTo>
                <a:moveTo>
                  <a:pt x="457949" y="6858"/>
                </a:moveTo>
                <a:lnTo>
                  <a:pt x="457949" y="145542"/>
                </a:lnTo>
                <a:lnTo>
                  <a:pt x="563232" y="145542"/>
                </a:lnTo>
                <a:lnTo>
                  <a:pt x="563232" y="6858"/>
                </a:lnTo>
                <a:moveTo>
                  <a:pt x="307073" y="6858"/>
                </a:moveTo>
                <a:lnTo>
                  <a:pt x="307073" y="145542"/>
                </a:lnTo>
                <a:lnTo>
                  <a:pt x="412356" y="145542"/>
                </a:lnTo>
                <a:lnTo>
                  <a:pt x="412356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28" y="145542"/>
                </a:lnTo>
                <a:lnTo>
                  <a:pt x="112128" y="6858"/>
                </a:lnTo>
                <a:moveTo>
                  <a:pt x="600443" y="0"/>
                </a:moveTo>
                <a:lnTo>
                  <a:pt x="719442" y="0"/>
                </a:lnTo>
                <a:lnTo>
                  <a:pt x="719442" y="152400"/>
                </a:lnTo>
                <a:lnTo>
                  <a:pt x="600443" y="152400"/>
                </a:lnTo>
                <a:moveTo>
                  <a:pt x="451091" y="0"/>
                </a:moveTo>
                <a:lnTo>
                  <a:pt x="570090" y="0"/>
                </a:lnTo>
                <a:lnTo>
                  <a:pt x="570090" y="152400"/>
                </a:lnTo>
                <a:lnTo>
                  <a:pt x="451091" y="152400"/>
                </a:lnTo>
                <a:moveTo>
                  <a:pt x="300215" y="0"/>
                </a:moveTo>
                <a:lnTo>
                  <a:pt x="419214" y="0"/>
                </a:lnTo>
                <a:lnTo>
                  <a:pt x="419214" y="152400"/>
                </a:lnTo>
                <a:lnTo>
                  <a:pt x="300215" y="152400"/>
                </a:lnTo>
                <a:moveTo>
                  <a:pt x="150863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63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6784712"/>
            <a:ext cx="890573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Commune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100087" y="6779133"/>
            <a:ext cx="2379078" cy="152400"/>
          </a:xfrm>
          <a:custGeom>
            <a:avLst/>
            <a:gdLst>
              <a:gd name="connsiteX0" fmla="*/ 2266937 w 2379078"/>
              <a:gd name="connsiteY0" fmla="*/ 6858 h 152400"/>
              <a:gd name="connsiteX1" fmla="*/ 2266937 w 2379078"/>
              <a:gd name="connsiteY1" fmla="*/ 145542 h 152400"/>
              <a:gd name="connsiteX2" fmla="*/ 2372220 w 2379078"/>
              <a:gd name="connsiteY2" fmla="*/ 145542 h 152400"/>
              <a:gd name="connsiteX3" fmla="*/ 2372220 w 2379078"/>
              <a:gd name="connsiteY3" fmla="*/ 6858 h 152400"/>
              <a:gd name="connsiteX5" fmla="*/ 2117585 w 2379078"/>
              <a:gd name="connsiteY5" fmla="*/ 6858 h 152400"/>
              <a:gd name="connsiteX6" fmla="*/ 2117585 w 2379078"/>
              <a:gd name="connsiteY6" fmla="*/ 145542 h 152400"/>
              <a:gd name="connsiteX7" fmla="*/ 2222868 w 2379078"/>
              <a:gd name="connsiteY7" fmla="*/ 145542 h 152400"/>
              <a:gd name="connsiteX8" fmla="*/ 2222868 w 2379078"/>
              <a:gd name="connsiteY8" fmla="*/ 6858 h 152400"/>
              <a:gd name="connsiteX10" fmla="*/ 1966709 w 2379078"/>
              <a:gd name="connsiteY10" fmla="*/ 6858 h 152400"/>
              <a:gd name="connsiteX11" fmla="*/ 1966709 w 2379078"/>
              <a:gd name="connsiteY11" fmla="*/ 145542 h 152400"/>
              <a:gd name="connsiteX12" fmla="*/ 2071992 w 2379078"/>
              <a:gd name="connsiteY12" fmla="*/ 145542 h 152400"/>
              <a:gd name="connsiteX13" fmla="*/ 2071992 w 2379078"/>
              <a:gd name="connsiteY13" fmla="*/ 6858 h 152400"/>
              <a:gd name="connsiteX15" fmla="*/ 1815833 w 2379078"/>
              <a:gd name="connsiteY15" fmla="*/ 6858 h 152400"/>
              <a:gd name="connsiteX16" fmla="*/ 1815833 w 2379078"/>
              <a:gd name="connsiteY16" fmla="*/ 145542 h 152400"/>
              <a:gd name="connsiteX17" fmla="*/ 1921116 w 2379078"/>
              <a:gd name="connsiteY17" fmla="*/ 145542 h 152400"/>
              <a:gd name="connsiteX18" fmla="*/ 1921116 w 2379078"/>
              <a:gd name="connsiteY18" fmla="*/ 6858 h 152400"/>
              <a:gd name="connsiteX20" fmla="*/ 1664957 w 2379078"/>
              <a:gd name="connsiteY20" fmla="*/ 6858 h 152400"/>
              <a:gd name="connsiteX21" fmla="*/ 1664957 w 2379078"/>
              <a:gd name="connsiteY21" fmla="*/ 145542 h 152400"/>
              <a:gd name="connsiteX22" fmla="*/ 1770240 w 2379078"/>
              <a:gd name="connsiteY22" fmla="*/ 145542 h 152400"/>
              <a:gd name="connsiteX23" fmla="*/ 1770240 w 2379078"/>
              <a:gd name="connsiteY23" fmla="*/ 6858 h 152400"/>
              <a:gd name="connsiteX25" fmla="*/ 1514081 w 2379078"/>
              <a:gd name="connsiteY25" fmla="*/ 6858 h 152400"/>
              <a:gd name="connsiteX26" fmla="*/ 1514081 w 2379078"/>
              <a:gd name="connsiteY26" fmla="*/ 145542 h 152400"/>
              <a:gd name="connsiteX27" fmla="*/ 1619364 w 2379078"/>
              <a:gd name="connsiteY27" fmla="*/ 145542 h 152400"/>
              <a:gd name="connsiteX28" fmla="*/ 1619364 w 2379078"/>
              <a:gd name="connsiteY28" fmla="*/ 6858 h 152400"/>
              <a:gd name="connsiteX30" fmla="*/ 1363205 w 2379078"/>
              <a:gd name="connsiteY30" fmla="*/ 6858 h 152400"/>
              <a:gd name="connsiteX31" fmla="*/ 1363205 w 2379078"/>
              <a:gd name="connsiteY31" fmla="*/ 145542 h 152400"/>
              <a:gd name="connsiteX32" fmla="*/ 1468488 w 2379078"/>
              <a:gd name="connsiteY32" fmla="*/ 145542 h 152400"/>
              <a:gd name="connsiteX33" fmla="*/ 1468488 w 2379078"/>
              <a:gd name="connsiteY33" fmla="*/ 6858 h 152400"/>
              <a:gd name="connsiteX35" fmla="*/ 1212329 w 2379078"/>
              <a:gd name="connsiteY35" fmla="*/ 6858 h 152400"/>
              <a:gd name="connsiteX36" fmla="*/ 1212329 w 2379078"/>
              <a:gd name="connsiteY36" fmla="*/ 145542 h 152400"/>
              <a:gd name="connsiteX37" fmla="*/ 1317612 w 2379078"/>
              <a:gd name="connsiteY37" fmla="*/ 145542 h 152400"/>
              <a:gd name="connsiteX38" fmla="*/ 1317612 w 2379078"/>
              <a:gd name="connsiteY38" fmla="*/ 6858 h 152400"/>
              <a:gd name="connsiteX40" fmla="*/ 1061453 w 2379078"/>
              <a:gd name="connsiteY40" fmla="*/ 6858 h 152400"/>
              <a:gd name="connsiteX41" fmla="*/ 1061453 w 2379078"/>
              <a:gd name="connsiteY41" fmla="*/ 145542 h 152400"/>
              <a:gd name="connsiteX42" fmla="*/ 1166736 w 2379078"/>
              <a:gd name="connsiteY42" fmla="*/ 145542 h 152400"/>
              <a:gd name="connsiteX43" fmla="*/ 1166736 w 2379078"/>
              <a:gd name="connsiteY43" fmla="*/ 6858 h 152400"/>
              <a:gd name="connsiteX45" fmla="*/ 910577 w 2379078"/>
              <a:gd name="connsiteY45" fmla="*/ 6858 h 152400"/>
              <a:gd name="connsiteX46" fmla="*/ 910577 w 2379078"/>
              <a:gd name="connsiteY46" fmla="*/ 145542 h 152400"/>
              <a:gd name="connsiteX47" fmla="*/ 1015860 w 2379078"/>
              <a:gd name="connsiteY47" fmla="*/ 145542 h 152400"/>
              <a:gd name="connsiteX48" fmla="*/ 1015860 w 2379078"/>
              <a:gd name="connsiteY48" fmla="*/ 6858 h 152400"/>
              <a:gd name="connsiteX50" fmla="*/ 759701 w 2379078"/>
              <a:gd name="connsiteY50" fmla="*/ 6858 h 152400"/>
              <a:gd name="connsiteX51" fmla="*/ 759701 w 2379078"/>
              <a:gd name="connsiteY51" fmla="*/ 145542 h 152400"/>
              <a:gd name="connsiteX52" fmla="*/ 864984 w 2379078"/>
              <a:gd name="connsiteY52" fmla="*/ 145542 h 152400"/>
              <a:gd name="connsiteX53" fmla="*/ 864984 w 2379078"/>
              <a:gd name="connsiteY53" fmla="*/ 6858 h 152400"/>
              <a:gd name="connsiteX55" fmla="*/ 610349 w 2379078"/>
              <a:gd name="connsiteY55" fmla="*/ 6858 h 152400"/>
              <a:gd name="connsiteX56" fmla="*/ 610349 w 2379078"/>
              <a:gd name="connsiteY56" fmla="*/ 145542 h 152400"/>
              <a:gd name="connsiteX57" fmla="*/ 715632 w 2379078"/>
              <a:gd name="connsiteY57" fmla="*/ 145542 h 152400"/>
              <a:gd name="connsiteX58" fmla="*/ 715632 w 2379078"/>
              <a:gd name="connsiteY58" fmla="*/ 6858 h 152400"/>
              <a:gd name="connsiteX60" fmla="*/ 459473 w 2379078"/>
              <a:gd name="connsiteY60" fmla="*/ 6858 h 152400"/>
              <a:gd name="connsiteX61" fmla="*/ 459473 w 2379078"/>
              <a:gd name="connsiteY61" fmla="*/ 145542 h 152400"/>
              <a:gd name="connsiteX62" fmla="*/ 564756 w 2379078"/>
              <a:gd name="connsiteY62" fmla="*/ 145542 h 152400"/>
              <a:gd name="connsiteX63" fmla="*/ 564756 w 2379078"/>
              <a:gd name="connsiteY63" fmla="*/ 6858 h 152400"/>
              <a:gd name="connsiteX65" fmla="*/ 308597 w 2379078"/>
              <a:gd name="connsiteY65" fmla="*/ 6858 h 152400"/>
              <a:gd name="connsiteX66" fmla="*/ 308597 w 2379078"/>
              <a:gd name="connsiteY66" fmla="*/ 145542 h 152400"/>
              <a:gd name="connsiteX67" fmla="*/ 413880 w 2379078"/>
              <a:gd name="connsiteY67" fmla="*/ 145542 h 152400"/>
              <a:gd name="connsiteX68" fmla="*/ 413880 w 2379078"/>
              <a:gd name="connsiteY68" fmla="*/ 6858 h 152400"/>
              <a:gd name="connsiteX70" fmla="*/ 157721 w 2379078"/>
              <a:gd name="connsiteY70" fmla="*/ 6858 h 152400"/>
              <a:gd name="connsiteX71" fmla="*/ 157721 w 2379078"/>
              <a:gd name="connsiteY71" fmla="*/ 145542 h 152400"/>
              <a:gd name="connsiteX72" fmla="*/ 263004 w 2379078"/>
              <a:gd name="connsiteY72" fmla="*/ 145542 h 152400"/>
              <a:gd name="connsiteX73" fmla="*/ 263004 w 2379078"/>
              <a:gd name="connsiteY73" fmla="*/ 6858 h 152400"/>
              <a:gd name="connsiteX75" fmla="*/ 6845 w 2379078"/>
              <a:gd name="connsiteY75" fmla="*/ 6858 h 152400"/>
              <a:gd name="connsiteX76" fmla="*/ 6845 w 2379078"/>
              <a:gd name="connsiteY76" fmla="*/ 145542 h 152400"/>
              <a:gd name="connsiteX77" fmla="*/ 112141 w 2379078"/>
              <a:gd name="connsiteY77" fmla="*/ 145542 h 152400"/>
              <a:gd name="connsiteX78" fmla="*/ 112141 w 2379078"/>
              <a:gd name="connsiteY78" fmla="*/ 6858 h 152400"/>
              <a:gd name="connsiteX80" fmla="*/ 2260079 w 2379078"/>
              <a:gd name="connsiteY80" fmla="*/ 0 h 152400"/>
              <a:gd name="connsiteX81" fmla="*/ 2379078 w 2379078"/>
              <a:gd name="connsiteY81" fmla="*/ 0 h 152400"/>
              <a:gd name="connsiteX82" fmla="*/ 2379078 w 2379078"/>
              <a:gd name="connsiteY82" fmla="*/ 152400 h 152400"/>
              <a:gd name="connsiteX83" fmla="*/ 2260079 w 2379078"/>
              <a:gd name="connsiteY83" fmla="*/ 152400 h 152400"/>
              <a:gd name="connsiteX85" fmla="*/ 2110727 w 2379078"/>
              <a:gd name="connsiteY85" fmla="*/ 0 h 152400"/>
              <a:gd name="connsiteX86" fmla="*/ 2229726 w 2379078"/>
              <a:gd name="connsiteY86" fmla="*/ 0 h 152400"/>
              <a:gd name="connsiteX87" fmla="*/ 2229726 w 2379078"/>
              <a:gd name="connsiteY87" fmla="*/ 152400 h 152400"/>
              <a:gd name="connsiteX88" fmla="*/ 2110727 w 2379078"/>
              <a:gd name="connsiteY88" fmla="*/ 152400 h 152400"/>
              <a:gd name="connsiteX90" fmla="*/ 1959851 w 2379078"/>
              <a:gd name="connsiteY90" fmla="*/ 0 h 152400"/>
              <a:gd name="connsiteX91" fmla="*/ 2078850 w 2379078"/>
              <a:gd name="connsiteY91" fmla="*/ 0 h 152400"/>
              <a:gd name="connsiteX92" fmla="*/ 2078850 w 2379078"/>
              <a:gd name="connsiteY92" fmla="*/ 152400 h 152400"/>
              <a:gd name="connsiteX93" fmla="*/ 1959851 w 2379078"/>
              <a:gd name="connsiteY93" fmla="*/ 152400 h 152400"/>
              <a:gd name="connsiteX95" fmla="*/ 1808975 w 2379078"/>
              <a:gd name="connsiteY95" fmla="*/ 0 h 152400"/>
              <a:gd name="connsiteX96" fmla="*/ 1927974 w 2379078"/>
              <a:gd name="connsiteY96" fmla="*/ 0 h 152400"/>
              <a:gd name="connsiteX97" fmla="*/ 1927974 w 2379078"/>
              <a:gd name="connsiteY97" fmla="*/ 152400 h 152400"/>
              <a:gd name="connsiteX98" fmla="*/ 1808975 w 2379078"/>
              <a:gd name="connsiteY98" fmla="*/ 152400 h 152400"/>
              <a:gd name="connsiteX100" fmla="*/ 1658099 w 2379078"/>
              <a:gd name="connsiteY100" fmla="*/ 0 h 152400"/>
              <a:gd name="connsiteX101" fmla="*/ 1777098 w 2379078"/>
              <a:gd name="connsiteY101" fmla="*/ 0 h 152400"/>
              <a:gd name="connsiteX102" fmla="*/ 1777098 w 2379078"/>
              <a:gd name="connsiteY102" fmla="*/ 152400 h 152400"/>
              <a:gd name="connsiteX103" fmla="*/ 1658099 w 2379078"/>
              <a:gd name="connsiteY103" fmla="*/ 152400 h 152400"/>
              <a:gd name="connsiteX105" fmla="*/ 1507223 w 2379078"/>
              <a:gd name="connsiteY105" fmla="*/ 0 h 152400"/>
              <a:gd name="connsiteX106" fmla="*/ 1626222 w 2379078"/>
              <a:gd name="connsiteY106" fmla="*/ 0 h 152400"/>
              <a:gd name="connsiteX107" fmla="*/ 1626222 w 2379078"/>
              <a:gd name="connsiteY107" fmla="*/ 152400 h 152400"/>
              <a:gd name="connsiteX108" fmla="*/ 1507223 w 2379078"/>
              <a:gd name="connsiteY108" fmla="*/ 152400 h 152400"/>
              <a:gd name="connsiteX110" fmla="*/ 1356347 w 2379078"/>
              <a:gd name="connsiteY110" fmla="*/ 0 h 152400"/>
              <a:gd name="connsiteX111" fmla="*/ 1475346 w 2379078"/>
              <a:gd name="connsiteY111" fmla="*/ 0 h 152400"/>
              <a:gd name="connsiteX112" fmla="*/ 1475346 w 2379078"/>
              <a:gd name="connsiteY112" fmla="*/ 152400 h 152400"/>
              <a:gd name="connsiteX113" fmla="*/ 1356347 w 2379078"/>
              <a:gd name="connsiteY113" fmla="*/ 152400 h 152400"/>
              <a:gd name="connsiteX115" fmla="*/ 1205471 w 2379078"/>
              <a:gd name="connsiteY115" fmla="*/ 0 h 152400"/>
              <a:gd name="connsiteX116" fmla="*/ 1324470 w 2379078"/>
              <a:gd name="connsiteY116" fmla="*/ 0 h 152400"/>
              <a:gd name="connsiteX117" fmla="*/ 1324470 w 2379078"/>
              <a:gd name="connsiteY117" fmla="*/ 152400 h 152400"/>
              <a:gd name="connsiteX118" fmla="*/ 1205471 w 2379078"/>
              <a:gd name="connsiteY118" fmla="*/ 152400 h 152400"/>
              <a:gd name="connsiteX120" fmla="*/ 1054595 w 2379078"/>
              <a:gd name="connsiteY120" fmla="*/ 0 h 152400"/>
              <a:gd name="connsiteX121" fmla="*/ 1173594 w 2379078"/>
              <a:gd name="connsiteY121" fmla="*/ 0 h 152400"/>
              <a:gd name="connsiteX122" fmla="*/ 1173594 w 2379078"/>
              <a:gd name="connsiteY122" fmla="*/ 152400 h 152400"/>
              <a:gd name="connsiteX123" fmla="*/ 1054595 w 2379078"/>
              <a:gd name="connsiteY123" fmla="*/ 152400 h 152400"/>
              <a:gd name="connsiteX125" fmla="*/ 903719 w 2379078"/>
              <a:gd name="connsiteY125" fmla="*/ 0 h 152400"/>
              <a:gd name="connsiteX126" fmla="*/ 1022718 w 2379078"/>
              <a:gd name="connsiteY126" fmla="*/ 0 h 152400"/>
              <a:gd name="connsiteX127" fmla="*/ 1022718 w 2379078"/>
              <a:gd name="connsiteY127" fmla="*/ 152400 h 152400"/>
              <a:gd name="connsiteX128" fmla="*/ 903719 w 2379078"/>
              <a:gd name="connsiteY128" fmla="*/ 152400 h 152400"/>
              <a:gd name="connsiteX130" fmla="*/ 752843 w 2379078"/>
              <a:gd name="connsiteY130" fmla="*/ 0 h 152400"/>
              <a:gd name="connsiteX131" fmla="*/ 871842 w 2379078"/>
              <a:gd name="connsiteY131" fmla="*/ 0 h 152400"/>
              <a:gd name="connsiteX132" fmla="*/ 871842 w 2379078"/>
              <a:gd name="connsiteY132" fmla="*/ 152400 h 152400"/>
              <a:gd name="connsiteX133" fmla="*/ 752843 w 2379078"/>
              <a:gd name="connsiteY133" fmla="*/ 152400 h 152400"/>
              <a:gd name="connsiteX135" fmla="*/ 603491 w 2379078"/>
              <a:gd name="connsiteY135" fmla="*/ 0 h 152400"/>
              <a:gd name="connsiteX136" fmla="*/ 722490 w 2379078"/>
              <a:gd name="connsiteY136" fmla="*/ 0 h 152400"/>
              <a:gd name="connsiteX137" fmla="*/ 722490 w 2379078"/>
              <a:gd name="connsiteY137" fmla="*/ 152400 h 152400"/>
              <a:gd name="connsiteX138" fmla="*/ 603491 w 2379078"/>
              <a:gd name="connsiteY138" fmla="*/ 152400 h 152400"/>
              <a:gd name="connsiteX140" fmla="*/ 452615 w 2379078"/>
              <a:gd name="connsiteY140" fmla="*/ 0 h 152400"/>
              <a:gd name="connsiteX141" fmla="*/ 571614 w 2379078"/>
              <a:gd name="connsiteY141" fmla="*/ 0 h 152400"/>
              <a:gd name="connsiteX142" fmla="*/ 571614 w 2379078"/>
              <a:gd name="connsiteY142" fmla="*/ 152400 h 152400"/>
              <a:gd name="connsiteX143" fmla="*/ 452615 w 2379078"/>
              <a:gd name="connsiteY143" fmla="*/ 152400 h 152400"/>
              <a:gd name="connsiteX145" fmla="*/ 301739 w 2379078"/>
              <a:gd name="connsiteY145" fmla="*/ 0 h 152400"/>
              <a:gd name="connsiteX146" fmla="*/ 420738 w 2379078"/>
              <a:gd name="connsiteY146" fmla="*/ 0 h 152400"/>
              <a:gd name="connsiteX147" fmla="*/ 420738 w 2379078"/>
              <a:gd name="connsiteY147" fmla="*/ 152400 h 152400"/>
              <a:gd name="connsiteX148" fmla="*/ 301739 w 2379078"/>
              <a:gd name="connsiteY148" fmla="*/ 152400 h 152400"/>
              <a:gd name="connsiteX150" fmla="*/ 150876 w 2379078"/>
              <a:gd name="connsiteY150" fmla="*/ 0 h 152400"/>
              <a:gd name="connsiteX151" fmla="*/ 269862 w 2379078"/>
              <a:gd name="connsiteY151" fmla="*/ 0 h 152400"/>
              <a:gd name="connsiteX152" fmla="*/ 269862 w 2379078"/>
              <a:gd name="connsiteY152" fmla="*/ 152400 h 152400"/>
              <a:gd name="connsiteX153" fmla="*/ 150876 w 2379078"/>
              <a:gd name="connsiteY153" fmla="*/ 152400 h 152400"/>
              <a:gd name="connsiteX155" fmla="*/ 0 w 2379078"/>
              <a:gd name="connsiteY155" fmla="*/ 0 h 152400"/>
              <a:gd name="connsiteX156" fmla="*/ 118986 w 2379078"/>
              <a:gd name="connsiteY156" fmla="*/ 0 h 152400"/>
              <a:gd name="connsiteX157" fmla="*/ 118986 w 2379078"/>
              <a:gd name="connsiteY157" fmla="*/ 152400 h 152400"/>
              <a:gd name="connsiteX158" fmla="*/ 0 w 2379078"/>
              <a:gd name="connsiteY1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</a:cxnLst>
            <a:rect l="l" t="t" r="r" b="b"/>
            <a:pathLst>
              <a:path w="2379078" h="152400"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3205" y="6858"/>
                </a:moveTo>
                <a:lnTo>
                  <a:pt x="1363205" y="145542"/>
                </a:lnTo>
                <a:lnTo>
                  <a:pt x="1468488" y="145542"/>
                </a:lnTo>
                <a:lnTo>
                  <a:pt x="1468488" y="6858"/>
                </a:lnTo>
                <a:moveTo>
                  <a:pt x="1212329" y="6858"/>
                </a:moveTo>
                <a:lnTo>
                  <a:pt x="1212329" y="145542"/>
                </a:lnTo>
                <a:lnTo>
                  <a:pt x="1317612" y="145542"/>
                </a:lnTo>
                <a:lnTo>
                  <a:pt x="1317612" y="6858"/>
                </a:lnTo>
                <a:moveTo>
                  <a:pt x="1061453" y="6858"/>
                </a:moveTo>
                <a:lnTo>
                  <a:pt x="1061453" y="145542"/>
                </a:lnTo>
                <a:lnTo>
                  <a:pt x="1166736" y="145542"/>
                </a:lnTo>
                <a:lnTo>
                  <a:pt x="1166736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32" y="145542"/>
                </a:lnTo>
                <a:lnTo>
                  <a:pt x="715632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56" y="145542"/>
                </a:lnTo>
                <a:lnTo>
                  <a:pt x="564756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6347" y="0"/>
                </a:moveTo>
                <a:lnTo>
                  <a:pt x="1475346" y="0"/>
                </a:lnTo>
                <a:lnTo>
                  <a:pt x="1475346" y="152400"/>
                </a:lnTo>
                <a:lnTo>
                  <a:pt x="1356347" y="152400"/>
                </a:lnTo>
                <a:moveTo>
                  <a:pt x="1205471" y="0"/>
                </a:moveTo>
                <a:lnTo>
                  <a:pt x="1324470" y="0"/>
                </a:lnTo>
                <a:lnTo>
                  <a:pt x="1324470" y="152400"/>
                </a:lnTo>
                <a:lnTo>
                  <a:pt x="1205471" y="152400"/>
                </a:lnTo>
                <a:moveTo>
                  <a:pt x="1054595" y="0"/>
                </a:moveTo>
                <a:lnTo>
                  <a:pt x="1173594" y="0"/>
                </a:lnTo>
                <a:lnTo>
                  <a:pt x="1173594" y="152400"/>
                </a:lnTo>
                <a:lnTo>
                  <a:pt x="1054595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3491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491" y="152400"/>
                </a:lnTo>
                <a:moveTo>
                  <a:pt x="452615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15" y="152400"/>
                </a:lnTo>
                <a:moveTo>
                  <a:pt x="301739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39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00087" y="6779133"/>
            <a:ext cx="2379078" cy="152400"/>
          </a:xfrm>
          <a:custGeom>
            <a:avLst/>
            <a:gdLst>
              <a:gd name="connsiteX0" fmla="*/ 2266937 w 2379078"/>
              <a:gd name="connsiteY0" fmla="*/ 6858 h 152400"/>
              <a:gd name="connsiteX1" fmla="*/ 2266937 w 2379078"/>
              <a:gd name="connsiteY1" fmla="*/ 145542 h 152400"/>
              <a:gd name="connsiteX2" fmla="*/ 2372220 w 2379078"/>
              <a:gd name="connsiteY2" fmla="*/ 145542 h 152400"/>
              <a:gd name="connsiteX3" fmla="*/ 2372220 w 2379078"/>
              <a:gd name="connsiteY3" fmla="*/ 6858 h 152400"/>
              <a:gd name="connsiteX5" fmla="*/ 2117585 w 2379078"/>
              <a:gd name="connsiteY5" fmla="*/ 6858 h 152400"/>
              <a:gd name="connsiteX6" fmla="*/ 2117585 w 2379078"/>
              <a:gd name="connsiteY6" fmla="*/ 145542 h 152400"/>
              <a:gd name="connsiteX7" fmla="*/ 2222868 w 2379078"/>
              <a:gd name="connsiteY7" fmla="*/ 145542 h 152400"/>
              <a:gd name="connsiteX8" fmla="*/ 2222868 w 2379078"/>
              <a:gd name="connsiteY8" fmla="*/ 6858 h 152400"/>
              <a:gd name="connsiteX10" fmla="*/ 1966709 w 2379078"/>
              <a:gd name="connsiteY10" fmla="*/ 6858 h 152400"/>
              <a:gd name="connsiteX11" fmla="*/ 1966709 w 2379078"/>
              <a:gd name="connsiteY11" fmla="*/ 145542 h 152400"/>
              <a:gd name="connsiteX12" fmla="*/ 2071992 w 2379078"/>
              <a:gd name="connsiteY12" fmla="*/ 145542 h 152400"/>
              <a:gd name="connsiteX13" fmla="*/ 2071992 w 2379078"/>
              <a:gd name="connsiteY13" fmla="*/ 6858 h 152400"/>
              <a:gd name="connsiteX15" fmla="*/ 1815833 w 2379078"/>
              <a:gd name="connsiteY15" fmla="*/ 6858 h 152400"/>
              <a:gd name="connsiteX16" fmla="*/ 1815833 w 2379078"/>
              <a:gd name="connsiteY16" fmla="*/ 145542 h 152400"/>
              <a:gd name="connsiteX17" fmla="*/ 1921116 w 2379078"/>
              <a:gd name="connsiteY17" fmla="*/ 145542 h 152400"/>
              <a:gd name="connsiteX18" fmla="*/ 1921116 w 2379078"/>
              <a:gd name="connsiteY18" fmla="*/ 6858 h 152400"/>
              <a:gd name="connsiteX20" fmla="*/ 1664957 w 2379078"/>
              <a:gd name="connsiteY20" fmla="*/ 6858 h 152400"/>
              <a:gd name="connsiteX21" fmla="*/ 1664957 w 2379078"/>
              <a:gd name="connsiteY21" fmla="*/ 145542 h 152400"/>
              <a:gd name="connsiteX22" fmla="*/ 1770240 w 2379078"/>
              <a:gd name="connsiteY22" fmla="*/ 145542 h 152400"/>
              <a:gd name="connsiteX23" fmla="*/ 1770240 w 2379078"/>
              <a:gd name="connsiteY23" fmla="*/ 6858 h 152400"/>
              <a:gd name="connsiteX25" fmla="*/ 1514081 w 2379078"/>
              <a:gd name="connsiteY25" fmla="*/ 6858 h 152400"/>
              <a:gd name="connsiteX26" fmla="*/ 1514081 w 2379078"/>
              <a:gd name="connsiteY26" fmla="*/ 145542 h 152400"/>
              <a:gd name="connsiteX27" fmla="*/ 1619364 w 2379078"/>
              <a:gd name="connsiteY27" fmla="*/ 145542 h 152400"/>
              <a:gd name="connsiteX28" fmla="*/ 1619364 w 2379078"/>
              <a:gd name="connsiteY28" fmla="*/ 6858 h 152400"/>
              <a:gd name="connsiteX30" fmla="*/ 1363205 w 2379078"/>
              <a:gd name="connsiteY30" fmla="*/ 6858 h 152400"/>
              <a:gd name="connsiteX31" fmla="*/ 1363205 w 2379078"/>
              <a:gd name="connsiteY31" fmla="*/ 145542 h 152400"/>
              <a:gd name="connsiteX32" fmla="*/ 1468488 w 2379078"/>
              <a:gd name="connsiteY32" fmla="*/ 145542 h 152400"/>
              <a:gd name="connsiteX33" fmla="*/ 1468488 w 2379078"/>
              <a:gd name="connsiteY33" fmla="*/ 6858 h 152400"/>
              <a:gd name="connsiteX35" fmla="*/ 1212329 w 2379078"/>
              <a:gd name="connsiteY35" fmla="*/ 6858 h 152400"/>
              <a:gd name="connsiteX36" fmla="*/ 1212329 w 2379078"/>
              <a:gd name="connsiteY36" fmla="*/ 145542 h 152400"/>
              <a:gd name="connsiteX37" fmla="*/ 1317612 w 2379078"/>
              <a:gd name="connsiteY37" fmla="*/ 145542 h 152400"/>
              <a:gd name="connsiteX38" fmla="*/ 1317612 w 2379078"/>
              <a:gd name="connsiteY38" fmla="*/ 6858 h 152400"/>
              <a:gd name="connsiteX40" fmla="*/ 1061453 w 2379078"/>
              <a:gd name="connsiteY40" fmla="*/ 6858 h 152400"/>
              <a:gd name="connsiteX41" fmla="*/ 1061453 w 2379078"/>
              <a:gd name="connsiteY41" fmla="*/ 145542 h 152400"/>
              <a:gd name="connsiteX42" fmla="*/ 1166736 w 2379078"/>
              <a:gd name="connsiteY42" fmla="*/ 145542 h 152400"/>
              <a:gd name="connsiteX43" fmla="*/ 1166736 w 2379078"/>
              <a:gd name="connsiteY43" fmla="*/ 6858 h 152400"/>
              <a:gd name="connsiteX45" fmla="*/ 910577 w 2379078"/>
              <a:gd name="connsiteY45" fmla="*/ 6858 h 152400"/>
              <a:gd name="connsiteX46" fmla="*/ 910577 w 2379078"/>
              <a:gd name="connsiteY46" fmla="*/ 145542 h 152400"/>
              <a:gd name="connsiteX47" fmla="*/ 1015860 w 2379078"/>
              <a:gd name="connsiteY47" fmla="*/ 145542 h 152400"/>
              <a:gd name="connsiteX48" fmla="*/ 1015860 w 2379078"/>
              <a:gd name="connsiteY48" fmla="*/ 6858 h 152400"/>
              <a:gd name="connsiteX50" fmla="*/ 759701 w 2379078"/>
              <a:gd name="connsiteY50" fmla="*/ 6858 h 152400"/>
              <a:gd name="connsiteX51" fmla="*/ 759701 w 2379078"/>
              <a:gd name="connsiteY51" fmla="*/ 145542 h 152400"/>
              <a:gd name="connsiteX52" fmla="*/ 864984 w 2379078"/>
              <a:gd name="connsiteY52" fmla="*/ 145542 h 152400"/>
              <a:gd name="connsiteX53" fmla="*/ 864984 w 2379078"/>
              <a:gd name="connsiteY53" fmla="*/ 6858 h 152400"/>
              <a:gd name="connsiteX55" fmla="*/ 610349 w 2379078"/>
              <a:gd name="connsiteY55" fmla="*/ 6858 h 152400"/>
              <a:gd name="connsiteX56" fmla="*/ 610349 w 2379078"/>
              <a:gd name="connsiteY56" fmla="*/ 145542 h 152400"/>
              <a:gd name="connsiteX57" fmla="*/ 715632 w 2379078"/>
              <a:gd name="connsiteY57" fmla="*/ 145542 h 152400"/>
              <a:gd name="connsiteX58" fmla="*/ 715632 w 2379078"/>
              <a:gd name="connsiteY58" fmla="*/ 6858 h 152400"/>
              <a:gd name="connsiteX60" fmla="*/ 459473 w 2379078"/>
              <a:gd name="connsiteY60" fmla="*/ 6858 h 152400"/>
              <a:gd name="connsiteX61" fmla="*/ 459473 w 2379078"/>
              <a:gd name="connsiteY61" fmla="*/ 145542 h 152400"/>
              <a:gd name="connsiteX62" fmla="*/ 564756 w 2379078"/>
              <a:gd name="connsiteY62" fmla="*/ 145542 h 152400"/>
              <a:gd name="connsiteX63" fmla="*/ 564756 w 2379078"/>
              <a:gd name="connsiteY63" fmla="*/ 6858 h 152400"/>
              <a:gd name="connsiteX65" fmla="*/ 308597 w 2379078"/>
              <a:gd name="connsiteY65" fmla="*/ 6858 h 152400"/>
              <a:gd name="connsiteX66" fmla="*/ 308597 w 2379078"/>
              <a:gd name="connsiteY66" fmla="*/ 145542 h 152400"/>
              <a:gd name="connsiteX67" fmla="*/ 413880 w 2379078"/>
              <a:gd name="connsiteY67" fmla="*/ 145542 h 152400"/>
              <a:gd name="connsiteX68" fmla="*/ 413880 w 2379078"/>
              <a:gd name="connsiteY68" fmla="*/ 6858 h 152400"/>
              <a:gd name="connsiteX70" fmla="*/ 157721 w 2379078"/>
              <a:gd name="connsiteY70" fmla="*/ 6858 h 152400"/>
              <a:gd name="connsiteX71" fmla="*/ 157721 w 2379078"/>
              <a:gd name="connsiteY71" fmla="*/ 145542 h 152400"/>
              <a:gd name="connsiteX72" fmla="*/ 263004 w 2379078"/>
              <a:gd name="connsiteY72" fmla="*/ 145542 h 152400"/>
              <a:gd name="connsiteX73" fmla="*/ 263004 w 2379078"/>
              <a:gd name="connsiteY73" fmla="*/ 6858 h 152400"/>
              <a:gd name="connsiteX75" fmla="*/ 6845 w 2379078"/>
              <a:gd name="connsiteY75" fmla="*/ 6858 h 152400"/>
              <a:gd name="connsiteX76" fmla="*/ 6845 w 2379078"/>
              <a:gd name="connsiteY76" fmla="*/ 145542 h 152400"/>
              <a:gd name="connsiteX77" fmla="*/ 112141 w 2379078"/>
              <a:gd name="connsiteY77" fmla="*/ 145542 h 152400"/>
              <a:gd name="connsiteX78" fmla="*/ 112141 w 2379078"/>
              <a:gd name="connsiteY78" fmla="*/ 6858 h 152400"/>
              <a:gd name="connsiteX80" fmla="*/ 2260079 w 2379078"/>
              <a:gd name="connsiteY80" fmla="*/ 0 h 152400"/>
              <a:gd name="connsiteX81" fmla="*/ 2379078 w 2379078"/>
              <a:gd name="connsiteY81" fmla="*/ 0 h 152400"/>
              <a:gd name="connsiteX82" fmla="*/ 2379078 w 2379078"/>
              <a:gd name="connsiteY82" fmla="*/ 152400 h 152400"/>
              <a:gd name="connsiteX83" fmla="*/ 2260079 w 2379078"/>
              <a:gd name="connsiteY83" fmla="*/ 152400 h 152400"/>
              <a:gd name="connsiteX85" fmla="*/ 2110727 w 2379078"/>
              <a:gd name="connsiteY85" fmla="*/ 0 h 152400"/>
              <a:gd name="connsiteX86" fmla="*/ 2229726 w 2379078"/>
              <a:gd name="connsiteY86" fmla="*/ 0 h 152400"/>
              <a:gd name="connsiteX87" fmla="*/ 2229726 w 2379078"/>
              <a:gd name="connsiteY87" fmla="*/ 152400 h 152400"/>
              <a:gd name="connsiteX88" fmla="*/ 2110727 w 2379078"/>
              <a:gd name="connsiteY88" fmla="*/ 152400 h 152400"/>
              <a:gd name="connsiteX90" fmla="*/ 1959851 w 2379078"/>
              <a:gd name="connsiteY90" fmla="*/ 0 h 152400"/>
              <a:gd name="connsiteX91" fmla="*/ 2078850 w 2379078"/>
              <a:gd name="connsiteY91" fmla="*/ 0 h 152400"/>
              <a:gd name="connsiteX92" fmla="*/ 2078850 w 2379078"/>
              <a:gd name="connsiteY92" fmla="*/ 152400 h 152400"/>
              <a:gd name="connsiteX93" fmla="*/ 1959851 w 2379078"/>
              <a:gd name="connsiteY93" fmla="*/ 152400 h 152400"/>
              <a:gd name="connsiteX95" fmla="*/ 1808975 w 2379078"/>
              <a:gd name="connsiteY95" fmla="*/ 0 h 152400"/>
              <a:gd name="connsiteX96" fmla="*/ 1927974 w 2379078"/>
              <a:gd name="connsiteY96" fmla="*/ 0 h 152400"/>
              <a:gd name="connsiteX97" fmla="*/ 1927974 w 2379078"/>
              <a:gd name="connsiteY97" fmla="*/ 152400 h 152400"/>
              <a:gd name="connsiteX98" fmla="*/ 1808975 w 2379078"/>
              <a:gd name="connsiteY98" fmla="*/ 152400 h 152400"/>
              <a:gd name="connsiteX100" fmla="*/ 1658099 w 2379078"/>
              <a:gd name="connsiteY100" fmla="*/ 0 h 152400"/>
              <a:gd name="connsiteX101" fmla="*/ 1777098 w 2379078"/>
              <a:gd name="connsiteY101" fmla="*/ 0 h 152400"/>
              <a:gd name="connsiteX102" fmla="*/ 1777098 w 2379078"/>
              <a:gd name="connsiteY102" fmla="*/ 152400 h 152400"/>
              <a:gd name="connsiteX103" fmla="*/ 1658099 w 2379078"/>
              <a:gd name="connsiteY103" fmla="*/ 152400 h 152400"/>
              <a:gd name="connsiteX105" fmla="*/ 1507223 w 2379078"/>
              <a:gd name="connsiteY105" fmla="*/ 0 h 152400"/>
              <a:gd name="connsiteX106" fmla="*/ 1626222 w 2379078"/>
              <a:gd name="connsiteY106" fmla="*/ 0 h 152400"/>
              <a:gd name="connsiteX107" fmla="*/ 1626222 w 2379078"/>
              <a:gd name="connsiteY107" fmla="*/ 152400 h 152400"/>
              <a:gd name="connsiteX108" fmla="*/ 1507223 w 2379078"/>
              <a:gd name="connsiteY108" fmla="*/ 152400 h 152400"/>
              <a:gd name="connsiteX110" fmla="*/ 1356347 w 2379078"/>
              <a:gd name="connsiteY110" fmla="*/ 0 h 152400"/>
              <a:gd name="connsiteX111" fmla="*/ 1475346 w 2379078"/>
              <a:gd name="connsiteY111" fmla="*/ 0 h 152400"/>
              <a:gd name="connsiteX112" fmla="*/ 1475346 w 2379078"/>
              <a:gd name="connsiteY112" fmla="*/ 152400 h 152400"/>
              <a:gd name="connsiteX113" fmla="*/ 1356347 w 2379078"/>
              <a:gd name="connsiteY113" fmla="*/ 152400 h 152400"/>
              <a:gd name="connsiteX115" fmla="*/ 1205471 w 2379078"/>
              <a:gd name="connsiteY115" fmla="*/ 0 h 152400"/>
              <a:gd name="connsiteX116" fmla="*/ 1324470 w 2379078"/>
              <a:gd name="connsiteY116" fmla="*/ 0 h 152400"/>
              <a:gd name="connsiteX117" fmla="*/ 1324470 w 2379078"/>
              <a:gd name="connsiteY117" fmla="*/ 152400 h 152400"/>
              <a:gd name="connsiteX118" fmla="*/ 1205471 w 2379078"/>
              <a:gd name="connsiteY118" fmla="*/ 152400 h 152400"/>
              <a:gd name="connsiteX120" fmla="*/ 1054595 w 2379078"/>
              <a:gd name="connsiteY120" fmla="*/ 0 h 152400"/>
              <a:gd name="connsiteX121" fmla="*/ 1173594 w 2379078"/>
              <a:gd name="connsiteY121" fmla="*/ 0 h 152400"/>
              <a:gd name="connsiteX122" fmla="*/ 1173594 w 2379078"/>
              <a:gd name="connsiteY122" fmla="*/ 152400 h 152400"/>
              <a:gd name="connsiteX123" fmla="*/ 1054595 w 2379078"/>
              <a:gd name="connsiteY123" fmla="*/ 152400 h 152400"/>
              <a:gd name="connsiteX125" fmla="*/ 903719 w 2379078"/>
              <a:gd name="connsiteY125" fmla="*/ 0 h 152400"/>
              <a:gd name="connsiteX126" fmla="*/ 1022718 w 2379078"/>
              <a:gd name="connsiteY126" fmla="*/ 0 h 152400"/>
              <a:gd name="connsiteX127" fmla="*/ 1022718 w 2379078"/>
              <a:gd name="connsiteY127" fmla="*/ 152400 h 152400"/>
              <a:gd name="connsiteX128" fmla="*/ 903719 w 2379078"/>
              <a:gd name="connsiteY128" fmla="*/ 152400 h 152400"/>
              <a:gd name="connsiteX130" fmla="*/ 752843 w 2379078"/>
              <a:gd name="connsiteY130" fmla="*/ 0 h 152400"/>
              <a:gd name="connsiteX131" fmla="*/ 871842 w 2379078"/>
              <a:gd name="connsiteY131" fmla="*/ 0 h 152400"/>
              <a:gd name="connsiteX132" fmla="*/ 871842 w 2379078"/>
              <a:gd name="connsiteY132" fmla="*/ 152400 h 152400"/>
              <a:gd name="connsiteX133" fmla="*/ 752843 w 2379078"/>
              <a:gd name="connsiteY133" fmla="*/ 152400 h 152400"/>
              <a:gd name="connsiteX135" fmla="*/ 603491 w 2379078"/>
              <a:gd name="connsiteY135" fmla="*/ 0 h 152400"/>
              <a:gd name="connsiteX136" fmla="*/ 722490 w 2379078"/>
              <a:gd name="connsiteY136" fmla="*/ 0 h 152400"/>
              <a:gd name="connsiteX137" fmla="*/ 722490 w 2379078"/>
              <a:gd name="connsiteY137" fmla="*/ 152400 h 152400"/>
              <a:gd name="connsiteX138" fmla="*/ 603491 w 2379078"/>
              <a:gd name="connsiteY138" fmla="*/ 152400 h 152400"/>
              <a:gd name="connsiteX140" fmla="*/ 452615 w 2379078"/>
              <a:gd name="connsiteY140" fmla="*/ 0 h 152400"/>
              <a:gd name="connsiteX141" fmla="*/ 571614 w 2379078"/>
              <a:gd name="connsiteY141" fmla="*/ 0 h 152400"/>
              <a:gd name="connsiteX142" fmla="*/ 571614 w 2379078"/>
              <a:gd name="connsiteY142" fmla="*/ 152400 h 152400"/>
              <a:gd name="connsiteX143" fmla="*/ 452615 w 2379078"/>
              <a:gd name="connsiteY143" fmla="*/ 152400 h 152400"/>
              <a:gd name="connsiteX145" fmla="*/ 301739 w 2379078"/>
              <a:gd name="connsiteY145" fmla="*/ 0 h 152400"/>
              <a:gd name="connsiteX146" fmla="*/ 420738 w 2379078"/>
              <a:gd name="connsiteY146" fmla="*/ 0 h 152400"/>
              <a:gd name="connsiteX147" fmla="*/ 420738 w 2379078"/>
              <a:gd name="connsiteY147" fmla="*/ 152400 h 152400"/>
              <a:gd name="connsiteX148" fmla="*/ 301739 w 2379078"/>
              <a:gd name="connsiteY148" fmla="*/ 152400 h 152400"/>
              <a:gd name="connsiteX150" fmla="*/ 150876 w 2379078"/>
              <a:gd name="connsiteY150" fmla="*/ 0 h 152400"/>
              <a:gd name="connsiteX151" fmla="*/ 269862 w 2379078"/>
              <a:gd name="connsiteY151" fmla="*/ 0 h 152400"/>
              <a:gd name="connsiteX152" fmla="*/ 269862 w 2379078"/>
              <a:gd name="connsiteY152" fmla="*/ 152400 h 152400"/>
              <a:gd name="connsiteX153" fmla="*/ 150876 w 2379078"/>
              <a:gd name="connsiteY153" fmla="*/ 152400 h 152400"/>
              <a:gd name="connsiteX155" fmla="*/ 0 w 2379078"/>
              <a:gd name="connsiteY155" fmla="*/ 0 h 152400"/>
              <a:gd name="connsiteX156" fmla="*/ 118986 w 2379078"/>
              <a:gd name="connsiteY156" fmla="*/ 0 h 152400"/>
              <a:gd name="connsiteX157" fmla="*/ 118986 w 2379078"/>
              <a:gd name="connsiteY157" fmla="*/ 152400 h 152400"/>
              <a:gd name="connsiteX158" fmla="*/ 0 w 2379078"/>
              <a:gd name="connsiteY1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</a:cxnLst>
            <a:rect l="l" t="t" r="r" b="b"/>
            <a:pathLst>
              <a:path w="2379078" h="152400"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3205" y="6858"/>
                </a:moveTo>
                <a:lnTo>
                  <a:pt x="1363205" y="145542"/>
                </a:lnTo>
                <a:lnTo>
                  <a:pt x="1468488" y="145542"/>
                </a:lnTo>
                <a:lnTo>
                  <a:pt x="1468488" y="6858"/>
                </a:lnTo>
                <a:moveTo>
                  <a:pt x="1212329" y="6858"/>
                </a:moveTo>
                <a:lnTo>
                  <a:pt x="1212329" y="145542"/>
                </a:lnTo>
                <a:lnTo>
                  <a:pt x="1317612" y="145542"/>
                </a:lnTo>
                <a:lnTo>
                  <a:pt x="1317612" y="6858"/>
                </a:lnTo>
                <a:moveTo>
                  <a:pt x="1061453" y="6858"/>
                </a:moveTo>
                <a:lnTo>
                  <a:pt x="1061453" y="145542"/>
                </a:lnTo>
                <a:lnTo>
                  <a:pt x="1166736" y="145542"/>
                </a:lnTo>
                <a:lnTo>
                  <a:pt x="1166736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32" y="145542"/>
                </a:lnTo>
                <a:lnTo>
                  <a:pt x="715632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56" y="145542"/>
                </a:lnTo>
                <a:lnTo>
                  <a:pt x="564756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6347" y="0"/>
                </a:moveTo>
                <a:lnTo>
                  <a:pt x="1475346" y="0"/>
                </a:lnTo>
                <a:lnTo>
                  <a:pt x="1475346" y="152400"/>
                </a:lnTo>
                <a:lnTo>
                  <a:pt x="1356347" y="152400"/>
                </a:lnTo>
                <a:moveTo>
                  <a:pt x="1205471" y="0"/>
                </a:moveTo>
                <a:lnTo>
                  <a:pt x="1324470" y="0"/>
                </a:lnTo>
                <a:lnTo>
                  <a:pt x="1324470" y="152400"/>
                </a:lnTo>
                <a:lnTo>
                  <a:pt x="1205471" y="152400"/>
                </a:lnTo>
                <a:moveTo>
                  <a:pt x="1054595" y="0"/>
                </a:moveTo>
                <a:lnTo>
                  <a:pt x="1173594" y="0"/>
                </a:lnTo>
                <a:lnTo>
                  <a:pt x="1173594" y="152400"/>
                </a:lnTo>
                <a:lnTo>
                  <a:pt x="1054595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3491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491" y="152400"/>
                </a:lnTo>
                <a:moveTo>
                  <a:pt x="452615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15" y="152400"/>
                </a:lnTo>
                <a:moveTo>
                  <a:pt x="301739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39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7008740"/>
            <a:ext cx="90641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Téléphone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116851" y="7003161"/>
            <a:ext cx="1659750" cy="152400"/>
          </a:xfrm>
          <a:custGeom>
            <a:avLst/>
            <a:gdLst>
              <a:gd name="connsiteX0" fmla="*/ 1351013 w 1659750"/>
              <a:gd name="connsiteY0" fmla="*/ 101219 h 152400"/>
              <a:gd name="connsiteX1" fmla="*/ 1365999 w 1659750"/>
              <a:gd name="connsiteY1" fmla="*/ 101219 h 152400"/>
              <a:gd name="connsiteX2" fmla="*/ 1365999 w 1659750"/>
              <a:gd name="connsiteY2" fmla="*/ 118491 h 152400"/>
              <a:gd name="connsiteX3" fmla="*/ 1351013 w 1659750"/>
              <a:gd name="connsiteY3" fmla="*/ 118491 h 152400"/>
              <a:gd name="connsiteX5" fmla="*/ 1018781 w 1659750"/>
              <a:gd name="connsiteY5" fmla="*/ 101219 h 152400"/>
              <a:gd name="connsiteX6" fmla="*/ 1033767 w 1659750"/>
              <a:gd name="connsiteY6" fmla="*/ 101219 h 152400"/>
              <a:gd name="connsiteX7" fmla="*/ 1033767 w 1659750"/>
              <a:gd name="connsiteY7" fmla="*/ 118491 h 152400"/>
              <a:gd name="connsiteX8" fmla="*/ 1018781 w 1659750"/>
              <a:gd name="connsiteY8" fmla="*/ 118491 h 152400"/>
              <a:gd name="connsiteX10" fmla="*/ 656069 w 1659750"/>
              <a:gd name="connsiteY10" fmla="*/ 101219 h 152400"/>
              <a:gd name="connsiteX11" fmla="*/ 671055 w 1659750"/>
              <a:gd name="connsiteY11" fmla="*/ 101219 h 152400"/>
              <a:gd name="connsiteX12" fmla="*/ 671055 w 1659750"/>
              <a:gd name="connsiteY12" fmla="*/ 118491 h 152400"/>
              <a:gd name="connsiteX13" fmla="*/ 656069 w 1659750"/>
              <a:gd name="connsiteY13" fmla="*/ 118491 h 152400"/>
              <a:gd name="connsiteX15" fmla="*/ 291833 w 1659750"/>
              <a:gd name="connsiteY15" fmla="*/ 101219 h 152400"/>
              <a:gd name="connsiteX16" fmla="*/ 306819 w 1659750"/>
              <a:gd name="connsiteY16" fmla="*/ 101219 h 152400"/>
              <a:gd name="connsiteX17" fmla="*/ 306819 w 1659750"/>
              <a:gd name="connsiteY17" fmla="*/ 118491 h 152400"/>
              <a:gd name="connsiteX18" fmla="*/ 291833 w 1659750"/>
              <a:gd name="connsiteY18" fmla="*/ 118491 h 152400"/>
              <a:gd name="connsiteX20" fmla="*/ 1547609 w 1659750"/>
              <a:gd name="connsiteY20" fmla="*/ 6858 h 152400"/>
              <a:gd name="connsiteX21" fmla="*/ 1547609 w 1659750"/>
              <a:gd name="connsiteY21" fmla="*/ 145542 h 152400"/>
              <a:gd name="connsiteX22" fmla="*/ 1652892 w 1659750"/>
              <a:gd name="connsiteY22" fmla="*/ 145542 h 152400"/>
              <a:gd name="connsiteX23" fmla="*/ 1652892 w 1659750"/>
              <a:gd name="connsiteY23" fmla="*/ 6858 h 152400"/>
              <a:gd name="connsiteX25" fmla="*/ 1396733 w 1659750"/>
              <a:gd name="connsiteY25" fmla="*/ 6858 h 152400"/>
              <a:gd name="connsiteX26" fmla="*/ 1396733 w 1659750"/>
              <a:gd name="connsiteY26" fmla="*/ 145542 h 152400"/>
              <a:gd name="connsiteX27" fmla="*/ 1502016 w 1659750"/>
              <a:gd name="connsiteY27" fmla="*/ 145542 h 152400"/>
              <a:gd name="connsiteX28" fmla="*/ 1502016 w 1659750"/>
              <a:gd name="connsiteY28" fmla="*/ 6858 h 152400"/>
              <a:gd name="connsiteX30" fmla="*/ 1215377 w 1659750"/>
              <a:gd name="connsiteY30" fmla="*/ 6858 h 152400"/>
              <a:gd name="connsiteX31" fmla="*/ 1215377 w 1659750"/>
              <a:gd name="connsiteY31" fmla="*/ 145542 h 152400"/>
              <a:gd name="connsiteX32" fmla="*/ 1320660 w 1659750"/>
              <a:gd name="connsiteY32" fmla="*/ 145542 h 152400"/>
              <a:gd name="connsiteX33" fmla="*/ 1320660 w 1659750"/>
              <a:gd name="connsiteY33" fmla="*/ 6858 h 152400"/>
              <a:gd name="connsiteX35" fmla="*/ 1064501 w 1659750"/>
              <a:gd name="connsiteY35" fmla="*/ 6858 h 152400"/>
              <a:gd name="connsiteX36" fmla="*/ 1064501 w 1659750"/>
              <a:gd name="connsiteY36" fmla="*/ 145542 h 152400"/>
              <a:gd name="connsiteX37" fmla="*/ 1169784 w 1659750"/>
              <a:gd name="connsiteY37" fmla="*/ 145542 h 152400"/>
              <a:gd name="connsiteX38" fmla="*/ 1169784 w 1659750"/>
              <a:gd name="connsiteY38" fmla="*/ 6858 h 152400"/>
              <a:gd name="connsiteX40" fmla="*/ 883145 w 1659750"/>
              <a:gd name="connsiteY40" fmla="*/ 6858 h 152400"/>
              <a:gd name="connsiteX41" fmla="*/ 883145 w 1659750"/>
              <a:gd name="connsiteY41" fmla="*/ 145542 h 152400"/>
              <a:gd name="connsiteX42" fmla="*/ 988428 w 1659750"/>
              <a:gd name="connsiteY42" fmla="*/ 145542 h 152400"/>
              <a:gd name="connsiteX43" fmla="*/ 988428 w 1659750"/>
              <a:gd name="connsiteY43" fmla="*/ 6858 h 152400"/>
              <a:gd name="connsiteX45" fmla="*/ 732269 w 1659750"/>
              <a:gd name="connsiteY45" fmla="*/ 6858 h 152400"/>
              <a:gd name="connsiteX46" fmla="*/ 732269 w 1659750"/>
              <a:gd name="connsiteY46" fmla="*/ 145542 h 152400"/>
              <a:gd name="connsiteX47" fmla="*/ 837552 w 1659750"/>
              <a:gd name="connsiteY47" fmla="*/ 145542 h 152400"/>
              <a:gd name="connsiteX48" fmla="*/ 837552 w 1659750"/>
              <a:gd name="connsiteY48" fmla="*/ 6858 h 152400"/>
              <a:gd name="connsiteX50" fmla="*/ 520433 w 1659750"/>
              <a:gd name="connsiteY50" fmla="*/ 6858 h 152400"/>
              <a:gd name="connsiteX51" fmla="*/ 520433 w 1659750"/>
              <a:gd name="connsiteY51" fmla="*/ 145542 h 152400"/>
              <a:gd name="connsiteX52" fmla="*/ 625716 w 1659750"/>
              <a:gd name="connsiteY52" fmla="*/ 145542 h 152400"/>
              <a:gd name="connsiteX53" fmla="*/ 625716 w 1659750"/>
              <a:gd name="connsiteY53" fmla="*/ 6858 h 152400"/>
              <a:gd name="connsiteX55" fmla="*/ 369557 w 1659750"/>
              <a:gd name="connsiteY55" fmla="*/ 6858 h 152400"/>
              <a:gd name="connsiteX56" fmla="*/ 369557 w 1659750"/>
              <a:gd name="connsiteY56" fmla="*/ 145542 h 152400"/>
              <a:gd name="connsiteX57" fmla="*/ 474840 w 1659750"/>
              <a:gd name="connsiteY57" fmla="*/ 145542 h 152400"/>
              <a:gd name="connsiteX58" fmla="*/ 474840 w 1659750"/>
              <a:gd name="connsiteY58" fmla="*/ 6858 h 152400"/>
              <a:gd name="connsiteX60" fmla="*/ 157721 w 1659750"/>
              <a:gd name="connsiteY60" fmla="*/ 6858 h 152400"/>
              <a:gd name="connsiteX61" fmla="*/ 157721 w 1659750"/>
              <a:gd name="connsiteY61" fmla="*/ 145542 h 152400"/>
              <a:gd name="connsiteX62" fmla="*/ 263004 w 1659750"/>
              <a:gd name="connsiteY62" fmla="*/ 145542 h 152400"/>
              <a:gd name="connsiteX63" fmla="*/ 263004 w 1659750"/>
              <a:gd name="connsiteY63" fmla="*/ 6858 h 152400"/>
              <a:gd name="connsiteX65" fmla="*/ 6845 w 1659750"/>
              <a:gd name="connsiteY65" fmla="*/ 6858 h 152400"/>
              <a:gd name="connsiteX66" fmla="*/ 6845 w 1659750"/>
              <a:gd name="connsiteY66" fmla="*/ 145542 h 152400"/>
              <a:gd name="connsiteX67" fmla="*/ 112141 w 1659750"/>
              <a:gd name="connsiteY67" fmla="*/ 145542 h 152400"/>
              <a:gd name="connsiteX68" fmla="*/ 112141 w 1659750"/>
              <a:gd name="connsiteY68" fmla="*/ 6858 h 152400"/>
              <a:gd name="connsiteX70" fmla="*/ 1540751 w 1659750"/>
              <a:gd name="connsiteY70" fmla="*/ 0 h 152400"/>
              <a:gd name="connsiteX71" fmla="*/ 1659750 w 1659750"/>
              <a:gd name="connsiteY71" fmla="*/ 0 h 152400"/>
              <a:gd name="connsiteX72" fmla="*/ 1659750 w 1659750"/>
              <a:gd name="connsiteY72" fmla="*/ 152400 h 152400"/>
              <a:gd name="connsiteX73" fmla="*/ 1540751 w 1659750"/>
              <a:gd name="connsiteY73" fmla="*/ 152400 h 152400"/>
              <a:gd name="connsiteX75" fmla="*/ 1389875 w 1659750"/>
              <a:gd name="connsiteY75" fmla="*/ 0 h 152400"/>
              <a:gd name="connsiteX76" fmla="*/ 1508874 w 1659750"/>
              <a:gd name="connsiteY76" fmla="*/ 0 h 152400"/>
              <a:gd name="connsiteX77" fmla="*/ 1508874 w 1659750"/>
              <a:gd name="connsiteY77" fmla="*/ 152400 h 152400"/>
              <a:gd name="connsiteX78" fmla="*/ 1389875 w 1659750"/>
              <a:gd name="connsiteY78" fmla="*/ 152400 h 152400"/>
              <a:gd name="connsiteX80" fmla="*/ 1208519 w 1659750"/>
              <a:gd name="connsiteY80" fmla="*/ 0 h 152400"/>
              <a:gd name="connsiteX81" fmla="*/ 1327518 w 1659750"/>
              <a:gd name="connsiteY81" fmla="*/ 0 h 152400"/>
              <a:gd name="connsiteX82" fmla="*/ 1327518 w 1659750"/>
              <a:gd name="connsiteY82" fmla="*/ 152400 h 152400"/>
              <a:gd name="connsiteX83" fmla="*/ 1208519 w 1659750"/>
              <a:gd name="connsiteY83" fmla="*/ 152400 h 152400"/>
              <a:gd name="connsiteX85" fmla="*/ 1057643 w 1659750"/>
              <a:gd name="connsiteY85" fmla="*/ 0 h 152400"/>
              <a:gd name="connsiteX86" fmla="*/ 1176642 w 1659750"/>
              <a:gd name="connsiteY86" fmla="*/ 0 h 152400"/>
              <a:gd name="connsiteX87" fmla="*/ 1176642 w 1659750"/>
              <a:gd name="connsiteY87" fmla="*/ 152400 h 152400"/>
              <a:gd name="connsiteX88" fmla="*/ 1057643 w 1659750"/>
              <a:gd name="connsiteY88" fmla="*/ 152400 h 152400"/>
              <a:gd name="connsiteX90" fmla="*/ 876287 w 1659750"/>
              <a:gd name="connsiteY90" fmla="*/ 0 h 152400"/>
              <a:gd name="connsiteX91" fmla="*/ 995286 w 1659750"/>
              <a:gd name="connsiteY91" fmla="*/ 0 h 152400"/>
              <a:gd name="connsiteX92" fmla="*/ 995286 w 1659750"/>
              <a:gd name="connsiteY92" fmla="*/ 152400 h 152400"/>
              <a:gd name="connsiteX93" fmla="*/ 876287 w 1659750"/>
              <a:gd name="connsiteY93" fmla="*/ 152400 h 152400"/>
              <a:gd name="connsiteX95" fmla="*/ 725411 w 1659750"/>
              <a:gd name="connsiteY95" fmla="*/ 0 h 152400"/>
              <a:gd name="connsiteX96" fmla="*/ 844410 w 1659750"/>
              <a:gd name="connsiteY96" fmla="*/ 0 h 152400"/>
              <a:gd name="connsiteX97" fmla="*/ 844410 w 1659750"/>
              <a:gd name="connsiteY97" fmla="*/ 152400 h 152400"/>
              <a:gd name="connsiteX98" fmla="*/ 725411 w 1659750"/>
              <a:gd name="connsiteY98" fmla="*/ 152400 h 152400"/>
              <a:gd name="connsiteX100" fmla="*/ 513575 w 1659750"/>
              <a:gd name="connsiteY100" fmla="*/ 0 h 152400"/>
              <a:gd name="connsiteX101" fmla="*/ 632574 w 1659750"/>
              <a:gd name="connsiteY101" fmla="*/ 0 h 152400"/>
              <a:gd name="connsiteX102" fmla="*/ 632574 w 1659750"/>
              <a:gd name="connsiteY102" fmla="*/ 152400 h 152400"/>
              <a:gd name="connsiteX103" fmla="*/ 513575 w 1659750"/>
              <a:gd name="connsiteY103" fmla="*/ 152400 h 152400"/>
              <a:gd name="connsiteX105" fmla="*/ 362699 w 1659750"/>
              <a:gd name="connsiteY105" fmla="*/ 0 h 152400"/>
              <a:gd name="connsiteX106" fmla="*/ 481698 w 1659750"/>
              <a:gd name="connsiteY106" fmla="*/ 0 h 152400"/>
              <a:gd name="connsiteX107" fmla="*/ 481698 w 1659750"/>
              <a:gd name="connsiteY107" fmla="*/ 152400 h 152400"/>
              <a:gd name="connsiteX108" fmla="*/ 362699 w 1659750"/>
              <a:gd name="connsiteY108" fmla="*/ 152400 h 152400"/>
              <a:gd name="connsiteX110" fmla="*/ 150876 w 1659750"/>
              <a:gd name="connsiteY110" fmla="*/ 0 h 152400"/>
              <a:gd name="connsiteX111" fmla="*/ 269862 w 1659750"/>
              <a:gd name="connsiteY111" fmla="*/ 0 h 152400"/>
              <a:gd name="connsiteX112" fmla="*/ 269862 w 1659750"/>
              <a:gd name="connsiteY112" fmla="*/ 152400 h 152400"/>
              <a:gd name="connsiteX113" fmla="*/ 150876 w 1659750"/>
              <a:gd name="connsiteY113" fmla="*/ 152400 h 152400"/>
              <a:gd name="connsiteX115" fmla="*/ 0 w 1659750"/>
              <a:gd name="connsiteY115" fmla="*/ 0 h 152400"/>
              <a:gd name="connsiteX116" fmla="*/ 118986 w 1659750"/>
              <a:gd name="connsiteY116" fmla="*/ 0 h 152400"/>
              <a:gd name="connsiteX117" fmla="*/ 118986 w 1659750"/>
              <a:gd name="connsiteY117" fmla="*/ 152400 h 152400"/>
              <a:gd name="connsiteX118" fmla="*/ 0 w 1659750"/>
              <a:gd name="connsiteY1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</a:cxnLst>
            <a:rect l="l" t="t" r="r" b="b"/>
            <a:pathLst>
              <a:path w="1659750" h="152400">
                <a:moveTo>
                  <a:pt x="1351013" y="101219"/>
                </a:moveTo>
                <a:lnTo>
                  <a:pt x="1365999" y="101219"/>
                </a:lnTo>
                <a:lnTo>
                  <a:pt x="1365999" y="118491"/>
                </a:lnTo>
                <a:lnTo>
                  <a:pt x="1351013" y="118491"/>
                </a:lnTo>
                <a:moveTo>
                  <a:pt x="1018781" y="101219"/>
                </a:moveTo>
                <a:lnTo>
                  <a:pt x="1033767" y="101219"/>
                </a:lnTo>
                <a:lnTo>
                  <a:pt x="1033767" y="118491"/>
                </a:lnTo>
                <a:lnTo>
                  <a:pt x="1018781" y="118491"/>
                </a:lnTo>
                <a:moveTo>
                  <a:pt x="656069" y="101219"/>
                </a:moveTo>
                <a:lnTo>
                  <a:pt x="671055" y="101219"/>
                </a:lnTo>
                <a:lnTo>
                  <a:pt x="671055" y="118491"/>
                </a:lnTo>
                <a:lnTo>
                  <a:pt x="656069" y="118491"/>
                </a:lnTo>
                <a:moveTo>
                  <a:pt x="291833" y="101219"/>
                </a:moveTo>
                <a:lnTo>
                  <a:pt x="306819" y="101219"/>
                </a:lnTo>
                <a:lnTo>
                  <a:pt x="306819" y="118491"/>
                </a:lnTo>
                <a:lnTo>
                  <a:pt x="291833" y="118491"/>
                </a:lnTo>
                <a:moveTo>
                  <a:pt x="1547609" y="6858"/>
                </a:moveTo>
                <a:lnTo>
                  <a:pt x="1547609" y="145542"/>
                </a:lnTo>
                <a:lnTo>
                  <a:pt x="1652892" y="145542"/>
                </a:lnTo>
                <a:lnTo>
                  <a:pt x="1652892" y="6858"/>
                </a:lnTo>
                <a:moveTo>
                  <a:pt x="1396733" y="6858"/>
                </a:moveTo>
                <a:lnTo>
                  <a:pt x="1396733" y="145542"/>
                </a:lnTo>
                <a:lnTo>
                  <a:pt x="1502016" y="145542"/>
                </a:lnTo>
                <a:lnTo>
                  <a:pt x="1502016" y="6858"/>
                </a:lnTo>
                <a:moveTo>
                  <a:pt x="1215377" y="6858"/>
                </a:moveTo>
                <a:lnTo>
                  <a:pt x="1215377" y="145542"/>
                </a:lnTo>
                <a:lnTo>
                  <a:pt x="1320660" y="145542"/>
                </a:lnTo>
                <a:lnTo>
                  <a:pt x="1320660" y="6858"/>
                </a:lnTo>
                <a:moveTo>
                  <a:pt x="1064501" y="6858"/>
                </a:moveTo>
                <a:lnTo>
                  <a:pt x="1064501" y="145542"/>
                </a:lnTo>
                <a:lnTo>
                  <a:pt x="1169784" y="145542"/>
                </a:lnTo>
                <a:lnTo>
                  <a:pt x="1169784" y="6858"/>
                </a:lnTo>
                <a:moveTo>
                  <a:pt x="883145" y="6858"/>
                </a:moveTo>
                <a:lnTo>
                  <a:pt x="883145" y="145542"/>
                </a:lnTo>
                <a:lnTo>
                  <a:pt x="988428" y="145542"/>
                </a:lnTo>
                <a:lnTo>
                  <a:pt x="988428" y="6858"/>
                </a:lnTo>
                <a:moveTo>
                  <a:pt x="732269" y="6858"/>
                </a:moveTo>
                <a:lnTo>
                  <a:pt x="732269" y="145542"/>
                </a:lnTo>
                <a:lnTo>
                  <a:pt x="837552" y="145542"/>
                </a:lnTo>
                <a:lnTo>
                  <a:pt x="837552" y="6858"/>
                </a:lnTo>
                <a:moveTo>
                  <a:pt x="520433" y="6858"/>
                </a:moveTo>
                <a:lnTo>
                  <a:pt x="520433" y="145542"/>
                </a:lnTo>
                <a:lnTo>
                  <a:pt x="625716" y="145542"/>
                </a:lnTo>
                <a:lnTo>
                  <a:pt x="625716" y="6858"/>
                </a:lnTo>
                <a:moveTo>
                  <a:pt x="369557" y="6858"/>
                </a:moveTo>
                <a:lnTo>
                  <a:pt x="369557" y="145542"/>
                </a:lnTo>
                <a:lnTo>
                  <a:pt x="474840" y="145542"/>
                </a:lnTo>
                <a:lnTo>
                  <a:pt x="47484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40751" y="0"/>
                </a:moveTo>
                <a:lnTo>
                  <a:pt x="1659750" y="0"/>
                </a:lnTo>
                <a:lnTo>
                  <a:pt x="1659750" y="152400"/>
                </a:lnTo>
                <a:lnTo>
                  <a:pt x="1540751" y="152400"/>
                </a:lnTo>
                <a:moveTo>
                  <a:pt x="1389875" y="0"/>
                </a:moveTo>
                <a:lnTo>
                  <a:pt x="1508874" y="0"/>
                </a:lnTo>
                <a:lnTo>
                  <a:pt x="1508874" y="152400"/>
                </a:lnTo>
                <a:lnTo>
                  <a:pt x="1389875" y="152400"/>
                </a:lnTo>
                <a:moveTo>
                  <a:pt x="1208519" y="0"/>
                </a:moveTo>
                <a:lnTo>
                  <a:pt x="1327518" y="0"/>
                </a:lnTo>
                <a:lnTo>
                  <a:pt x="1327518" y="152400"/>
                </a:lnTo>
                <a:lnTo>
                  <a:pt x="1208519" y="152400"/>
                </a:lnTo>
                <a:moveTo>
                  <a:pt x="1057643" y="0"/>
                </a:moveTo>
                <a:lnTo>
                  <a:pt x="1176642" y="0"/>
                </a:lnTo>
                <a:lnTo>
                  <a:pt x="1176642" y="152400"/>
                </a:lnTo>
                <a:lnTo>
                  <a:pt x="1057643" y="152400"/>
                </a:lnTo>
                <a:moveTo>
                  <a:pt x="876287" y="0"/>
                </a:moveTo>
                <a:lnTo>
                  <a:pt x="995286" y="0"/>
                </a:lnTo>
                <a:lnTo>
                  <a:pt x="995286" y="152400"/>
                </a:lnTo>
                <a:lnTo>
                  <a:pt x="876287" y="152400"/>
                </a:lnTo>
                <a:moveTo>
                  <a:pt x="725411" y="0"/>
                </a:moveTo>
                <a:lnTo>
                  <a:pt x="844410" y="0"/>
                </a:lnTo>
                <a:lnTo>
                  <a:pt x="844410" y="152400"/>
                </a:lnTo>
                <a:lnTo>
                  <a:pt x="725411" y="152400"/>
                </a:lnTo>
                <a:moveTo>
                  <a:pt x="513575" y="0"/>
                </a:moveTo>
                <a:lnTo>
                  <a:pt x="632574" y="0"/>
                </a:lnTo>
                <a:lnTo>
                  <a:pt x="632574" y="152400"/>
                </a:lnTo>
                <a:lnTo>
                  <a:pt x="513575" y="152400"/>
                </a:lnTo>
                <a:moveTo>
                  <a:pt x="362699" y="0"/>
                </a:moveTo>
                <a:lnTo>
                  <a:pt x="481698" y="0"/>
                </a:lnTo>
                <a:lnTo>
                  <a:pt x="481698" y="152400"/>
                </a:lnTo>
                <a:lnTo>
                  <a:pt x="362699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16851" y="7003161"/>
            <a:ext cx="1659750" cy="152400"/>
          </a:xfrm>
          <a:custGeom>
            <a:avLst/>
            <a:gdLst>
              <a:gd name="connsiteX0" fmla="*/ 1351013 w 1659750"/>
              <a:gd name="connsiteY0" fmla="*/ 101219 h 152400"/>
              <a:gd name="connsiteX1" fmla="*/ 1365999 w 1659750"/>
              <a:gd name="connsiteY1" fmla="*/ 101219 h 152400"/>
              <a:gd name="connsiteX2" fmla="*/ 1365999 w 1659750"/>
              <a:gd name="connsiteY2" fmla="*/ 118491 h 152400"/>
              <a:gd name="connsiteX3" fmla="*/ 1351013 w 1659750"/>
              <a:gd name="connsiteY3" fmla="*/ 118491 h 152400"/>
              <a:gd name="connsiteX5" fmla="*/ 1018781 w 1659750"/>
              <a:gd name="connsiteY5" fmla="*/ 101219 h 152400"/>
              <a:gd name="connsiteX6" fmla="*/ 1033767 w 1659750"/>
              <a:gd name="connsiteY6" fmla="*/ 101219 h 152400"/>
              <a:gd name="connsiteX7" fmla="*/ 1033767 w 1659750"/>
              <a:gd name="connsiteY7" fmla="*/ 118491 h 152400"/>
              <a:gd name="connsiteX8" fmla="*/ 1018781 w 1659750"/>
              <a:gd name="connsiteY8" fmla="*/ 118491 h 152400"/>
              <a:gd name="connsiteX10" fmla="*/ 656069 w 1659750"/>
              <a:gd name="connsiteY10" fmla="*/ 101219 h 152400"/>
              <a:gd name="connsiteX11" fmla="*/ 671055 w 1659750"/>
              <a:gd name="connsiteY11" fmla="*/ 101219 h 152400"/>
              <a:gd name="connsiteX12" fmla="*/ 671055 w 1659750"/>
              <a:gd name="connsiteY12" fmla="*/ 118491 h 152400"/>
              <a:gd name="connsiteX13" fmla="*/ 656069 w 1659750"/>
              <a:gd name="connsiteY13" fmla="*/ 118491 h 152400"/>
              <a:gd name="connsiteX15" fmla="*/ 291833 w 1659750"/>
              <a:gd name="connsiteY15" fmla="*/ 101219 h 152400"/>
              <a:gd name="connsiteX16" fmla="*/ 306819 w 1659750"/>
              <a:gd name="connsiteY16" fmla="*/ 101219 h 152400"/>
              <a:gd name="connsiteX17" fmla="*/ 306819 w 1659750"/>
              <a:gd name="connsiteY17" fmla="*/ 118491 h 152400"/>
              <a:gd name="connsiteX18" fmla="*/ 291833 w 1659750"/>
              <a:gd name="connsiteY18" fmla="*/ 118491 h 152400"/>
              <a:gd name="connsiteX20" fmla="*/ 1547609 w 1659750"/>
              <a:gd name="connsiteY20" fmla="*/ 6858 h 152400"/>
              <a:gd name="connsiteX21" fmla="*/ 1547609 w 1659750"/>
              <a:gd name="connsiteY21" fmla="*/ 145542 h 152400"/>
              <a:gd name="connsiteX22" fmla="*/ 1652892 w 1659750"/>
              <a:gd name="connsiteY22" fmla="*/ 145542 h 152400"/>
              <a:gd name="connsiteX23" fmla="*/ 1652892 w 1659750"/>
              <a:gd name="connsiteY23" fmla="*/ 6858 h 152400"/>
              <a:gd name="connsiteX25" fmla="*/ 1396733 w 1659750"/>
              <a:gd name="connsiteY25" fmla="*/ 6858 h 152400"/>
              <a:gd name="connsiteX26" fmla="*/ 1396733 w 1659750"/>
              <a:gd name="connsiteY26" fmla="*/ 145542 h 152400"/>
              <a:gd name="connsiteX27" fmla="*/ 1502016 w 1659750"/>
              <a:gd name="connsiteY27" fmla="*/ 145542 h 152400"/>
              <a:gd name="connsiteX28" fmla="*/ 1502016 w 1659750"/>
              <a:gd name="connsiteY28" fmla="*/ 6858 h 152400"/>
              <a:gd name="connsiteX30" fmla="*/ 1215377 w 1659750"/>
              <a:gd name="connsiteY30" fmla="*/ 6858 h 152400"/>
              <a:gd name="connsiteX31" fmla="*/ 1215377 w 1659750"/>
              <a:gd name="connsiteY31" fmla="*/ 145542 h 152400"/>
              <a:gd name="connsiteX32" fmla="*/ 1320660 w 1659750"/>
              <a:gd name="connsiteY32" fmla="*/ 145542 h 152400"/>
              <a:gd name="connsiteX33" fmla="*/ 1320660 w 1659750"/>
              <a:gd name="connsiteY33" fmla="*/ 6858 h 152400"/>
              <a:gd name="connsiteX35" fmla="*/ 1064501 w 1659750"/>
              <a:gd name="connsiteY35" fmla="*/ 6858 h 152400"/>
              <a:gd name="connsiteX36" fmla="*/ 1064501 w 1659750"/>
              <a:gd name="connsiteY36" fmla="*/ 145542 h 152400"/>
              <a:gd name="connsiteX37" fmla="*/ 1169784 w 1659750"/>
              <a:gd name="connsiteY37" fmla="*/ 145542 h 152400"/>
              <a:gd name="connsiteX38" fmla="*/ 1169784 w 1659750"/>
              <a:gd name="connsiteY38" fmla="*/ 6858 h 152400"/>
              <a:gd name="connsiteX40" fmla="*/ 883145 w 1659750"/>
              <a:gd name="connsiteY40" fmla="*/ 6858 h 152400"/>
              <a:gd name="connsiteX41" fmla="*/ 883145 w 1659750"/>
              <a:gd name="connsiteY41" fmla="*/ 145542 h 152400"/>
              <a:gd name="connsiteX42" fmla="*/ 988428 w 1659750"/>
              <a:gd name="connsiteY42" fmla="*/ 145542 h 152400"/>
              <a:gd name="connsiteX43" fmla="*/ 988428 w 1659750"/>
              <a:gd name="connsiteY43" fmla="*/ 6858 h 152400"/>
              <a:gd name="connsiteX45" fmla="*/ 732269 w 1659750"/>
              <a:gd name="connsiteY45" fmla="*/ 6858 h 152400"/>
              <a:gd name="connsiteX46" fmla="*/ 732269 w 1659750"/>
              <a:gd name="connsiteY46" fmla="*/ 145542 h 152400"/>
              <a:gd name="connsiteX47" fmla="*/ 837552 w 1659750"/>
              <a:gd name="connsiteY47" fmla="*/ 145542 h 152400"/>
              <a:gd name="connsiteX48" fmla="*/ 837552 w 1659750"/>
              <a:gd name="connsiteY48" fmla="*/ 6858 h 152400"/>
              <a:gd name="connsiteX50" fmla="*/ 520433 w 1659750"/>
              <a:gd name="connsiteY50" fmla="*/ 6858 h 152400"/>
              <a:gd name="connsiteX51" fmla="*/ 520433 w 1659750"/>
              <a:gd name="connsiteY51" fmla="*/ 145542 h 152400"/>
              <a:gd name="connsiteX52" fmla="*/ 625716 w 1659750"/>
              <a:gd name="connsiteY52" fmla="*/ 145542 h 152400"/>
              <a:gd name="connsiteX53" fmla="*/ 625716 w 1659750"/>
              <a:gd name="connsiteY53" fmla="*/ 6858 h 152400"/>
              <a:gd name="connsiteX55" fmla="*/ 369557 w 1659750"/>
              <a:gd name="connsiteY55" fmla="*/ 6858 h 152400"/>
              <a:gd name="connsiteX56" fmla="*/ 369557 w 1659750"/>
              <a:gd name="connsiteY56" fmla="*/ 145542 h 152400"/>
              <a:gd name="connsiteX57" fmla="*/ 474840 w 1659750"/>
              <a:gd name="connsiteY57" fmla="*/ 145542 h 152400"/>
              <a:gd name="connsiteX58" fmla="*/ 474840 w 1659750"/>
              <a:gd name="connsiteY58" fmla="*/ 6858 h 152400"/>
              <a:gd name="connsiteX60" fmla="*/ 157721 w 1659750"/>
              <a:gd name="connsiteY60" fmla="*/ 6858 h 152400"/>
              <a:gd name="connsiteX61" fmla="*/ 157721 w 1659750"/>
              <a:gd name="connsiteY61" fmla="*/ 145542 h 152400"/>
              <a:gd name="connsiteX62" fmla="*/ 263004 w 1659750"/>
              <a:gd name="connsiteY62" fmla="*/ 145542 h 152400"/>
              <a:gd name="connsiteX63" fmla="*/ 263004 w 1659750"/>
              <a:gd name="connsiteY63" fmla="*/ 6858 h 152400"/>
              <a:gd name="connsiteX65" fmla="*/ 6845 w 1659750"/>
              <a:gd name="connsiteY65" fmla="*/ 6858 h 152400"/>
              <a:gd name="connsiteX66" fmla="*/ 6845 w 1659750"/>
              <a:gd name="connsiteY66" fmla="*/ 145542 h 152400"/>
              <a:gd name="connsiteX67" fmla="*/ 112141 w 1659750"/>
              <a:gd name="connsiteY67" fmla="*/ 145542 h 152400"/>
              <a:gd name="connsiteX68" fmla="*/ 112141 w 1659750"/>
              <a:gd name="connsiteY68" fmla="*/ 6858 h 152400"/>
              <a:gd name="connsiteX70" fmla="*/ 1540751 w 1659750"/>
              <a:gd name="connsiteY70" fmla="*/ 0 h 152400"/>
              <a:gd name="connsiteX71" fmla="*/ 1659750 w 1659750"/>
              <a:gd name="connsiteY71" fmla="*/ 0 h 152400"/>
              <a:gd name="connsiteX72" fmla="*/ 1659750 w 1659750"/>
              <a:gd name="connsiteY72" fmla="*/ 152400 h 152400"/>
              <a:gd name="connsiteX73" fmla="*/ 1540751 w 1659750"/>
              <a:gd name="connsiteY73" fmla="*/ 152400 h 152400"/>
              <a:gd name="connsiteX75" fmla="*/ 1389875 w 1659750"/>
              <a:gd name="connsiteY75" fmla="*/ 0 h 152400"/>
              <a:gd name="connsiteX76" fmla="*/ 1508874 w 1659750"/>
              <a:gd name="connsiteY76" fmla="*/ 0 h 152400"/>
              <a:gd name="connsiteX77" fmla="*/ 1508874 w 1659750"/>
              <a:gd name="connsiteY77" fmla="*/ 152400 h 152400"/>
              <a:gd name="connsiteX78" fmla="*/ 1389875 w 1659750"/>
              <a:gd name="connsiteY78" fmla="*/ 152400 h 152400"/>
              <a:gd name="connsiteX80" fmla="*/ 1208519 w 1659750"/>
              <a:gd name="connsiteY80" fmla="*/ 0 h 152400"/>
              <a:gd name="connsiteX81" fmla="*/ 1327518 w 1659750"/>
              <a:gd name="connsiteY81" fmla="*/ 0 h 152400"/>
              <a:gd name="connsiteX82" fmla="*/ 1327518 w 1659750"/>
              <a:gd name="connsiteY82" fmla="*/ 152400 h 152400"/>
              <a:gd name="connsiteX83" fmla="*/ 1208519 w 1659750"/>
              <a:gd name="connsiteY83" fmla="*/ 152400 h 152400"/>
              <a:gd name="connsiteX85" fmla="*/ 1057643 w 1659750"/>
              <a:gd name="connsiteY85" fmla="*/ 0 h 152400"/>
              <a:gd name="connsiteX86" fmla="*/ 1176642 w 1659750"/>
              <a:gd name="connsiteY86" fmla="*/ 0 h 152400"/>
              <a:gd name="connsiteX87" fmla="*/ 1176642 w 1659750"/>
              <a:gd name="connsiteY87" fmla="*/ 152400 h 152400"/>
              <a:gd name="connsiteX88" fmla="*/ 1057643 w 1659750"/>
              <a:gd name="connsiteY88" fmla="*/ 152400 h 152400"/>
              <a:gd name="connsiteX90" fmla="*/ 876287 w 1659750"/>
              <a:gd name="connsiteY90" fmla="*/ 0 h 152400"/>
              <a:gd name="connsiteX91" fmla="*/ 995286 w 1659750"/>
              <a:gd name="connsiteY91" fmla="*/ 0 h 152400"/>
              <a:gd name="connsiteX92" fmla="*/ 995286 w 1659750"/>
              <a:gd name="connsiteY92" fmla="*/ 152400 h 152400"/>
              <a:gd name="connsiteX93" fmla="*/ 876287 w 1659750"/>
              <a:gd name="connsiteY93" fmla="*/ 152400 h 152400"/>
              <a:gd name="connsiteX95" fmla="*/ 725411 w 1659750"/>
              <a:gd name="connsiteY95" fmla="*/ 0 h 152400"/>
              <a:gd name="connsiteX96" fmla="*/ 844410 w 1659750"/>
              <a:gd name="connsiteY96" fmla="*/ 0 h 152400"/>
              <a:gd name="connsiteX97" fmla="*/ 844410 w 1659750"/>
              <a:gd name="connsiteY97" fmla="*/ 152400 h 152400"/>
              <a:gd name="connsiteX98" fmla="*/ 725411 w 1659750"/>
              <a:gd name="connsiteY98" fmla="*/ 152400 h 152400"/>
              <a:gd name="connsiteX100" fmla="*/ 513575 w 1659750"/>
              <a:gd name="connsiteY100" fmla="*/ 0 h 152400"/>
              <a:gd name="connsiteX101" fmla="*/ 632574 w 1659750"/>
              <a:gd name="connsiteY101" fmla="*/ 0 h 152400"/>
              <a:gd name="connsiteX102" fmla="*/ 632574 w 1659750"/>
              <a:gd name="connsiteY102" fmla="*/ 152400 h 152400"/>
              <a:gd name="connsiteX103" fmla="*/ 513575 w 1659750"/>
              <a:gd name="connsiteY103" fmla="*/ 152400 h 152400"/>
              <a:gd name="connsiteX105" fmla="*/ 362699 w 1659750"/>
              <a:gd name="connsiteY105" fmla="*/ 0 h 152400"/>
              <a:gd name="connsiteX106" fmla="*/ 481698 w 1659750"/>
              <a:gd name="connsiteY106" fmla="*/ 0 h 152400"/>
              <a:gd name="connsiteX107" fmla="*/ 481698 w 1659750"/>
              <a:gd name="connsiteY107" fmla="*/ 152400 h 152400"/>
              <a:gd name="connsiteX108" fmla="*/ 362699 w 1659750"/>
              <a:gd name="connsiteY108" fmla="*/ 152400 h 152400"/>
              <a:gd name="connsiteX110" fmla="*/ 150876 w 1659750"/>
              <a:gd name="connsiteY110" fmla="*/ 0 h 152400"/>
              <a:gd name="connsiteX111" fmla="*/ 269862 w 1659750"/>
              <a:gd name="connsiteY111" fmla="*/ 0 h 152400"/>
              <a:gd name="connsiteX112" fmla="*/ 269862 w 1659750"/>
              <a:gd name="connsiteY112" fmla="*/ 152400 h 152400"/>
              <a:gd name="connsiteX113" fmla="*/ 150876 w 1659750"/>
              <a:gd name="connsiteY113" fmla="*/ 152400 h 152400"/>
              <a:gd name="connsiteX115" fmla="*/ 0 w 1659750"/>
              <a:gd name="connsiteY115" fmla="*/ 0 h 152400"/>
              <a:gd name="connsiteX116" fmla="*/ 118986 w 1659750"/>
              <a:gd name="connsiteY116" fmla="*/ 0 h 152400"/>
              <a:gd name="connsiteX117" fmla="*/ 118986 w 1659750"/>
              <a:gd name="connsiteY117" fmla="*/ 152400 h 152400"/>
              <a:gd name="connsiteX118" fmla="*/ 0 w 1659750"/>
              <a:gd name="connsiteY1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</a:cxnLst>
            <a:rect l="l" t="t" r="r" b="b"/>
            <a:pathLst>
              <a:path w="1659750" h="152400">
                <a:moveTo>
                  <a:pt x="1351013" y="101219"/>
                </a:moveTo>
                <a:lnTo>
                  <a:pt x="1365999" y="101219"/>
                </a:lnTo>
                <a:lnTo>
                  <a:pt x="1365999" y="118491"/>
                </a:lnTo>
                <a:lnTo>
                  <a:pt x="1351013" y="118491"/>
                </a:lnTo>
                <a:moveTo>
                  <a:pt x="1018781" y="101219"/>
                </a:moveTo>
                <a:lnTo>
                  <a:pt x="1033767" y="101219"/>
                </a:lnTo>
                <a:lnTo>
                  <a:pt x="1033767" y="118491"/>
                </a:lnTo>
                <a:lnTo>
                  <a:pt x="1018781" y="118491"/>
                </a:lnTo>
                <a:moveTo>
                  <a:pt x="656069" y="101219"/>
                </a:moveTo>
                <a:lnTo>
                  <a:pt x="671055" y="101219"/>
                </a:lnTo>
                <a:lnTo>
                  <a:pt x="671055" y="118491"/>
                </a:lnTo>
                <a:lnTo>
                  <a:pt x="656069" y="118491"/>
                </a:lnTo>
                <a:moveTo>
                  <a:pt x="291833" y="101219"/>
                </a:moveTo>
                <a:lnTo>
                  <a:pt x="306819" y="101219"/>
                </a:lnTo>
                <a:lnTo>
                  <a:pt x="306819" y="118491"/>
                </a:lnTo>
                <a:lnTo>
                  <a:pt x="291833" y="118491"/>
                </a:lnTo>
                <a:moveTo>
                  <a:pt x="1547609" y="6858"/>
                </a:moveTo>
                <a:lnTo>
                  <a:pt x="1547609" y="145542"/>
                </a:lnTo>
                <a:lnTo>
                  <a:pt x="1652892" y="145542"/>
                </a:lnTo>
                <a:lnTo>
                  <a:pt x="1652892" y="6858"/>
                </a:lnTo>
                <a:moveTo>
                  <a:pt x="1396733" y="6858"/>
                </a:moveTo>
                <a:lnTo>
                  <a:pt x="1396733" y="145542"/>
                </a:lnTo>
                <a:lnTo>
                  <a:pt x="1502016" y="145542"/>
                </a:lnTo>
                <a:lnTo>
                  <a:pt x="1502016" y="6858"/>
                </a:lnTo>
                <a:moveTo>
                  <a:pt x="1215377" y="6858"/>
                </a:moveTo>
                <a:lnTo>
                  <a:pt x="1215377" y="145542"/>
                </a:lnTo>
                <a:lnTo>
                  <a:pt x="1320660" y="145542"/>
                </a:lnTo>
                <a:lnTo>
                  <a:pt x="1320660" y="6858"/>
                </a:lnTo>
                <a:moveTo>
                  <a:pt x="1064501" y="6858"/>
                </a:moveTo>
                <a:lnTo>
                  <a:pt x="1064501" y="145542"/>
                </a:lnTo>
                <a:lnTo>
                  <a:pt x="1169784" y="145542"/>
                </a:lnTo>
                <a:lnTo>
                  <a:pt x="1169784" y="6858"/>
                </a:lnTo>
                <a:moveTo>
                  <a:pt x="883145" y="6858"/>
                </a:moveTo>
                <a:lnTo>
                  <a:pt x="883145" y="145542"/>
                </a:lnTo>
                <a:lnTo>
                  <a:pt x="988428" y="145542"/>
                </a:lnTo>
                <a:lnTo>
                  <a:pt x="988428" y="6858"/>
                </a:lnTo>
                <a:moveTo>
                  <a:pt x="732269" y="6858"/>
                </a:moveTo>
                <a:lnTo>
                  <a:pt x="732269" y="145542"/>
                </a:lnTo>
                <a:lnTo>
                  <a:pt x="837552" y="145542"/>
                </a:lnTo>
                <a:lnTo>
                  <a:pt x="837552" y="6858"/>
                </a:lnTo>
                <a:moveTo>
                  <a:pt x="520433" y="6858"/>
                </a:moveTo>
                <a:lnTo>
                  <a:pt x="520433" y="145542"/>
                </a:lnTo>
                <a:lnTo>
                  <a:pt x="625716" y="145542"/>
                </a:lnTo>
                <a:lnTo>
                  <a:pt x="625716" y="6858"/>
                </a:lnTo>
                <a:moveTo>
                  <a:pt x="369557" y="6858"/>
                </a:moveTo>
                <a:lnTo>
                  <a:pt x="369557" y="145542"/>
                </a:lnTo>
                <a:lnTo>
                  <a:pt x="474840" y="145542"/>
                </a:lnTo>
                <a:lnTo>
                  <a:pt x="47484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04" y="145542"/>
                </a:lnTo>
                <a:lnTo>
                  <a:pt x="263004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40751" y="0"/>
                </a:moveTo>
                <a:lnTo>
                  <a:pt x="1659750" y="0"/>
                </a:lnTo>
                <a:lnTo>
                  <a:pt x="1659750" y="152400"/>
                </a:lnTo>
                <a:lnTo>
                  <a:pt x="1540751" y="152400"/>
                </a:lnTo>
                <a:moveTo>
                  <a:pt x="1389875" y="0"/>
                </a:moveTo>
                <a:lnTo>
                  <a:pt x="1508874" y="0"/>
                </a:lnTo>
                <a:lnTo>
                  <a:pt x="1508874" y="152400"/>
                </a:lnTo>
                <a:lnTo>
                  <a:pt x="1389875" y="152400"/>
                </a:lnTo>
                <a:moveTo>
                  <a:pt x="1208519" y="0"/>
                </a:moveTo>
                <a:lnTo>
                  <a:pt x="1327518" y="0"/>
                </a:lnTo>
                <a:lnTo>
                  <a:pt x="1327518" y="152400"/>
                </a:lnTo>
                <a:lnTo>
                  <a:pt x="1208519" y="152400"/>
                </a:lnTo>
                <a:moveTo>
                  <a:pt x="1057643" y="0"/>
                </a:moveTo>
                <a:lnTo>
                  <a:pt x="1176642" y="0"/>
                </a:lnTo>
                <a:lnTo>
                  <a:pt x="1176642" y="152400"/>
                </a:lnTo>
                <a:lnTo>
                  <a:pt x="1057643" y="152400"/>
                </a:lnTo>
                <a:moveTo>
                  <a:pt x="876287" y="0"/>
                </a:moveTo>
                <a:lnTo>
                  <a:pt x="995286" y="0"/>
                </a:lnTo>
                <a:lnTo>
                  <a:pt x="995286" y="152400"/>
                </a:lnTo>
                <a:lnTo>
                  <a:pt x="876287" y="152400"/>
                </a:lnTo>
                <a:moveTo>
                  <a:pt x="725411" y="0"/>
                </a:moveTo>
                <a:lnTo>
                  <a:pt x="844410" y="0"/>
                </a:lnTo>
                <a:lnTo>
                  <a:pt x="844410" y="152400"/>
                </a:lnTo>
                <a:lnTo>
                  <a:pt x="725411" y="152400"/>
                </a:lnTo>
                <a:moveTo>
                  <a:pt x="513575" y="0"/>
                </a:moveTo>
                <a:lnTo>
                  <a:pt x="632574" y="0"/>
                </a:lnTo>
                <a:lnTo>
                  <a:pt x="632574" y="152400"/>
                </a:lnTo>
                <a:lnTo>
                  <a:pt x="513575" y="152400"/>
                </a:lnTo>
                <a:moveTo>
                  <a:pt x="362699" y="0"/>
                </a:moveTo>
                <a:lnTo>
                  <a:pt x="481698" y="0"/>
                </a:lnTo>
                <a:lnTo>
                  <a:pt x="481698" y="152400"/>
                </a:lnTo>
                <a:lnTo>
                  <a:pt x="362699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7216004"/>
            <a:ext cx="73466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Courriel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35280" y="7390511"/>
            <a:ext cx="1729486" cy="126492"/>
          </a:xfrm>
          <a:custGeom>
            <a:avLst/>
            <a:gdLst>
              <a:gd name="connsiteX0" fmla="*/ 1636395 w 1729486"/>
              <a:gd name="connsiteY0" fmla="*/ 5842 h 126492"/>
              <a:gd name="connsiteX1" fmla="*/ 1636395 w 1729486"/>
              <a:gd name="connsiteY1" fmla="*/ 120904 h 126492"/>
              <a:gd name="connsiteX2" fmla="*/ 1723771 w 1729486"/>
              <a:gd name="connsiteY2" fmla="*/ 120904 h 126492"/>
              <a:gd name="connsiteX3" fmla="*/ 1723771 w 1729486"/>
              <a:gd name="connsiteY3" fmla="*/ 5842 h 126492"/>
              <a:gd name="connsiteX5" fmla="*/ 1511427 w 1729486"/>
              <a:gd name="connsiteY5" fmla="*/ 5842 h 126492"/>
              <a:gd name="connsiteX6" fmla="*/ 1511427 w 1729486"/>
              <a:gd name="connsiteY6" fmla="*/ 120904 h 126492"/>
              <a:gd name="connsiteX7" fmla="*/ 1598803 w 1729486"/>
              <a:gd name="connsiteY7" fmla="*/ 120904 h 126492"/>
              <a:gd name="connsiteX8" fmla="*/ 1598803 w 1729486"/>
              <a:gd name="connsiteY8" fmla="*/ 5842 h 126492"/>
              <a:gd name="connsiteX10" fmla="*/ 1384935 w 1729486"/>
              <a:gd name="connsiteY10" fmla="*/ 5842 h 126492"/>
              <a:gd name="connsiteX11" fmla="*/ 1384935 w 1729486"/>
              <a:gd name="connsiteY11" fmla="*/ 120904 h 126492"/>
              <a:gd name="connsiteX12" fmla="*/ 1472311 w 1729486"/>
              <a:gd name="connsiteY12" fmla="*/ 120904 h 126492"/>
              <a:gd name="connsiteX13" fmla="*/ 1472311 w 1729486"/>
              <a:gd name="connsiteY13" fmla="*/ 5842 h 126492"/>
              <a:gd name="connsiteX15" fmla="*/ 1258443 w 1729486"/>
              <a:gd name="connsiteY15" fmla="*/ 5842 h 126492"/>
              <a:gd name="connsiteX16" fmla="*/ 1258443 w 1729486"/>
              <a:gd name="connsiteY16" fmla="*/ 120904 h 126492"/>
              <a:gd name="connsiteX17" fmla="*/ 1345819 w 1729486"/>
              <a:gd name="connsiteY17" fmla="*/ 120904 h 126492"/>
              <a:gd name="connsiteX18" fmla="*/ 1345819 w 1729486"/>
              <a:gd name="connsiteY18" fmla="*/ 5842 h 126492"/>
              <a:gd name="connsiteX20" fmla="*/ 1133475 w 1729486"/>
              <a:gd name="connsiteY20" fmla="*/ 5842 h 126492"/>
              <a:gd name="connsiteX21" fmla="*/ 1133475 w 1729486"/>
              <a:gd name="connsiteY21" fmla="*/ 120904 h 126492"/>
              <a:gd name="connsiteX22" fmla="*/ 1220851 w 1729486"/>
              <a:gd name="connsiteY22" fmla="*/ 120904 h 126492"/>
              <a:gd name="connsiteX23" fmla="*/ 1220851 w 1729486"/>
              <a:gd name="connsiteY23" fmla="*/ 5842 h 126492"/>
              <a:gd name="connsiteX25" fmla="*/ 1008507 w 1729486"/>
              <a:gd name="connsiteY25" fmla="*/ 5842 h 126492"/>
              <a:gd name="connsiteX26" fmla="*/ 1008507 w 1729486"/>
              <a:gd name="connsiteY26" fmla="*/ 120904 h 126492"/>
              <a:gd name="connsiteX27" fmla="*/ 1095883 w 1729486"/>
              <a:gd name="connsiteY27" fmla="*/ 120904 h 126492"/>
              <a:gd name="connsiteX28" fmla="*/ 1095883 w 1729486"/>
              <a:gd name="connsiteY28" fmla="*/ 5842 h 126492"/>
              <a:gd name="connsiteX30" fmla="*/ 881977 w 1729486"/>
              <a:gd name="connsiteY30" fmla="*/ 5842 h 126492"/>
              <a:gd name="connsiteX31" fmla="*/ 881977 w 1729486"/>
              <a:gd name="connsiteY31" fmla="*/ 120904 h 126492"/>
              <a:gd name="connsiteX32" fmla="*/ 969391 w 1729486"/>
              <a:gd name="connsiteY32" fmla="*/ 120904 h 126492"/>
              <a:gd name="connsiteX33" fmla="*/ 969391 w 1729486"/>
              <a:gd name="connsiteY33" fmla="*/ 5842 h 126492"/>
              <a:gd name="connsiteX35" fmla="*/ 757009 w 1729486"/>
              <a:gd name="connsiteY35" fmla="*/ 5842 h 126492"/>
              <a:gd name="connsiteX36" fmla="*/ 757009 w 1729486"/>
              <a:gd name="connsiteY36" fmla="*/ 120904 h 126492"/>
              <a:gd name="connsiteX37" fmla="*/ 844410 w 1729486"/>
              <a:gd name="connsiteY37" fmla="*/ 120904 h 126492"/>
              <a:gd name="connsiteX38" fmla="*/ 844410 w 1729486"/>
              <a:gd name="connsiteY38" fmla="*/ 5842 h 126492"/>
              <a:gd name="connsiteX40" fmla="*/ 632041 w 1729486"/>
              <a:gd name="connsiteY40" fmla="*/ 5842 h 126492"/>
              <a:gd name="connsiteX41" fmla="*/ 632041 w 1729486"/>
              <a:gd name="connsiteY41" fmla="*/ 120904 h 126492"/>
              <a:gd name="connsiteX42" fmla="*/ 719442 w 1729486"/>
              <a:gd name="connsiteY42" fmla="*/ 120904 h 126492"/>
              <a:gd name="connsiteX43" fmla="*/ 719442 w 1729486"/>
              <a:gd name="connsiteY43" fmla="*/ 5842 h 126492"/>
              <a:gd name="connsiteX45" fmla="*/ 507073 w 1729486"/>
              <a:gd name="connsiteY45" fmla="*/ 5842 h 126492"/>
              <a:gd name="connsiteX46" fmla="*/ 507073 w 1729486"/>
              <a:gd name="connsiteY46" fmla="*/ 120904 h 126492"/>
              <a:gd name="connsiteX47" fmla="*/ 594474 w 1729486"/>
              <a:gd name="connsiteY47" fmla="*/ 120904 h 126492"/>
              <a:gd name="connsiteX48" fmla="*/ 594474 w 1729486"/>
              <a:gd name="connsiteY48" fmla="*/ 5842 h 126492"/>
              <a:gd name="connsiteX50" fmla="*/ 380581 w 1729486"/>
              <a:gd name="connsiteY50" fmla="*/ 5842 h 126492"/>
              <a:gd name="connsiteX51" fmla="*/ 380581 w 1729486"/>
              <a:gd name="connsiteY51" fmla="*/ 120904 h 126492"/>
              <a:gd name="connsiteX52" fmla="*/ 467982 w 1729486"/>
              <a:gd name="connsiteY52" fmla="*/ 120904 h 126492"/>
              <a:gd name="connsiteX53" fmla="*/ 467982 w 1729486"/>
              <a:gd name="connsiteY53" fmla="*/ 5842 h 126492"/>
              <a:gd name="connsiteX55" fmla="*/ 255613 w 1729486"/>
              <a:gd name="connsiteY55" fmla="*/ 5842 h 126492"/>
              <a:gd name="connsiteX56" fmla="*/ 255613 w 1729486"/>
              <a:gd name="connsiteY56" fmla="*/ 120904 h 126492"/>
              <a:gd name="connsiteX57" fmla="*/ 343014 w 1729486"/>
              <a:gd name="connsiteY57" fmla="*/ 120904 h 126492"/>
              <a:gd name="connsiteX58" fmla="*/ 343014 w 1729486"/>
              <a:gd name="connsiteY58" fmla="*/ 5842 h 126492"/>
              <a:gd name="connsiteX60" fmla="*/ 130645 w 1729486"/>
              <a:gd name="connsiteY60" fmla="*/ 5842 h 126492"/>
              <a:gd name="connsiteX61" fmla="*/ 130645 w 1729486"/>
              <a:gd name="connsiteY61" fmla="*/ 120904 h 126492"/>
              <a:gd name="connsiteX62" fmla="*/ 218046 w 1729486"/>
              <a:gd name="connsiteY62" fmla="*/ 120904 h 126492"/>
              <a:gd name="connsiteX63" fmla="*/ 218046 w 1729486"/>
              <a:gd name="connsiteY63" fmla="*/ 5842 h 126492"/>
              <a:gd name="connsiteX65" fmla="*/ 5677 w 1729486"/>
              <a:gd name="connsiteY65" fmla="*/ 5842 h 126492"/>
              <a:gd name="connsiteX66" fmla="*/ 5677 w 1729486"/>
              <a:gd name="connsiteY66" fmla="*/ 120904 h 126492"/>
              <a:gd name="connsiteX67" fmla="*/ 93078 w 1729486"/>
              <a:gd name="connsiteY67" fmla="*/ 120904 h 126492"/>
              <a:gd name="connsiteX68" fmla="*/ 93078 w 1729486"/>
              <a:gd name="connsiteY68" fmla="*/ 5842 h 126492"/>
              <a:gd name="connsiteX70" fmla="*/ 1630680 w 1729486"/>
              <a:gd name="connsiteY70" fmla="*/ 0 h 126492"/>
              <a:gd name="connsiteX71" fmla="*/ 1729486 w 1729486"/>
              <a:gd name="connsiteY71" fmla="*/ 0 h 126492"/>
              <a:gd name="connsiteX72" fmla="*/ 1729486 w 1729486"/>
              <a:gd name="connsiteY72" fmla="*/ 126492 h 126492"/>
              <a:gd name="connsiteX73" fmla="*/ 1630680 w 1729486"/>
              <a:gd name="connsiteY73" fmla="*/ 126492 h 126492"/>
              <a:gd name="connsiteX75" fmla="*/ 1505712 w 1729486"/>
              <a:gd name="connsiteY75" fmla="*/ 0 h 126492"/>
              <a:gd name="connsiteX76" fmla="*/ 1604518 w 1729486"/>
              <a:gd name="connsiteY76" fmla="*/ 0 h 126492"/>
              <a:gd name="connsiteX77" fmla="*/ 1604518 w 1729486"/>
              <a:gd name="connsiteY77" fmla="*/ 126492 h 126492"/>
              <a:gd name="connsiteX78" fmla="*/ 1505712 w 1729486"/>
              <a:gd name="connsiteY78" fmla="*/ 126492 h 126492"/>
              <a:gd name="connsiteX80" fmla="*/ 1379220 w 1729486"/>
              <a:gd name="connsiteY80" fmla="*/ 0 h 126492"/>
              <a:gd name="connsiteX81" fmla="*/ 1478026 w 1729486"/>
              <a:gd name="connsiteY81" fmla="*/ 0 h 126492"/>
              <a:gd name="connsiteX82" fmla="*/ 1478026 w 1729486"/>
              <a:gd name="connsiteY82" fmla="*/ 126492 h 126492"/>
              <a:gd name="connsiteX83" fmla="*/ 1379220 w 1729486"/>
              <a:gd name="connsiteY83" fmla="*/ 126492 h 126492"/>
              <a:gd name="connsiteX85" fmla="*/ 1252728 w 1729486"/>
              <a:gd name="connsiteY85" fmla="*/ 0 h 126492"/>
              <a:gd name="connsiteX86" fmla="*/ 1351534 w 1729486"/>
              <a:gd name="connsiteY86" fmla="*/ 0 h 126492"/>
              <a:gd name="connsiteX87" fmla="*/ 1351534 w 1729486"/>
              <a:gd name="connsiteY87" fmla="*/ 126492 h 126492"/>
              <a:gd name="connsiteX88" fmla="*/ 1252728 w 1729486"/>
              <a:gd name="connsiteY88" fmla="*/ 126492 h 126492"/>
              <a:gd name="connsiteX90" fmla="*/ 1127760 w 1729486"/>
              <a:gd name="connsiteY90" fmla="*/ 0 h 126492"/>
              <a:gd name="connsiteX91" fmla="*/ 1226566 w 1729486"/>
              <a:gd name="connsiteY91" fmla="*/ 0 h 126492"/>
              <a:gd name="connsiteX92" fmla="*/ 1226566 w 1729486"/>
              <a:gd name="connsiteY92" fmla="*/ 126492 h 126492"/>
              <a:gd name="connsiteX93" fmla="*/ 1127760 w 1729486"/>
              <a:gd name="connsiteY93" fmla="*/ 126492 h 126492"/>
              <a:gd name="connsiteX95" fmla="*/ 1002792 w 1729486"/>
              <a:gd name="connsiteY95" fmla="*/ 0 h 126492"/>
              <a:gd name="connsiteX96" fmla="*/ 1101598 w 1729486"/>
              <a:gd name="connsiteY96" fmla="*/ 0 h 126492"/>
              <a:gd name="connsiteX97" fmla="*/ 1101598 w 1729486"/>
              <a:gd name="connsiteY97" fmla="*/ 126492 h 126492"/>
              <a:gd name="connsiteX98" fmla="*/ 1002792 w 1729486"/>
              <a:gd name="connsiteY98" fmla="*/ 126492 h 126492"/>
              <a:gd name="connsiteX100" fmla="*/ 876300 w 1729486"/>
              <a:gd name="connsiteY100" fmla="*/ 0 h 126492"/>
              <a:gd name="connsiteX101" fmla="*/ 975106 w 1729486"/>
              <a:gd name="connsiteY101" fmla="*/ 0 h 126492"/>
              <a:gd name="connsiteX102" fmla="*/ 975106 w 1729486"/>
              <a:gd name="connsiteY102" fmla="*/ 126492 h 126492"/>
              <a:gd name="connsiteX103" fmla="*/ 876300 w 1729486"/>
              <a:gd name="connsiteY103" fmla="*/ 126492 h 126492"/>
              <a:gd name="connsiteX105" fmla="*/ 751332 w 1729486"/>
              <a:gd name="connsiteY105" fmla="*/ 0 h 126492"/>
              <a:gd name="connsiteX106" fmla="*/ 850087 w 1729486"/>
              <a:gd name="connsiteY106" fmla="*/ 0 h 126492"/>
              <a:gd name="connsiteX107" fmla="*/ 850087 w 1729486"/>
              <a:gd name="connsiteY107" fmla="*/ 126492 h 126492"/>
              <a:gd name="connsiteX108" fmla="*/ 751332 w 1729486"/>
              <a:gd name="connsiteY108" fmla="*/ 126492 h 126492"/>
              <a:gd name="connsiteX110" fmla="*/ 626364 w 1729486"/>
              <a:gd name="connsiteY110" fmla="*/ 0 h 126492"/>
              <a:gd name="connsiteX111" fmla="*/ 725119 w 1729486"/>
              <a:gd name="connsiteY111" fmla="*/ 0 h 126492"/>
              <a:gd name="connsiteX112" fmla="*/ 725119 w 1729486"/>
              <a:gd name="connsiteY112" fmla="*/ 126492 h 126492"/>
              <a:gd name="connsiteX113" fmla="*/ 626364 w 1729486"/>
              <a:gd name="connsiteY113" fmla="*/ 126492 h 126492"/>
              <a:gd name="connsiteX115" fmla="*/ 501396 w 1729486"/>
              <a:gd name="connsiteY115" fmla="*/ 0 h 126492"/>
              <a:gd name="connsiteX116" fmla="*/ 600151 w 1729486"/>
              <a:gd name="connsiteY116" fmla="*/ 0 h 126492"/>
              <a:gd name="connsiteX117" fmla="*/ 600151 w 1729486"/>
              <a:gd name="connsiteY117" fmla="*/ 126492 h 126492"/>
              <a:gd name="connsiteX118" fmla="*/ 501396 w 1729486"/>
              <a:gd name="connsiteY118" fmla="*/ 126492 h 126492"/>
              <a:gd name="connsiteX120" fmla="*/ 374904 w 1729486"/>
              <a:gd name="connsiteY120" fmla="*/ 0 h 126492"/>
              <a:gd name="connsiteX121" fmla="*/ 473659 w 1729486"/>
              <a:gd name="connsiteY121" fmla="*/ 0 h 126492"/>
              <a:gd name="connsiteX122" fmla="*/ 473659 w 1729486"/>
              <a:gd name="connsiteY122" fmla="*/ 126492 h 126492"/>
              <a:gd name="connsiteX123" fmla="*/ 374904 w 1729486"/>
              <a:gd name="connsiteY123" fmla="*/ 126492 h 126492"/>
              <a:gd name="connsiteX125" fmla="*/ 249936 w 1729486"/>
              <a:gd name="connsiteY125" fmla="*/ 0 h 126492"/>
              <a:gd name="connsiteX126" fmla="*/ 348691 w 1729486"/>
              <a:gd name="connsiteY126" fmla="*/ 0 h 126492"/>
              <a:gd name="connsiteX127" fmla="*/ 348691 w 1729486"/>
              <a:gd name="connsiteY127" fmla="*/ 126492 h 126492"/>
              <a:gd name="connsiteX128" fmla="*/ 249936 w 1729486"/>
              <a:gd name="connsiteY128" fmla="*/ 126492 h 126492"/>
              <a:gd name="connsiteX130" fmla="*/ 124968 w 1729486"/>
              <a:gd name="connsiteY130" fmla="*/ 0 h 126492"/>
              <a:gd name="connsiteX131" fmla="*/ 223723 w 1729486"/>
              <a:gd name="connsiteY131" fmla="*/ 0 h 126492"/>
              <a:gd name="connsiteX132" fmla="*/ 223723 w 1729486"/>
              <a:gd name="connsiteY132" fmla="*/ 126492 h 126492"/>
              <a:gd name="connsiteX133" fmla="*/ 124968 w 1729486"/>
              <a:gd name="connsiteY133" fmla="*/ 126492 h 126492"/>
              <a:gd name="connsiteX135" fmla="*/ 0 w 1729486"/>
              <a:gd name="connsiteY135" fmla="*/ 0 h 126492"/>
              <a:gd name="connsiteX136" fmla="*/ 98755 w 1729486"/>
              <a:gd name="connsiteY136" fmla="*/ 0 h 126492"/>
              <a:gd name="connsiteX137" fmla="*/ 98755 w 1729486"/>
              <a:gd name="connsiteY137" fmla="*/ 126492 h 126492"/>
              <a:gd name="connsiteX138" fmla="*/ 0 w 1729486"/>
              <a:gd name="connsiteY138" fmla="*/ 126492 h 1264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1729486" h="126492">
                <a:moveTo>
                  <a:pt x="1636395" y="5842"/>
                </a:moveTo>
                <a:lnTo>
                  <a:pt x="1636395" y="120904"/>
                </a:lnTo>
                <a:lnTo>
                  <a:pt x="1723771" y="120904"/>
                </a:lnTo>
                <a:lnTo>
                  <a:pt x="1723771" y="5842"/>
                </a:lnTo>
                <a:moveTo>
                  <a:pt x="1511427" y="5842"/>
                </a:moveTo>
                <a:lnTo>
                  <a:pt x="1511427" y="120904"/>
                </a:lnTo>
                <a:lnTo>
                  <a:pt x="1598803" y="120904"/>
                </a:lnTo>
                <a:lnTo>
                  <a:pt x="1598803" y="5842"/>
                </a:lnTo>
                <a:moveTo>
                  <a:pt x="1384935" y="5842"/>
                </a:moveTo>
                <a:lnTo>
                  <a:pt x="1384935" y="120904"/>
                </a:lnTo>
                <a:lnTo>
                  <a:pt x="1472311" y="120904"/>
                </a:lnTo>
                <a:lnTo>
                  <a:pt x="1472311" y="5842"/>
                </a:lnTo>
                <a:moveTo>
                  <a:pt x="1258443" y="5842"/>
                </a:moveTo>
                <a:lnTo>
                  <a:pt x="1258443" y="120904"/>
                </a:lnTo>
                <a:lnTo>
                  <a:pt x="1345819" y="120904"/>
                </a:lnTo>
                <a:lnTo>
                  <a:pt x="1345819" y="5842"/>
                </a:lnTo>
                <a:moveTo>
                  <a:pt x="1133475" y="5842"/>
                </a:moveTo>
                <a:lnTo>
                  <a:pt x="1133475" y="120904"/>
                </a:lnTo>
                <a:lnTo>
                  <a:pt x="1220851" y="120904"/>
                </a:lnTo>
                <a:lnTo>
                  <a:pt x="1220851" y="5842"/>
                </a:lnTo>
                <a:moveTo>
                  <a:pt x="1008507" y="5842"/>
                </a:moveTo>
                <a:lnTo>
                  <a:pt x="1008507" y="120904"/>
                </a:lnTo>
                <a:lnTo>
                  <a:pt x="1095883" y="120904"/>
                </a:lnTo>
                <a:lnTo>
                  <a:pt x="1095883" y="5842"/>
                </a:lnTo>
                <a:moveTo>
                  <a:pt x="881977" y="5842"/>
                </a:moveTo>
                <a:lnTo>
                  <a:pt x="881977" y="120904"/>
                </a:lnTo>
                <a:lnTo>
                  <a:pt x="969391" y="120904"/>
                </a:lnTo>
                <a:lnTo>
                  <a:pt x="969391" y="5842"/>
                </a:lnTo>
                <a:moveTo>
                  <a:pt x="757009" y="5842"/>
                </a:moveTo>
                <a:lnTo>
                  <a:pt x="757009" y="120904"/>
                </a:lnTo>
                <a:lnTo>
                  <a:pt x="844410" y="120904"/>
                </a:lnTo>
                <a:lnTo>
                  <a:pt x="844410" y="5842"/>
                </a:lnTo>
                <a:moveTo>
                  <a:pt x="632041" y="5842"/>
                </a:moveTo>
                <a:lnTo>
                  <a:pt x="632041" y="120904"/>
                </a:lnTo>
                <a:lnTo>
                  <a:pt x="719442" y="120904"/>
                </a:lnTo>
                <a:lnTo>
                  <a:pt x="719442" y="5842"/>
                </a:lnTo>
                <a:moveTo>
                  <a:pt x="507073" y="5842"/>
                </a:moveTo>
                <a:lnTo>
                  <a:pt x="507073" y="120904"/>
                </a:lnTo>
                <a:lnTo>
                  <a:pt x="594474" y="120904"/>
                </a:lnTo>
                <a:lnTo>
                  <a:pt x="594474" y="5842"/>
                </a:lnTo>
                <a:moveTo>
                  <a:pt x="380581" y="5842"/>
                </a:moveTo>
                <a:lnTo>
                  <a:pt x="380581" y="120904"/>
                </a:lnTo>
                <a:lnTo>
                  <a:pt x="467982" y="120904"/>
                </a:lnTo>
                <a:lnTo>
                  <a:pt x="467982" y="5842"/>
                </a:lnTo>
                <a:moveTo>
                  <a:pt x="255613" y="5842"/>
                </a:moveTo>
                <a:lnTo>
                  <a:pt x="255613" y="120904"/>
                </a:lnTo>
                <a:lnTo>
                  <a:pt x="343014" y="120904"/>
                </a:lnTo>
                <a:lnTo>
                  <a:pt x="343014" y="5842"/>
                </a:lnTo>
                <a:moveTo>
                  <a:pt x="130645" y="5842"/>
                </a:moveTo>
                <a:lnTo>
                  <a:pt x="130645" y="120904"/>
                </a:lnTo>
                <a:lnTo>
                  <a:pt x="218046" y="120904"/>
                </a:lnTo>
                <a:lnTo>
                  <a:pt x="218046" y="5842"/>
                </a:lnTo>
                <a:moveTo>
                  <a:pt x="5677" y="5842"/>
                </a:moveTo>
                <a:lnTo>
                  <a:pt x="5677" y="120904"/>
                </a:lnTo>
                <a:lnTo>
                  <a:pt x="93078" y="120904"/>
                </a:lnTo>
                <a:lnTo>
                  <a:pt x="93078" y="5842"/>
                </a:lnTo>
                <a:moveTo>
                  <a:pt x="1630680" y="0"/>
                </a:moveTo>
                <a:lnTo>
                  <a:pt x="1729486" y="0"/>
                </a:lnTo>
                <a:lnTo>
                  <a:pt x="1729486" y="126492"/>
                </a:lnTo>
                <a:lnTo>
                  <a:pt x="1630680" y="126492"/>
                </a:lnTo>
                <a:moveTo>
                  <a:pt x="1505712" y="0"/>
                </a:moveTo>
                <a:lnTo>
                  <a:pt x="1604518" y="0"/>
                </a:lnTo>
                <a:lnTo>
                  <a:pt x="1604518" y="126492"/>
                </a:lnTo>
                <a:lnTo>
                  <a:pt x="1505712" y="126492"/>
                </a:lnTo>
                <a:moveTo>
                  <a:pt x="1379220" y="0"/>
                </a:moveTo>
                <a:lnTo>
                  <a:pt x="1478026" y="0"/>
                </a:lnTo>
                <a:lnTo>
                  <a:pt x="1478026" y="126492"/>
                </a:lnTo>
                <a:lnTo>
                  <a:pt x="1379220" y="126492"/>
                </a:lnTo>
                <a:moveTo>
                  <a:pt x="1252728" y="0"/>
                </a:moveTo>
                <a:lnTo>
                  <a:pt x="1351534" y="0"/>
                </a:lnTo>
                <a:lnTo>
                  <a:pt x="1351534" y="126492"/>
                </a:lnTo>
                <a:lnTo>
                  <a:pt x="1252728" y="126492"/>
                </a:lnTo>
                <a:moveTo>
                  <a:pt x="1127760" y="0"/>
                </a:moveTo>
                <a:lnTo>
                  <a:pt x="1226566" y="0"/>
                </a:lnTo>
                <a:lnTo>
                  <a:pt x="1226566" y="126492"/>
                </a:lnTo>
                <a:lnTo>
                  <a:pt x="1127760" y="126492"/>
                </a:lnTo>
                <a:moveTo>
                  <a:pt x="1002792" y="0"/>
                </a:moveTo>
                <a:lnTo>
                  <a:pt x="1101598" y="0"/>
                </a:lnTo>
                <a:lnTo>
                  <a:pt x="1101598" y="126492"/>
                </a:lnTo>
                <a:lnTo>
                  <a:pt x="1002792" y="126492"/>
                </a:lnTo>
                <a:moveTo>
                  <a:pt x="876300" y="0"/>
                </a:moveTo>
                <a:lnTo>
                  <a:pt x="975106" y="0"/>
                </a:lnTo>
                <a:lnTo>
                  <a:pt x="975106" y="126492"/>
                </a:lnTo>
                <a:lnTo>
                  <a:pt x="876300" y="126492"/>
                </a:lnTo>
                <a:moveTo>
                  <a:pt x="751332" y="0"/>
                </a:moveTo>
                <a:lnTo>
                  <a:pt x="850087" y="0"/>
                </a:lnTo>
                <a:lnTo>
                  <a:pt x="850087" y="126492"/>
                </a:lnTo>
                <a:lnTo>
                  <a:pt x="751332" y="126492"/>
                </a:lnTo>
                <a:moveTo>
                  <a:pt x="626364" y="0"/>
                </a:moveTo>
                <a:lnTo>
                  <a:pt x="725119" y="0"/>
                </a:lnTo>
                <a:lnTo>
                  <a:pt x="725119" y="126492"/>
                </a:lnTo>
                <a:lnTo>
                  <a:pt x="626364" y="126492"/>
                </a:lnTo>
                <a:moveTo>
                  <a:pt x="501396" y="0"/>
                </a:moveTo>
                <a:lnTo>
                  <a:pt x="600151" y="0"/>
                </a:lnTo>
                <a:lnTo>
                  <a:pt x="600151" y="126492"/>
                </a:lnTo>
                <a:lnTo>
                  <a:pt x="501396" y="126492"/>
                </a:lnTo>
                <a:moveTo>
                  <a:pt x="374904" y="0"/>
                </a:moveTo>
                <a:lnTo>
                  <a:pt x="473659" y="0"/>
                </a:lnTo>
                <a:lnTo>
                  <a:pt x="473659" y="126492"/>
                </a:lnTo>
                <a:lnTo>
                  <a:pt x="374904" y="126492"/>
                </a:lnTo>
                <a:moveTo>
                  <a:pt x="249936" y="0"/>
                </a:moveTo>
                <a:lnTo>
                  <a:pt x="348691" y="0"/>
                </a:lnTo>
                <a:lnTo>
                  <a:pt x="348691" y="126492"/>
                </a:lnTo>
                <a:lnTo>
                  <a:pt x="249936" y="126492"/>
                </a:lnTo>
                <a:moveTo>
                  <a:pt x="124968" y="0"/>
                </a:moveTo>
                <a:lnTo>
                  <a:pt x="223723" y="0"/>
                </a:lnTo>
                <a:lnTo>
                  <a:pt x="223723" y="126492"/>
                </a:lnTo>
                <a:lnTo>
                  <a:pt x="124968" y="126492"/>
                </a:lnTo>
                <a:moveTo>
                  <a:pt x="0" y="0"/>
                </a:moveTo>
                <a:lnTo>
                  <a:pt x="98755" y="0"/>
                </a:lnTo>
                <a:lnTo>
                  <a:pt x="98755" y="126492"/>
                </a:lnTo>
                <a:lnTo>
                  <a:pt x="0" y="126492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5280" y="7390511"/>
            <a:ext cx="1729486" cy="126492"/>
          </a:xfrm>
          <a:custGeom>
            <a:avLst/>
            <a:gdLst>
              <a:gd name="connsiteX0" fmla="*/ 1636395 w 1729486"/>
              <a:gd name="connsiteY0" fmla="*/ 5842 h 126492"/>
              <a:gd name="connsiteX1" fmla="*/ 1636395 w 1729486"/>
              <a:gd name="connsiteY1" fmla="*/ 120904 h 126492"/>
              <a:gd name="connsiteX2" fmla="*/ 1723771 w 1729486"/>
              <a:gd name="connsiteY2" fmla="*/ 120904 h 126492"/>
              <a:gd name="connsiteX3" fmla="*/ 1723771 w 1729486"/>
              <a:gd name="connsiteY3" fmla="*/ 5842 h 126492"/>
              <a:gd name="connsiteX5" fmla="*/ 1511427 w 1729486"/>
              <a:gd name="connsiteY5" fmla="*/ 5842 h 126492"/>
              <a:gd name="connsiteX6" fmla="*/ 1511427 w 1729486"/>
              <a:gd name="connsiteY6" fmla="*/ 120904 h 126492"/>
              <a:gd name="connsiteX7" fmla="*/ 1598803 w 1729486"/>
              <a:gd name="connsiteY7" fmla="*/ 120904 h 126492"/>
              <a:gd name="connsiteX8" fmla="*/ 1598803 w 1729486"/>
              <a:gd name="connsiteY8" fmla="*/ 5842 h 126492"/>
              <a:gd name="connsiteX10" fmla="*/ 1384935 w 1729486"/>
              <a:gd name="connsiteY10" fmla="*/ 5842 h 126492"/>
              <a:gd name="connsiteX11" fmla="*/ 1384935 w 1729486"/>
              <a:gd name="connsiteY11" fmla="*/ 120904 h 126492"/>
              <a:gd name="connsiteX12" fmla="*/ 1472311 w 1729486"/>
              <a:gd name="connsiteY12" fmla="*/ 120904 h 126492"/>
              <a:gd name="connsiteX13" fmla="*/ 1472311 w 1729486"/>
              <a:gd name="connsiteY13" fmla="*/ 5842 h 126492"/>
              <a:gd name="connsiteX15" fmla="*/ 1258443 w 1729486"/>
              <a:gd name="connsiteY15" fmla="*/ 5842 h 126492"/>
              <a:gd name="connsiteX16" fmla="*/ 1258443 w 1729486"/>
              <a:gd name="connsiteY16" fmla="*/ 120904 h 126492"/>
              <a:gd name="connsiteX17" fmla="*/ 1345819 w 1729486"/>
              <a:gd name="connsiteY17" fmla="*/ 120904 h 126492"/>
              <a:gd name="connsiteX18" fmla="*/ 1345819 w 1729486"/>
              <a:gd name="connsiteY18" fmla="*/ 5842 h 126492"/>
              <a:gd name="connsiteX20" fmla="*/ 1133475 w 1729486"/>
              <a:gd name="connsiteY20" fmla="*/ 5842 h 126492"/>
              <a:gd name="connsiteX21" fmla="*/ 1133475 w 1729486"/>
              <a:gd name="connsiteY21" fmla="*/ 120904 h 126492"/>
              <a:gd name="connsiteX22" fmla="*/ 1220851 w 1729486"/>
              <a:gd name="connsiteY22" fmla="*/ 120904 h 126492"/>
              <a:gd name="connsiteX23" fmla="*/ 1220851 w 1729486"/>
              <a:gd name="connsiteY23" fmla="*/ 5842 h 126492"/>
              <a:gd name="connsiteX25" fmla="*/ 1008507 w 1729486"/>
              <a:gd name="connsiteY25" fmla="*/ 5842 h 126492"/>
              <a:gd name="connsiteX26" fmla="*/ 1008507 w 1729486"/>
              <a:gd name="connsiteY26" fmla="*/ 120904 h 126492"/>
              <a:gd name="connsiteX27" fmla="*/ 1095883 w 1729486"/>
              <a:gd name="connsiteY27" fmla="*/ 120904 h 126492"/>
              <a:gd name="connsiteX28" fmla="*/ 1095883 w 1729486"/>
              <a:gd name="connsiteY28" fmla="*/ 5842 h 126492"/>
              <a:gd name="connsiteX30" fmla="*/ 881977 w 1729486"/>
              <a:gd name="connsiteY30" fmla="*/ 5842 h 126492"/>
              <a:gd name="connsiteX31" fmla="*/ 881977 w 1729486"/>
              <a:gd name="connsiteY31" fmla="*/ 120904 h 126492"/>
              <a:gd name="connsiteX32" fmla="*/ 969391 w 1729486"/>
              <a:gd name="connsiteY32" fmla="*/ 120904 h 126492"/>
              <a:gd name="connsiteX33" fmla="*/ 969391 w 1729486"/>
              <a:gd name="connsiteY33" fmla="*/ 5842 h 126492"/>
              <a:gd name="connsiteX35" fmla="*/ 757009 w 1729486"/>
              <a:gd name="connsiteY35" fmla="*/ 5842 h 126492"/>
              <a:gd name="connsiteX36" fmla="*/ 757009 w 1729486"/>
              <a:gd name="connsiteY36" fmla="*/ 120904 h 126492"/>
              <a:gd name="connsiteX37" fmla="*/ 844410 w 1729486"/>
              <a:gd name="connsiteY37" fmla="*/ 120904 h 126492"/>
              <a:gd name="connsiteX38" fmla="*/ 844410 w 1729486"/>
              <a:gd name="connsiteY38" fmla="*/ 5842 h 126492"/>
              <a:gd name="connsiteX40" fmla="*/ 632041 w 1729486"/>
              <a:gd name="connsiteY40" fmla="*/ 5842 h 126492"/>
              <a:gd name="connsiteX41" fmla="*/ 632041 w 1729486"/>
              <a:gd name="connsiteY41" fmla="*/ 120904 h 126492"/>
              <a:gd name="connsiteX42" fmla="*/ 719442 w 1729486"/>
              <a:gd name="connsiteY42" fmla="*/ 120904 h 126492"/>
              <a:gd name="connsiteX43" fmla="*/ 719442 w 1729486"/>
              <a:gd name="connsiteY43" fmla="*/ 5842 h 126492"/>
              <a:gd name="connsiteX45" fmla="*/ 507073 w 1729486"/>
              <a:gd name="connsiteY45" fmla="*/ 5842 h 126492"/>
              <a:gd name="connsiteX46" fmla="*/ 507073 w 1729486"/>
              <a:gd name="connsiteY46" fmla="*/ 120904 h 126492"/>
              <a:gd name="connsiteX47" fmla="*/ 594474 w 1729486"/>
              <a:gd name="connsiteY47" fmla="*/ 120904 h 126492"/>
              <a:gd name="connsiteX48" fmla="*/ 594474 w 1729486"/>
              <a:gd name="connsiteY48" fmla="*/ 5842 h 126492"/>
              <a:gd name="connsiteX50" fmla="*/ 380581 w 1729486"/>
              <a:gd name="connsiteY50" fmla="*/ 5842 h 126492"/>
              <a:gd name="connsiteX51" fmla="*/ 380581 w 1729486"/>
              <a:gd name="connsiteY51" fmla="*/ 120904 h 126492"/>
              <a:gd name="connsiteX52" fmla="*/ 467982 w 1729486"/>
              <a:gd name="connsiteY52" fmla="*/ 120904 h 126492"/>
              <a:gd name="connsiteX53" fmla="*/ 467982 w 1729486"/>
              <a:gd name="connsiteY53" fmla="*/ 5842 h 126492"/>
              <a:gd name="connsiteX55" fmla="*/ 255613 w 1729486"/>
              <a:gd name="connsiteY55" fmla="*/ 5842 h 126492"/>
              <a:gd name="connsiteX56" fmla="*/ 255613 w 1729486"/>
              <a:gd name="connsiteY56" fmla="*/ 120904 h 126492"/>
              <a:gd name="connsiteX57" fmla="*/ 343014 w 1729486"/>
              <a:gd name="connsiteY57" fmla="*/ 120904 h 126492"/>
              <a:gd name="connsiteX58" fmla="*/ 343014 w 1729486"/>
              <a:gd name="connsiteY58" fmla="*/ 5842 h 126492"/>
              <a:gd name="connsiteX60" fmla="*/ 130645 w 1729486"/>
              <a:gd name="connsiteY60" fmla="*/ 5842 h 126492"/>
              <a:gd name="connsiteX61" fmla="*/ 130645 w 1729486"/>
              <a:gd name="connsiteY61" fmla="*/ 120904 h 126492"/>
              <a:gd name="connsiteX62" fmla="*/ 218046 w 1729486"/>
              <a:gd name="connsiteY62" fmla="*/ 120904 h 126492"/>
              <a:gd name="connsiteX63" fmla="*/ 218046 w 1729486"/>
              <a:gd name="connsiteY63" fmla="*/ 5842 h 126492"/>
              <a:gd name="connsiteX65" fmla="*/ 5677 w 1729486"/>
              <a:gd name="connsiteY65" fmla="*/ 5842 h 126492"/>
              <a:gd name="connsiteX66" fmla="*/ 5677 w 1729486"/>
              <a:gd name="connsiteY66" fmla="*/ 120904 h 126492"/>
              <a:gd name="connsiteX67" fmla="*/ 93078 w 1729486"/>
              <a:gd name="connsiteY67" fmla="*/ 120904 h 126492"/>
              <a:gd name="connsiteX68" fmla="*/ 93078 w 1729486"/>
              <a:gd name="connsiteY68" fmla="*/ 5842 h 126492"/>
              <a:gd name="connsiteX70" fmla="*/ 1630680 w 1729486"/>
              <a:gd name="connsiteY70" fmla="*/ 0 h 126492"/>
              <a:gd name="connsiteX71" fmla="*/ 1729486 w 1729486"/>
              <a:gd name="connsiteY71" fmla="*/ 0 h 126492"/>
              <a:gd name="connsiteX72" fmla="*/ 1729486 w 1729486"/>
              <a:gd name="connsiteY72" fmla="*/ 126492 h 126492"/>
              <a:gd name="connsiteX73" fmla="*/ 1630680 w 1729486"/>
              <a:gd name="connsiteY73" fmla="*/ 126492 h 126492"/>
              <a:gd name="connsiteX75" fmla="*/ 1505712 w 1729486"/>
              <a:gd name="connsiteY75" fmla="*/ 0 h 126492"/>
              <a:gd name="connsiteX76" fmla="*/ 1604518 w 1729486"/>
              <a:gd name="connsiteY76" fmla="*/ 0 h 126492"/>
              <a:gd name="connsiteX77" fmla="*/ 1604518 w 1729486"/>
              <a:gd name="connsiteY77" fmla="*/ 126492 h 126492"/>
              <a:gd name="connsiteX78" fmla="*/ 1505712 w 1729486"/>
              <a:gd name="connsiteY78" fmla="*/ 126492 h 126492"/>
              <a:gd name="connsiteX80" fmla="*/ 1379220 w 1729486"/>
              <a:gd name="connsiteY80" fmla="*/ 0 h 126492"/>
              <a:gd name="connsiteX81" fmla="*/ 1478026 w 1729486"/>
              <a:gd name="connsiteY81" fmla="*/ 0 h 126492"/>
              <a:gd name="connsiteX82" fmla="*/ 1478026 w 1729486"/>
              <a:gd name="connsiteY82" fmla="*/ 126492 h 126492"/>
              <a:gd name="connsiteX83" fmla="*/ 1379220 w 1729486"/>
              <a:gd name="connsiteY83" fmla="*/ 126492 h 126492"/>
              <a:gd name="connsiteX85" fmla="*/ 1252728 w 1729486"/>
              <a:gd name="connsiteY85" fmla="*/ 0 h 126492"/>
              <a:gd name="connsiteX86" fmla="*/ 1351534 w 1729486"/>
              <a:gd name="connsiteY86" fmla="*/ 0 h 126492"/>
              <a:gd name="connsiteX87" fmla="*/ 1351534 w 1729486"/>
              <a:gd name="connsiteY87" fmla="*/ 126492 h 126492"/>
              <a:gd name="connsiteX88" fmla="*/ 1252728 w 1729486"/>
              <a:gd name="connsiteY88" fmla="*/ 126492 h 126492"/>
              <a:gd name="connsiteX90" fmla="*/ 1127760 w 1729486"/>
              <a:gd name="connsiteY90" fmla="*/ 0 h 126492"/>
              <a:gd name="connsiteX91" fmla="*/ 1226566 w 1729486"/>
              <a:gd name="connsiteY91" fmla="*/ 0 h 126492"/>
              <a:gd name="connsiteX92" fmla="*/ 1226566 w 1729486"/>
              <a:gd name="connsiteY92" fmla="*/ 126492 h 126492"/>
              <a:gd name="connsiteX93" fmla="*/ 1127760 w 1729486"/>
              <a:gd name="connsiteY93" fmla="*/ 126492 h 126492"/>
              <a:gd name="connsiteX95" fmla="*/ 1002792 w 1729486"/>
              <a:gd name="connsiteY95" fmla="*/ 0 h 126492"/>
              <a:gd name="connsiteX96" fmla="*/ 1101598 w 1729486"/>
              <a:gd name="connsiteY96" fmla="*/ 0 h 126492"/>
              <a:gd name="connsiteX97" fmla="*/ 1101598 w 1729486"/>
              <a:gd name="connsiteY97" fmla="*/ 126492 h 126492"/>
              <a:gd name="connsiteX98" fmla="*/ 1002792 w 1729486"/>
              <a:gd name="connsiteY98" fmla="*/ 126492 h 126492"/>
              <a:gd name="connsiteX100" fmla="*/ 876300 w 1729486"/>
              <a:gd name="connsiteY100" fmla="*/ 0 h 126492"/>
              <a:gd name="connsiteX101" fmla="*/ 975106 w 1729486"/>
              <a:gd name="connsiteY101" fmla="*/ 0 h 126492"/>
              <a:gd name="connsiteX102" fmla="*/ 975106 w 1729486"/>
              <a:gd name="connsiteY102" fmla="*/ 126492 h 126492"/>
              <a:gd name="connsiteX103" fmla="*/ 876300 w 1729486"/>
              <a:gd name="connsiteY103" fmla="*/ 126492 h 126492"/>
              <a:gd name="connsiteX105" fmla="*/ 751332 w 1729486"/>
              <a:gd name="connsiteY105" fmla="*/ 0 h 126492"/>
              <a:gd name="connsiteX106" fmla="*/ 850087 w 1729486"/>
              <a:gd name="connsiteY106" fmla="*/ 0 h 126492"/>
              <a:gd name="connsiteX107" fmla="*/ 850087 w 1729486"/>
              <a:gd name="connsiteY107" fmla="*/ 126492 h 126492"/>
              <a:gd name="connsiteX108" fmla="*/ 751332 w 1729486"/>
              <a:gd name="connsiteY108" fmla="*/ 126492 h 126492"/>
              <a:gd name="connsiteX110" fmla="*/ 626364 w 1729486"/>
              <a:gd name="connsiteY110" fmla="*/ 0 h 126492"/>
              <a:gd name="connsiteX111" fmla="*/ 725119 w 1729486"/>
              <a:gd name="connsiteY111" fmla="*/ 0 h 126492"/>
              <a:gd name="connsiteX112" fmla="*/ 725119 w 1729486"/>
              <a:gd name="connsiteY112" fmla="*/ 126492 h 126492"/>
              <a:gd name="connsiteX113" fmla="*/ 626364 w 1729486"/>
              <a:gd name="connsiteY113" fmla="*/ 126492 h 126492"/>
              <a:gd name="connsiteX115" fmla="*/ 501396 w 1729486"/>
              <a:gd name="connsiteY115" fmla="*/ 0 h 126492"/>
              <a:gd name="connsiteX116" fmla="*/ 600151 w 1729486"/>
              <a:gd name="connsiteY116" fmla="*/ 0 h 126492"/>
              <a:gd name="connsiteX117" fmla="*/ 600151 w 1729486"/>
              <a:gd name="connsiteY117" fmla="*/ 126492 h 126492"/>
              <a:gd name="connsiteX118" fmla="*/ 501396 w 1729486"/>
              <a:gd name="connsiteY118" fmla="*/ 126492 h 126492"/>
              <a:gd name="connsiteX120" fmla="*/ 374904 w 1729486"/>
              <a:gd name="connsiteY120" fmla="*/ 0 h 126492"/>
              <a:gd name="connsiteX121" fmla="*/ 473659 w 1729486"/>
              <a:gd name="connsiteY121" fmla="*/ 0 h 126492"/>
              <a:gd name="connsiteX122" fmla="*/ 473659 w 1729486"/>
              <a:gd name="connsiteY122" fmla="*/ 126492 h 126492"/>
              <a:gd name="connsiteX123" fmla="*/ 374904 w 1729486"/>
              <a:gd name="connsiteY123" fmla="*/ 126492 h 126492"/>
              <a:gd name="connsiteX125" fmla="*/ 249936 w 1729486"/>
              <a:gd name="connsiteY125" fmla="*/ 0 h 126492"/>
              <a:gd name="connsiteX126" fmla="*/ 348691 w 1729486"/>
              <a:gd name="connsiteY126" fmla="*/ 0 h 126492"/>
              <a:gd name="connsiteX127" fmla="*/ 348691 w 1729486"/>
              <a:gd name="connsiteY127" fmla="*/ 126492 h 126492"/>
              <a:gd name="connsiteX128" fmla="*/ 249936 w 1729486"/>
              <a:gd name="connsiteY128" fmla="*/ 126492 h 126492"/>
              <a:gd name="connsiteX130" fmla="*/ 124968 w 1729486"/>
              <a:gd name="connsiteY130" fmla="*/ 0 h 126492"/>
              <a:gd name="connsiteX131" fmla="*/ 223723 w 1729486"/>
              <a:gd name="connsiteY131" fmla="*/ 0 h 126492"/>
              <a:gd name="connsiteX132" fmla="*/ 223723 w 1729486"/>
              <a:gd name="connsiteY132" fmla="*/ 126492 h 126492"/>
              <a:gd name="connsiteX133" fmla="*/ 124968 w 1729486"/>
              <a:gd name="connsiteY133" fmla="*/ 126492 h 126492"/>
              <a:gd name="connsiteX135" fmla="*/ 0 w 1729486"/>
              <a:gd name="connsiteY135" fmla="*/ 0 h 126492"/>
              <a:gd name="connsiteX136" fmla="*/ 98755 w 1729486"/>
              <a:gd name="connsiteY136" fmla="*/ 0 h 126492"/>
              <a:gd name="connsiteX137" fmla="*/ 98755 w 1729486"/>
              <a:gd name="connsiteY137" fmla="*/ 126492 h 126492"/>
              <a:gd name="connsiteX138" fmla="*/ 0 w 1729486"/>
              <a:gd name="connsiteY138" fmla="*/ 126492 h 1264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1729486" h="126492">
                <a:moveTo>
                  <a:pt x="1636395" y="5842"/>
                </a:moveTo>
                <a:lnTo>
                  <a:pt x="1636395" y="120904"/>
                </a:lnTo>
                <a:lnTo>
                  <a:pt x="1723771" y="120904"/>
                </a:lnTo>
                <a:lnTo>
                  <a:pt x="1723771" y="5842"/>
                </a:lnTo>
                <a:moveTo>
                  <a:pt x="1511427" y="5842"/>
                </a:moveTo>
                <a:lnTo>
                  <a:pt x="1511427" y="120904"/>
                </a:lnTo>
                <a:lnTo>
                  <a:pt x="1598803" y="120904"/>
                </a:lnTo>
                <a:lnTo>
                  <a:pt x="1598803" y="5842"/>
                </a:lnTo>
                <a:moveTo>
                  <a:pt x="1384935" y="5842"/>
                </a:moveTo>
                <a:lnTo>
                  <a:pt x="1384935" y="120904"/>
                </a:lnTo>
                <a:lnTo>
                  <a:pt x="1472311" y="120904"/>
                </a:lnTo>
                <a:lnTo>
                  <a:pt x="1472311" y="5842"/>
                </a:lnTo>
                <a:moveTo>
                  <a:pt x="1258443" y="5842"/>
                </a:moveTo>
                <a:lnTo>
                  <a:pt x="1258443" y="120904"/>
                </a:lnTo>
                <a:lnTo>
                  <a:pt x="1345819" y="120904"/>
                </a:lnTo>
                <a:lnTo>
                  <a:pt x="1345819" y="5842"/>
                </a:lnTo>
                <a:moveTo>
                  <a:pt x="1133475" y="5842"/>
                </a:moveTo>
                <a:lnTo>
                  <a:pt x="1133475" y="120904"/>
                </a:lnTo>
                <a:lnTo>
                  <a:pt x="1220851" y="120904"/>
                </a:lnTo>
                <a:lnTo>
                  <a:pt x="1220851" y="5842"/>
                </a:lnTo>
                <a:moveTo>
                  <a:pt x="1008507" y="5842"/>
                </a:moveTo>
                <a:lnTo>
                  <a:pt x="1008507" y="120904"/>
                </a:lnTo>
                <a:lnTo>
                  <a:pt x="1095883" y="120904"/>
                </a:lnTo>
                <a:lnTo>
                  <a:pt x="1095883" y="5842"/>
                </a:lnTo>
                <a:moveTo>
                  <a:pt x="881977" y="5842"/>
                </a:moveTo>
                <a:lnTo>
                  <a:pt x="881977" y="120904"/>
                </a:lnTo>
                <a:lnTo>
                  <a:pt x="969391" y="120904"/>
                </a:lnTo>
                <a:lnTo>
                  <a:pt x="969391" y="5842"/>
                </a:lnTo>
                <a:moveTo>
                  <a:pt x="757009" y="5842"/>
                </a:moveTo>
                <a:lnTo>
                  <a:pt x="757009" y="120904"/>
                </a:lnTo>
                <a:lnTo>
                  <a:pt x="844410" y="120904"/>
                </a:lnTo>
                <a:lnTo>
                  <a:pt x="844410" y="5842"/>
                </a:lnTo>
                <a:moveTo>
                  <a:pt x="632041" y="5842"/>
                </a:moveTo>
                <a:lnTo>
                  <a:pt x="632041" y="120904"/>
                </a:lnTo>
                <a:lnTo>
                  <a:pt x="719442" y="120904"/>
                </a:lnTo>
                <a:lnTo>
                  <a:pt x="719442" y="5842"/>
                </a:lnTo>
                <a:moveTo>
                  <a:pt x="507073" y="5842"/>
                </a:moveTo>
                <a:lnTo>
                  <a:pt x="507073" y="120904"/>
                </a:lnTo>
                <a:lnTo>
                  <a:pt x="594474" y="120904"/>
                </a:lnTo>
                <a:lnTo>
                  <a:pt x="594474" y="5842"/>
                </a:lnTo>
                <a:moveTo>
                  <a:pt x="380581" y="5842"/>
                </a:moveTo>
                <a:lnTo>
                  <a:pt x="380581" y="120904"/>
                </a:lnTo>
                <a:lnTo>
                  <a:pt x="467982" y="120904"/>
                </a:lnTo>
                <a:lnTo>
                  <a:pt x="467982" y="5842"/>
                </a:lnTo>
                <a:moveTo>
                  <a:pt x="255613" y="5842"/>
                </a:moveTo>
                <a:lnTo>
                  <a:pt x="255613" y="120904"/>
                </a:lnTo>
                <a:lnTo>
                  <a:pt x="343014" y="120904"/>
                </a:lnTo>
                <a:lnTo>
                  <a:pt x="343014" y="5842"/>
                </a:lnTo>
                <a:moveTo>
                  <a:pt x="130645" y="5842"/>
                </a:moveTo>
                <a:lnTo>
                  <a:pt x="130645" y="120904"/>
                </a:lnTo>
                <a:lnTo>
                  <a:pt x="218046" y="120904"/>
                </a:lnTo>
                <a:lnTo>
                  <a:pt x="218046" y="5842"/>
                </a:lnTo>
                <a:moveTo>
                  <a:pt x="5677" y="5842"/>
                </a:moveTo>
                <a:lnTo>
                  <a:pt x="5677" y="120904"/>
                </a:lnTo>
                <a:lnTo>
                  <a:pt x="93078" y="120904"/>
                </a:lnTo>
                <a:lnTo>
                  <a:pt x="93078" y="5842"/>
                </a:lnTo>
                <a:moveTo>
                  <a:pt x="1630680" y="0"/>
                </a:moveTo>
                <a:lnTo>
                  <a:pt x="1729486" y="0"/>
                </a:lnTo>
                <a:lnTo>
                  <a:pt x="1729486" y="126492"/>
                </a:lnTo>
                <a:lnTo>
                  <a:pt x="1630680" y="126492"/>
                </a:lnTo>
                <a:moveTo>
                  <a:pt x="1505712" y="0"/>
                </a:moveTo>
                <a:lnTo>
                  <a:pt x="1604518" y="0"/>
                </a:lnTo>
                <a:lnTo>
                  <a:pt x="1604518" y="126492"/>
                </a:lnTo>
                <a:lnTo>
                  <a:pt x="1505712" y="126492"/>
                </a:lnTo>
                <a:moveTo>
                  <a:pt x="1379220" y="0"/>
                </a:moveTo>
                <a:lnTo>
                  <a:pt x="1478026" y="0"/>
                </a:lnTo>
                <a:lnTo>
                  <a:pt x="1478026" y="126492"/>
                </a:lnTo>
                <a:lnTo>
                  <a:pt x="1379220" y="126492"/>
                </a:lnTo>
                <a:moveTo>
                  <a:pt x="1252728" y="0"/>
                </a:moveTo>
                <a:lnTo>
                  <a:pt x="1351534" y="0"/>
                </a:lnTo>
                <a:lnTo>
                  <a:pt x="1351534" y="126492"/>
                </a:lnTo>
                <a:lnTo>
                  <a:pt x="1252728" y="126492"/>
                </a:lnTo>
                <a:moveTo>
                  <a:pt x="1127760" y="0"/>
                </a:moveTo>
                <a:lnTo>
                  <a:pt x="1226566" y="0"/>
                </a:lnTo>
                <a:lnTo>
                  <a:pt x="1226566" y="126492"/>
                </a:lnTo>
                <a:lnTo>
                  <a:pt x="1127760" y="126492"/>
                </a:lnTo>
                <a:moveTo>
                  <a:pt x="1002792" y="0"/>
                </a:moveTo>
                <a:lnTo>
                  <a:pt x="1101598" y="0"/>
                </a:lnTo>
                <a:lnTo>
                  <a:pt x="1101598" y="126492"/>
                </a:lnTo>
                <a:lnTo>
                  <a:pt x="1002792" y="126492"/>
                </a:lnTo>
                <a:moveTo>
                  <a:pt x="876300" y="0"/>
                </a:moveTo>
                <a:lnTo>
                  <a:pt x="975106" y="0"/>
                </a:lnTo>
                <a:lnTo>
                  <a:pt x="975106" y="126492"/>
                </a:lnTo>
                <a:lnTo>
                  <a:pt x="876300" y="126492"/>
                </a:lnTo>
                <a:moveTo>
                  <a:pt x="751332" y="0"/>
                </a:moveTo>
                <a:lnTo>
                  <a:pt x="850087" y="0"/>
                </a:lnTo>
                <a:lnTo>
                  <a:pt x="850087" y="126492"/>
                </a:lnTo>
                <a:lnTo>
                  <a:pt x="751332" y="126492"/>
                </a:lnTo>
                <a:moveTo>
                  <a:pt x="626364" y="0"/>
                </a:moveTo>
                <a:lnTo>
                  <a:pt x="725119" y="0"/>
                </a:lnTo>
                <a:lnTo>
                  <a:pt x="725119" y="126492"/>
                </a:lnTo>
                <a:lnTo>
                  <a:pt x="626364" y="126492"/>
                </a:lnTo>
                <a:moveTo>
                  <a:pt x="501396" y="0"/>
                </a:moveTo>
                <a:lnTo>
                  <a:pt x="600151" y="0"/>
                </a:lnTo>
                <a:lnTo>
                  <a:pt x="600151" y="126492"/>
                </a:lnTo>
                <a:lnTo>
                  <a:pt x="501396" y="126492"/>
                </a:lnTo>
                <a:moveTo>
                  <a:pt x="374904" y="0"/>
                </a:moveTo>
                <a:lnTo>
                  <a:pt x="473659" y="0"/>
                </a:lnTo>
                <a:lnTo>
                  <a:pt x="473659" y="126492"/>
                </a:lnTo>
                <a:lnTo>
                  <a:pt x="374904" y="126492"/>
                </a:lnTo>
                <a:moveTo>
                  <a:pt x="249936" y="0"/>
                </a:moveTo>
                <a:lnTo>
                  <a:pt x="348691" y="0"/>
                </a:lnTo>
                <a:lnTo>
                  <a:pt x="348691" y="126492"/>
                </a:lnTo>
                <a:lnTo>
                  <a:pt x="249936" y="126492"/>
                </a:lnTo>
                <a:moveTo>
                  <a:pt x="124968" y="0"/>
                </a:moveTo>
                <a:lnTo>
                  <a:pt x="223723" y="0"/>
                </a:lnTo>
                <a:lnTo>
                  <a:pt x="223723" y="126492"/>
                </a:lnTo>
                <a:lnTo>
                  <a:pt x="124968" y="126492"/>
                </a:lnTo>
                <a:moveTo>
                  <a:pt x="0" y="0"/>
                </a:moveTo>
                <a:lnTo>
                  <a:pt x="98755" y="0"/>
                </a:lnTo>
                <a:lnTo>
                  <a:pt x="98755" y="126492"/>
                </a:lnTo>
                <a:lnTo>
                  <a:pt x="0" y="126492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077466" y="7376024"/>
            <a:ext cx="26931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@</a:t>
            </a:r>
          </a:p>
        </p:txBody>
      </p:sp>
      <p:sp>
        <p:nvSpPr>
          <p:cNvPr id="4" name="Freeform 3"/>
          <p:cNvSpPr/>
          <p:nvPr/>
        </p:nvSpPr>
        <p:spPr>
          <a:xfrm>
            <a:off x="2232660" y="7390511"/>
            <a:ext cx="1353058" cy="126492"/>
          </a:xfrm>
          <a:custGeom>
            <a:avLst/>
            <a:gdLst>
              <a:gd name="connsiteX0" fmla="*/ 1259967 w 1353058"/>
              <a:gd name="connsiteY0" fmla="*/ 5842 h 126492"/>
              <a:gd name="connsiteX1" fmla="*/ 1259967 w 1353058"/>
              <a:gd name="connsiteY1" fmla="*/ 120904 h 126492"/>
              <a:gd name="connsiteX2" fmla="*/ 1347343 w 1353058"/>
              <a:gd name="connsiteY2" fmla="*/ 120904 h 126492"/>
              <a:gd name="connsiteX3" fmla="*/ 1347343 w 1353058"/>
              <a:gd name="connsiteY3" fmla="*/ 5842 h 126492"/>
              <a:gd name="connsiteX5" fmla="*/ 1134999 w 1353058"/>
              <a:gd name="connsiteY5" fmla="*/ 5842 h 126492"/>
              <a:gd name="connsiteX6" fmla="*/ 1134999 w 1353058"/>
              <a:gd name="connsiteY6" fmla="*/ 120904 h 126492"/>
              <a:gd name="connsiteX7" fmla="*/ 1222375 w 1353058"/>
              <a:gd name="connsiteY7" fmla="*/ 120904 h 126492"/>
              <a:gd name="connsiteX8" fmla="*/ 1222375 w 1353058"/>
              <a:gd name="connsiteY8" fmla="*/ 5842 h 126492"/>
              <a:gd name="connsiteX10" fmla="*/ 1008507 w 1353058"/>
              <a:gd name="connsiteY10" fmla="*/ 5842 h 126492"/>
              <a:gd name="connsiteX11" fmla="*/ 1008507 w 1353058"/>
              <a:gd name="connsiteY11" fmla="*/ 120904 h 126492"/>
              <a:gd name="connsiteX12" fmla="*/ 1095883 w 1353058"/>
              <a:gd name="connsiteY12" fmla="*/ 120904 h 126492"/>
              <a:gd name="connsiteX13" fmla="*/ 1095883 w 1353058"/>
              <a:gd name="connsiteY13" fmla="*/ 5842 h 126492"/>
              <a:gd name="connsiteX15" fmla="*/ 883539 w 1353058"/>
              <a:gd name="connsiteY15" fmla="*/ 5842 h 126492"/>
              <a:gd name="connsiteX16" fmla="*/ 883539 w 1353058"/>
              <a:gd name="connsiteY16" fmla="*/ 120904 h 126492"/>
              <a:gd name="connsiteX17" fmla="*/ 970915 w 1353058"/>
              <a:gd name="connsiteY17" fmla="*/ 120904 h 126492"/>
              <a:gd name="connsiteX18" fmla="*/ 970915 w 1353058"/>
              <a:gd name="connsiteY18" fmla="*/ 5842 h 126492"/>
              <a:gd name="connsiteX20" fmla="*/ 758571 w 1353058"/>
              <a:gd name="connsiteY20" fmla="*/ 5842 h 126492"/>
              <a:gd name="connsiteX21" fmla="*/ 758571 w 1353058"/>
              <a:gd name="connsiteY21" fmla="*/ 120904 h 126492"/>
              <a:gd name="connsiteX22" fmla="*/ 845947 w 1353058"/>
              <a:gd name="connsiteY22" fmla="*/ 120904 h 126492"/>
              <a:gd name="connsiteX23" fmla="*/ 845947 w 1353058"/>
              <a:gd name="connsiteY23" fmla="*/ 5842 h 126492"/>
              <a:gd name="connsiteX25" fmla="*/ 632079 w 1353058"/>
              <a:gd name="connsiteY25" fmla="*/ 5842 h 126492"/>
              <a:gd name="connsiteX26" fmla="*/ 632079 w 1353058"/>
              <a:gd name="connsiteY26" fmla="*/ 120904 h 126492"/>
              <a:gd name="connsiteX27" fmla="*/ 719455 w 1353058"/>
              <a:gd name="connsiteY27" fmla="*/ 120904 h 126492"/>
              <a:gd name="connsiteX28" fmla="*/ 719455 w 1353058"/>
              <a:gd name="connsiteY28" fmla="*/ 5842 h 126492"/>
              <a:gd name="connsiteX30" fmla="*/ 507111 w 1353058"/>
              <a:gd name="connsiteY30" fmla="*/ 5842 h 126492"/>
              <a:gd name="connsiteX31" fmla="*/ 507111 w 1353058"/>
              <a:gd name="connsiteY31" fmla="*/ 120904 h 126492"/>
              <a:gd name="connsiteX32" fmla="*/ 594487 w 1353058"/>
              <a:gd name="connsiteY32" fmla="*/ 120904 h 126492"/>
              <a:gd name="connsiteX33" fmla="*/ 594487 w 1353058"/>
              <a:gd name="connsiteY33" fmla="*/ 5842 h 126492"/>
              <a:gd name="connsiteX35" fmla="*/ 382143 w 1353058"/>
              <a:gd name="connsiteY35" fmla="*/ 5842 h 126492"/>
              <a:gd name="connsiteX36" fmla="*/ 382143 w 1353058"/>
              <a:gd name="connsiteY36" fmla="*/ 120904 h 126492"/>
              <a:gd name="connsiteX37" fmla="*/ 469519 w 1353058"/>
              <a:gd name="connsiteY37" fmla="*/ 120904 h 126492"/>
              <a:gd name="connsiteX38" fmla="*/ 469519 w 1353058"/>
              <a:gd name="connsiteY38" fmla="*/ 5842 h 126492"/>
              <a:gd name="connsiteX40" fmla="*/ 257175 w 1353058"/>
              <a:gd name="connsiteY40" fmla="*/ 5842 h 126492"/>
              <a:gd name="connsiteX41" fmla="*/ 257175 w 1353058"/>
              <a:gd name="connsiteY41" fmla="*/ 120904 h 126492"/>
              <a:gd name="connsiteX42" fmla="*/ 344551 w 1353058"/>
              <a:gd name="connsiteY42" fmla="*/ 120904 h 126492"/>
              <a:gd name="connsiteX43" fmla="*/ 344551 w 1353058"/>
              <a:gd name="connsiteY43" fmla="*/ 5842 h 126492"/>
              <a:gd name="connsiteX45" fmla="*/ 130683 w 1353058"/>
              <a:gd name="connsiteY45" fmla="*/ 5842 h 126492"/>
              <a:gd name="connsiteX46" fmla="*/ 130683 w 1353058"/>
              <a:gd name="connsiteY46" fmla="*/ 120904 h 126492"/>
              <a:gd name="connsiteX47" fmla="*/ 218059 w 1353058"/>
              <a:gd name="connsiteY47" fmla="*/ 120904 h 126492"/>
              <a:gd name="connsiteX48" fmla="*/ 218059 w 1353058"/>
              <a:gd name="connsiteY48" fmla="*/ 5842 h 126492"/>
              <a:gd name="connsiteX50" fmla="*/ 5715 w 1353058"/>
              <a:gd name="connsiteY50" fmla="*/ 5842 h 126492"/>
              <a:gd name="connsiteX51" fmla="*/ 5715 w 1353058"/>
              <a:gd name="connsiteY51" fmla="*/ 120904 h 126492"/>
              <a:gd name="connsiteX52" fmla="*/ 93091 w 1353058"/>
              <a:gd name="connsiteY52" fmla="*/ 120904 h 126492"/>
              <a:gd name="connsiteX53" fmla="*/ 93091 w 1353058"/>
              <a:gd name="connsiteY53" fmla="*/ 5842 h 126492"/>
              <a:gd name="connsiteX55" fmla="*/ 1254252 w 1353058"/>
              <a:gd name="connsiteY55" fmla="*/ 0 h 126492"/>
              <a:gd name="connsiteX56" fmla="*/ 1353058 w 1353058"/>
              <a:gd name="connsiteY56" fmla="*/ 0 h 126492"/>
              <a:gd name="connsiteX57" fmla="*/ 1353058 w 1353058"/>
              <a:gd name="connsiteY57" fmla="*/ 126492 h 126492"/>
              <a:gd name="connsiteX58" fmla="*/ 1254252 w 1353058"/>
              <a:gd name="connsiteY58" fmla="*/ 126492 h 126492"/>
              <a:gd name="connsiteX60" fmla="*/ 1129284 w 1353058"/>
              <a:gd name="connsiteY60" fmla="*/ 0 h 126492"/>
              <a:gd name="connsiteX61" fmla="*/ 1228090 w 1353058"/>
              <a:gd name="connsiteY61" fmla="*/ 0 h 126492"/>
              <a:gd name="connsiteX62" fmla="*/ 1228090 w 1353058"/>
              <a:gd name="connsiteY62" fmla="*/ 126492 h 126492"/>
              <a:gd name="connsiteX63" fmla="*/ 1129284 w 1353058"/>
              <a:gd name="connsiteY63" fmla="*/ 126492 h 126492"/>
              <a:gd name="connsiteX65" fmla="*/ 1002792 w 1353058"/>
              <a:gd name="connsiteY65" fmla="*/ 0 h 126492"/>
              <a:gd name="connsiteX66" fmla="*/ 1101598 w 1353058"/>
              <a:gd name="connsiteY66" fmla="*/ 0 h 126492"/>
              <a:gd name="connsiteX67" fmla="*/ 1101598 w 1353058"/>
              <a:gd name="connsiteY67" fmla="*/ 126492 h 126492"/>
              <a:gd name="connsiteX68" fmla="*/ 1002792 w 1353058"/>
              <a:gd name="connsiteY68" fmla="*/ 126492 h 126492"/>
              <a:gd name="connsiteX70" fmla="*/ 877824 w 1353058"/>
              <a:gd name="connsiteY70" fmla="*/ 0 h 126492"/>
              <a:gd name="connsiteX71" fmla="*/ 976630 w 1353058"/>
              <a:gd name="connsiteY71" fmla="*/ 0 h 126492"/>
              <a:gd name="connsiteX72" fmla="*/ 976630 w 1353058"/>
              <a:gd name="connsiteY72" fmla="*/ 126492 h 126492"/>
              <a:gd name="connsiteX73" fmla="*/ 877824 w 1353058"/>
              <a:gd name="connsiteY73" fmla="*/ 126492 h 126492"/>
              <a:gd name="connsiteX75" fmla="*/ 752856 w 1353058"/>
              <a:gd name="connsiteY75" fmla="*/ 0 h 126492"/>
              <a:gd name="connsiteX76" fmla="*/ 851662 w 1353058"/>
              <a:gd name="connsiteY76" fmla="*/ 0 h 126492"/>
              <a:gd name="connsiteX77" fmla="*/ 851662 w 1353058"/>
              <a:gd name="connsiteY77" fmla="*/ 126492 h 126492"/>
              <a:gd name="connsiteX78" fmla="*/ 752856 w 1353058"/>
              <a:gd name="connsiteY78" fmla="*/ 126492 h 126492"/>
              <a:gd name="connsiteX80" fmla="*/ 626364 w 1353058"/>
              <a:gd name="connsiteY80" fmla="*/ 0 h 126492"/>
              <a:gd name="connsiteX81" fmla="*/ 725170 w 1353058"/>
              <a:gd name="connsiteY81" fmla="*/ 0 h 126492"/>
              <a:gd name="connsiteX82" fmla="*/ 725170 w 1353058"/>
              <a:gd name="connsiteY82" fmla="*/ 126492 h 126492"/>
              <a:gd name="connsiteX83" fmla="*/ 626364 w 1353058"/>
              <a:gd name="connsiteY83" fmla="*/ 126492 h 126492"/>
              <a:gd name="connsiteX85" fmla="*/ 501396 w 1353058"/>
              <a:gd name="connsiteY85" fmla="*/ 0 h 126492"/>
              <a:gd name="connsiteX86" fmla="*/ 600202 w 1353058"/>
              <a:gd name="connsiteY86" fmla="*/ 0 h 126492"/>
              <a:gd name="connsiteX87" fmla="*/ 600202 w 1353058"/>
              <a:gd name="connsiteY87" fmla="*/ 126492 h 126492"/>
              <a:gd name="connsiteX88" fmla="*/ 501396 w 1353058"/>
              <a:gd name="connsiteY88" fmla="*/ 126492 h 126492"/>
              <a:gd name="connsiteX90" fmla="*/ 376428 w 1353058"/>
              <a:gd name="connsiteY90" fmla="*/ 0 h 126492"/>
              <a:gd name="connsiteX91" fmla="*/ 475234 w 1353058"/>
              <a:gd name="connsiteY91" fmla="*/ 0 h 126492"/>
              <a:gd name="connsiteX92" fmla="*/ 475234 w 1353058"/>
              <a:gd name="connsiteY92" fmla="*/ 126492 h 126492"/>
              <a:gd name="connsiteX93" fmla="*/ 376428 w 1353058"/>
              <a:gd name="connsiteY93" fmla="*/ 126492 h 126492"/>
              <a:gd name="connsiteX95" fmla="*/ 251460 w 1353058"/>
              <a:gd name="connsiteY95" fmla="*/ 0 h 126492"/>
              <a:gd name="connsiteX96" fmla="*/ 350266 w 1353058"/>
              <a:gd name="connsiteY96" fmla="*/ 0 h 126492"/>
              <a:gd name="connsiteX97" fmla="*/ 350266 w 1353058"/>
              <a:gd name="connsiteY97" fmla="*/ 126492 h 126492"/>
              <a:gd name="connsiteX98" fmla="*/ 251460 w 1353058"/>
              <a:gd name="connsiteY98" fmla="*/ 126492 h 126492"/>
              <a:gd name="connsiteX100" fmla="*/ 124968 w 1353058"/>
              <a:gd name="connsiteY100" fmla="*/ 0 h 126492"/>
              <a:gd name="connsiteX101" fmla="*/ 223774 w 1353058"/>
              <a:gd name="connsiteY101" fmla="*/ 0 h 126492"/>
              <a:gd name="connsiteX102" fmla="*/ 223774 w 1353058"/>
              <a:gd name="connsiteY102" fmla="*/ 126492 h 126492"/>
              <a:gd name="connsiteX103" fmla="*/ 124968 w 1353058"/>
              <a:gd name="connsiteY103" fmla="*/ 126492 h 126492"/>
              <a:gd name="connsiteX105" fmla="*/ 0 w 1353058"/>
              <a:gd name="connsiteY105" fmla="*/ 0 h 126492"/>
              <a:gd name="connsiteX106" fmla="*/ 98806 w 1353058"/>
              <a:gd name="connsiteY106" fmla="*/ 0 h 126492"/>
              <a:gd name="connsiteX107" fmla="*/ 98806 w 1353058"/>
              <a:gd name="connsiteY107" fmla="*/ 126492 h 126492"/>
              <a:gd name="connsiteX108" fmla="*/ 0 w 1353058"/>
              <a:gd name="connsiteY108" fmla="*/ 126492 h 1264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</a:cxnLst>
            <a:rect l="l" t="t" r="r" b="b"/>
            <a:pathLst>
              <a:path w="1353058" h="126492">
                <a:moveTo>
                  <a:pt x="1259967" y="5842"/>
                </a:moveTo>
                <a:lnTo>
                  <a:pt x="1259967" y="120904"/>
                </a:lnTo>
                <a:lnTo>
                  <a:pt x="1347343" y="120904"/>
                </a:lnTo>
                <a:lnTo>
                  <a:pt x="1347343" y="5842"/>
                </a:lnTo>
                <a:moveTo>
                  <a:pt x="1134999" y="5842"/>
                </a:moveTo>
                <a:lnTo>
                  <a:pt x="1134999" y="120904"/>
                </a:lnTo>
                <a:lnTo>
                  <a:pt x="1222375" y="120904"/>
                </a:lnTo>
                <a:lnTo>
                  <a:pt x="1222375" y="5842"/>
                </a:lnTo>
                <a:moveTo>
                  <a:pt x="1008507" y="5842"/>
                </a:moveTo>
                <a:lnTo>
                  <a:pt x="1008507" y="120904"/>
                </a:lnTo>
                <a:lnTo>
                  <a:pt x="1095883" y="120904"/>
                </a:lnTo>
                <a:lnTo>
                  <a:pt x="1095883" y="5842"/>
                </a:lnTo>
                <a:moveTo>
                  <a:pt x="883539" y="5842"/>
                </a:moveTo>
                <a:lnTo>
                  <a:pt x="883539" y="120904"/>
                </a:lnTo>
                <a:lnTo>
                  <a:pt x="970915" y="120904"/>
                </a:lnTo>
                <a:lnTo>
                  <a:pt x="970915" y="5842"/>
                </a:lnTo>
                <a:moveTo>
                  <a:pt x="758571" y="5842"/>
                </a:moveTo>
                <a:lnTo>
                  <a:pt x="758571" y="120904"/>
                </a:lnTo>
                <a:lnTo>
                  <a:pt x="845947" y="120904"/>
                </a:lnTo>
                <a:lnTo>
                  <a:pt x="845947" y="5842"/>
                </a:lnTo>
                <a:moveTo>
                  <a:pt x="632079" y="5842"/>
                </a:moveTo>
                <a:lnTo>
                  <a:pt x="632079" y="120904"/>
                </a:lnTo>
                <a:lnTo>
                  <a:pt x="719455" y="120904"/>
                </a:lnTo>
                <a:lnTo>
                  <a:pt x="719455" y="5842"/>
                </a:lnTo>
                <a:moveTo>
                  <a:pt x="507111" y="5842"/>
                </a:moveTo>
                <a:lnTo>
                  <a:pt x="507111" y="120904"/>
                </a:lnTo>
                <a:lnTo>
                  <a:pt x="594487" y="120904"/>
                </a:lnTo>
                <a:lnTo>
                  <a:pt x="594487" y="5842"/>
                </a:lnTo>
                <a:moveTo>
                  <a:pt x="382143" y="5842"/>
                </a:moveTo>
                <a:lnTo>
                  <a:pt x="382143" y="120904"/>
                </a:lnTo>
                <a:lnTo>
                  <a:pt x="469519" y="120904"/>
                </a:lnTo>
                <a:lnTo>
                  <a:pt x="469519" y="5842"/>
                </a:lnTo>
                <a:moveTo>
                  <a:pt x="257175" y="5842"/>
                </a:moveTo>
                <a:lnTo>
                  <a:pt x="257175" y="120904"/>
                </a:lnTo>
                <a:lnTo>
                  <a:pt x="344551" y="120904"/>
                </a:lnTo>
                <a:lnTo>
                  <a:pt x="344551" y="5842"/>
                </a:lnTo>
                <a:moveTo>
                  <a:pt x="130683" y="5842"/>
                </a:moveTo>
                <a:lnTo>
                  <a:pt x="130683" y="120904"/>
                </a:lnTo>
                <a:lnTo>
                  <a:pt x="218059" y="120904"/>
                </a:lnTo>
                <a:lnTo>
                  <a:pt x="218059" y="5842"/>
                </a:lnTo>
                <a:moveTo>
                  <a:pt x="5715" y="5842"/>
                </a:moveTo>
                <a:lnTo>
                  <a:pt x="5715" y="120904"/>
                </a:lnTo>
                <a:lnTo>
                  <a:pt x="93091" y="120904"/>
                </a:lnTo>
                <a:lnTo>
                  <a:pt x="93091" y="5842"/>
                </a:lnTo>
                <a:moveTo>
                  <a:pt x="1254252" y="0"/>
                </a:moveTo>
                <a:lnTo>
                  <a:pt x="1353058" y="0"/>
                </a:lnTo>
                <a:lnTo>
                  <a:pt x="1353058" y="126492"/>
                </a:lnTo>
                <a:lnTo>
                  <a:pt x="1254252" y="126492"/>
                </a:lnTo>
                <a:moveTo>
                  <a:pt x="1129284" y="0"/>
                </a:moveTo>
                <a:lnTo>
                  <a:pt x="1228090" y="0"/>
                </a:lnTo>
                <a:lnTo>
                  <a:pt x="1228090" y="126492"/>
                </a:lnTo>
                <a:lnTo>
                  <a:pt x="1129284" y="126492"/>
                </a:lnTo>
                <a:moveTo>
                  <a:pt x="1002792" y="0"/>
                </a:moveTo>
                <a:lnTo>
                  <a:pt x="1101598" y="0"/>
                </a:lnTo>
                <a:lnTo>
                  <a:pt x="1101598" y="126492"/>
                </a:lnTo>
                <a:lnTo>
                  <a:pt x="1002792" y="126492"/>
                </a:lnTo>
                <a:moveTo>
                  <a:pt x="877824" y="0"/>
                </a:moveTo>
                <a:lnTo>
                  <a:pt x="976630" y="0"/>
                </a:lnTo>
                <a:lnTo>
                  <a:pt x="976630" y="126492"/>
                </a:lnTo>
                <a:lnTo>
                  <a:pt x="877824" y="126492"/>
                </a:lnTo>
                <a:moveTo>
                  <a:pt x="752856" y="0"/>
                </a:moveTo>
                <a:lnTo>
                  <a:pt x="851662" y="0"/>
                </a:lnTo>
                <a:lnTo>
                  <a:pt x="851662" y="126492"/>
                </a:lnTo>
                <a:lnTo>
                  <a:pt x="752856" y="126492"/>
                </a:lnTo>
                <a:moveTo>
                  <a:pt x="626364" y="0"/>
                </a:moveTo>
                <a:lnTo>
                  <a:pt x="725170" y="0"/>
                </a:lnTo>
                <a:lnTo>
                  <a:pt x="725170" y="126492"/>
                </a:lnTo>
                <a:lnTo>
                  <a:pt x="626364" y="126492"/>
                </a:lnTo>
                <a:moveTo>
                  <a:pt x="501396" y="0"/>
                </a:moveTo>
                <a:lnTo>
                  <a:pt x="600202" y="0"/>
                </a:lnTo>
                <a:lnTo>
                  <a:pt x="600202" y="126492"/>
                </a:lnTo>
                <a:lnTo>
                  <a:pt x="501396" y="126492"/>
                </a:lnTo>
                <a:moveTo>
                  <a:pt x="376428" y="0"/>
                </a:moveTo>
                <a:lnTo>
                  <a:pt x="475234" y="0"/>
                </a:lnTo>
                <a:lnTo>
                  <a:pt x="475234" y="126492"/>
                </a:lnTo>
                <a:lnTo>
                  <a:pt x="376428" y="126492"/>
                </a:lnTo>
                <a:moveTo>
                  <a:pt x="251460" y="0"/>
                </a:moveTo>
                <a:lnTo>
                  <a:pt x="350266" y="0"/>
                </a:lnTo>
                <a:lnTo>
                  <a:pt x="350266" y="126492"/>
                </a:lnTo>
                <a:lnTo>
                  <a:pt x="251460" y="126492"/>
                </a:lnTo>
                <a:moveTo>
                  <a:pt x="124968" y="0"/>
                </a:moveTo>
                <a:lnTo>
                  <a:pt x="223774" y="0"/>
                </a:lnTo>
                <a:lnTo>
                  <a:pt x="223774" y="126492"/>
                </a:lnTo>
                <a:lnTo>
                  <a:pt x="124968" y="126492"/>
                </a:lnTo>
                <a:moveTo>
                  <a:pt x="0" y="0"/>
                </a:moveTo>
                <a:lnTo>
                  <a:pt x="98806" y="0"/>
                </a:lnTo>
                <a:lnTo>
                  <a:pt x="98806" y="126492"/>
                </a:lnTo>
                <a:lnTo>
                  <a:pt x="0" y="126492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232660" y="7390511"/>
            <a:ext cx="1353058" cy="126492"/>
          </a:xfrm>
          <a:custGeom>
            <a:avLst/>
            <a:gdLst>
              <a:gd name="connsiteX0" fmla="*/ 1259967 w 1353058"/>
              <a:gd name="connsiteY0" fmla="*/ 5842 h 126492"/>
              <a:gd name="connsiteX1" fmla="*/ 1259967 w 1353058"/>
              <a:gd name="connsiteY1" fmla="*/ 120904 h 126492"/>
              <a:gd name="connsiteX2" fmla="*/ 1347343 w 1353058"/>
              <a:gd name="connsiteY2" fmla="*/ 120904 h 126492"/>
              <a:gd name="connsiteX3" fmla="*/ 1347343 w 1353058"/>
              <a:gd name="connsiteY3" fmla="*/ 5842 h 126492"/>
              <a:gd name="connsiteX5" fmla="*/ 1134999 w 1353058"/>
              <a:gd name="connsiteY5" fmla="*/ 5842 h 126492"/>
              <a:gd name="connsiteX6" fmla="*/ 1134999 w 1353058"/>
              <a:gd name="connsiteY6" fmla="*/ 120904 h 126492"/>
              <a:gd name="connsiteX7" fmla="*/ 1222375 w 1353058"/>
              <a:gd name="connsiteY7" fmla="*/ 120904 h 126492"/>
              <a:gd name="connsiteX8" fmla="*/ 1222375 w 1353058"/>
              <a:gd name="connsiteY8" fmla="*/ 5842 h 126492"/>
              <a:gd name="connsiteX10" fmla="*/ 1008507 w 1353058"/>
              <a:gd name="connsiteY10" fmla="*/ 5842 h 126492"/>
              <a:gd name="connsiteX11" fmla="*/ 1008507 w 1353058"/>
              <a:gd name="connsiteY11" fmla="*/ 120904 h 126492"/>
              <a:gd name="connsiteX12" fmla="*/ 1095883 w 1353058"/>
              <a:gd name="connsiteY12" fmla="*/ 120904 h 126492"/>
              <a:gd name="connsiteX13" fmla="*/ 1095883 w 1353058"/>
              <a:gd name="connsiteY13" fmla="*/ 5842 h 126492"/>
              <a:gd name="connsiteX15" fmla="*/ 883539 w 1353058"/>
              <a:gd name="connsiteY15" fmla="*/ 5842 h 126492"/>
              <a:gd name="connsiteX16" fmla="*/ 883539 w 1353058"/>
              <a:gd name="connsiteY16" fmla="*/ 120904 h 126492"/>
              <a:gd name="connsiteX17" fmla="*/ 970915 w 1353058"/>
              <a:gd name="connsiteY17" fmla="*/ 120904 h 126492"/>
              <a:gd name="connsiteX18" fmla="*/ 970915 w 1353058"/>
              <a:gd name="connsiteY18" fmla="*/ 5842 h 126492"/>
              <a:gd name="connsiteX20" fmla="*/ 758571 w 1353058"/>
              <a:gd name="connsiteY20" fmla="*/ 5842 h 126492"/>
              <a:gd name="connsiteX21" fmla="*/ 758571 w 1353058"/>
              <a:gd name="connsiteY21" fmla="*/ 120904 h 126492"/>
              <a:gd name="connsiteX22" fmla="*/ 845947 w 1353058"/>
              <a:gd name="connsiteY22" fmla="*/ 120904 h 126492"/>
              <a:gd name="connsiteX23" fmla="*/ 845947 w 1353058"/>
              <a:gd name="connsiteY23" fmla="*/ 5842 h 126492"/>
              <a:gd name="connsiteX25" fmla="*/ 632079 w 1353058"/>
              <a:gd name="connsiteY25" fmla="*/ 5842 h 126492"/>
              <a:gd name="connsiteX26" fmla="*/ 632079 w 1353058"/>
              <a:gd name="connsiteY26" fmla="*/ 120904 h 126492"/>
              <a:gd name="connsiteX27" fmla="*/ 719455 w 1353058"/>
              <a:gd name="connsiteY27" fmla="*/ 120904 h 126492"/>
              <a:gd name="connsiteX28" fmla="*/ 719455 w 1353058"/>
              <a:gd name="connsiteY28" fmla="*/ 5842 h 126492"/>
              <a:gd name="connsiteX30" fmla="*/ 507111 w 1353058"/>
              <a:gd name="connsiteY30" fmla="*/ 5842 h 126492"/>
              <a:gd name="connsiteX31" fmla="*/ 507111 w 1353058"/>
              <a:gd name="connsiteY31" fmla="*/ 120904 h 126492"/>
              <a:gd name="connsiteX32" fmla="*/ 594487 w 1353058"/>
              <a:gd name="connsiteY32" fmla="*/ 120904 h 126492"/>
              <a:gd name="connsiteX33" fmla="*/ 594487 w 1353058"/>
              <a:gd name="connsiteY33" fmla="*/ 5842 h 126492"/>
              <a:gd name="connsiteX35" fmla="*/ 382143 w 1353058"/>
              <a:gd name="connsiteY35" fmla="*/ 5842 h 126492"/>
              <a:gd name="connsiteX36" fmla="*/ 382143 w 1353058"/>
              <a:gd name="connsiteY36" fmla="*/ 120904 h 126492"/>
              <a:gd name="connsiteX37" fmla="*/ 469519 w 1353058"/>
              <a:gd name="connsiteY37" fmla="*/ 120904 h 126492"/>
              <a:gd name="connsiteX38" fmla="*/ 469519 w 1353058"/>
              <a:gd name="connsiteY38" fmla="*/ 5842 h 126492"/>
              <a:gd name="connsiteX40" fmla="*/ 257175 w 1353058"/>
              <a:gd name="connsiteY40" fmla="*/ 5842 h 126492"/>
              <a:gd name="connsiteX41" fmla="*/ 257175 w 1353058"/>
              <a:gd name="connsiteY41" fmla="*/ 120904 h 126492"/>
              <a:gd name="connsiteX42" fmla="*/ 344551 w 1353058"/>
              <a:gd name="connsiteY42" fmla="*/ 120904 h 126492"/>
              <a:gd name="connsiteX43" fmla="*/ 344551 w 1353058"/>
              <a:gd name="connsiteY43" fmla="*/ 5842 h 126492"/>
              <a:gd name="connsiteX45" fmla="*/ 130683 w 1353058"/>
              <a:gd name="connsiteY45" fmla="*/ 5842 h 126492"/>
              <a:gd name="connsiteX46" fmla="*/ 130683 w 1353058"/>
              <a:gd name="connsiteY46" fmla="*/ 120904 h 126492"/>
              <a:gd name="connsiteX47" fmla="*/ 218059 w 1353058"/>
              <a:gd name="connsiteY47" fmla="*/ 120904 h 126492"/>
              <a:gd name="connsiteX48" fmla="*/ 218059 w 1353058"/>
              <a:gd name="connsiteY48" fmla="*/ 5842 h 126492"/>
              <a:gd name="connsiteX50" fmla="*/ 5715 w 1353058"/>
              <a:gd name="connsiteY50" fmla="*/ 5842 h 126492"/>
              <a:gd name="connsiteX51" fmla="*/ 5715 w 1353058"/>
              <a:gd name="connsiteY51" fmla="*/ 120904 h 126492"/>
              <a:gd name="connsiteX52" fmla="*/ 93091 w 1353058"/>
              <a:gd name="connsiteY52" fmla="*/ 120904 h 126492"/>
              <a:gd name="connsiteX53" fmla="*/ 93091 w 1353058"/>
              <a:gd name="connsiteY53" fmla="*/ 5842 h 126492"/>
              <a:gd name="connsiteX55" fmla="*/ 1254252 w 1353058"/>
              <a:gd name="connsiteY55" fmla="*/ 0 h 126492"/>
              <a:gd name="connsiteX56" fmla="*/ 1353058 w 1353058"/>
              <a:gd name="connsiteY56" fmla="*/ 0 h 126492"/>
              <a:gd name="connsiteX57" fmla="*/ 1353058 w 1353058"/>
              <a:gd name="connsiteY57" fmla="*/ 126492 h 126492"/>
              <a:gd name="connsiteX58" fmla="*/ 1254252 w 1353058"/>
              <a:gd name="connsiteY58" fmla="*/ 126492 h 126492"/>
              <a:gd name="connsiteX60" fmla="*/ 1129284 w 1353058"/>
              <a:gd name="connsiteY60" fmla="*/ 0 h 126492"/>
              <a:gd name="connsiteX61" fmla="*/ 1228090 w 1353058"/>
              <a:gd name="connsiteY61" fmla="*/ 0 h 126492"/>
              <a:gd name="connsiteX62" fmla="*/ 1228090 w 1353058"/>
              <a:gd name="connsiteY62" fmla="*/ 126492 h 126492"/>
              <a:gd name="connsiteX63" fmla="*/ 1129284 w 1353058"/>
              <a:gd name="connsiteY63" fmla="*/ 126492 h 126492"/>
              <a:gd name="connsiteX65" fmla="*/ 1002792 w 1353058"/>
              <a:gd name="connsiteY65" fmla="*/ 0 h 126492"/>
              <a:gd name="connsiteX66" fmla="*/ 1101598 w 1353058"/>
              <a:gd name="connsiteY66" fmla="*/ 0 h 126492"/>
              <a:gd name="connsiteX67" fmla="*/ 1101598 w 1353058"/>
              <a:gd name="connsiteY67" fmla="*/ 126492 h 126492"/>
              <a:gd name="connsiteX68" fmla="*/ 1002792 w 1353058"/>
              <a:gd name="connsiteY68" fmla="*/ 126492 h 126492"/>
              <a:gd name="connsiteX70" fmla="*/ 877824 w 1353058"/>
              <a:gd name="connsiteY70" fmla="*/ 0 h 126492"/>
              <a:gd name="connsiteX71" fmla="*/ 976630 w 1353058"/>
              <a:gd name="connsiteY71" fmla="*/ 0 h 126492"/>
              <a:gd name="connsiteX72" fmla="*/ 976630 w 1353058"/>
              <a:gd name="connsiteY72" fmla="*/ 126492 h 126492"/>
              <a:gd name="connsiteX73" fmla="*/ 877824 w 1353058"/>
              <a:gd name="connsiteY73" fmla="*/ 126492 h 126492"/>
              <a:gd name="connsiteX75" fmla="*/ 752856 w 1353058"/>
              <a:gd name="connsiteY75" fmla="*/ 0 h 126492"/>
              <a:gd name="connsiteX76" fmla="*/ 851662 w 1353058"/>
              <a:gd name="connsiteY76" fmla="*/ 0 h 126492"/>
              <a:gd name="connsiteX77" fmla="*/ 851662 w 1353058"/>
              <a:gd name="connsiteY77" fmla="*/ 126492 h 126492"/>
              <a:gd name="connsiteX78" fmla="*/ 752856 w 1353058"/>
              <a:gd name="connsiteY78" fmla="*/ 126492 h 126492"/>
              <a:gd name="connsiteX80" fmla="*/ 626364 w 1353058"/>
              <a:gd name="connsiteY80" fmla="*/ 0 h 126492"/>
              <a:gd name="connsiteX81" fmla="*/ 725170 w 1353058"/>
              <a:gd name="connsiteY81" fmla="*/ 0 h 126492"/>
              <a:gd name="connsiteX82" fmla="*/ 725170 w 1353058"/>
              <a:gd name="connsiteY82" fmla="*/ 126492 h 126492"/>
              <a:gd name="connsiteX83" fmla="*/ 626364 w 1353058"/>
              <a:gd name="connsiteY83" fmla="*/ 126492 h 126492"/>
              <a:gd name="connsiteX85" fmla="*/ 501396 w 1353058"/>
              <a:gd name="connsiteY85" fmla="*/ 0 h 126492"/>
              <a:gd name="connsiteX86" fmla="*/ 600202 w 1353058"/>
              <a:gd name="connsiteY86" fmla="*/ 0 h 126492"/>
              <a:gd name="connsiteX87" fmla="*/ 600202 w 1353058"/>
              <a:gd name="connsiteY87" fmla="*/ 126492 h 126492"/>
              <a:gd name="connsiteX88" fmla="*/ 501396 w 1353058"/>
              <a:gd name="connsiteY88" fmla="*/ 126492 h 126492"/>
              <a:gd name="connsiteX90" fmla="*/ 376428 w 1353058"/>
              <a:gd name="connsiteY90" fmla="*/ 0 h 126492"/>
              <a:gd name="connsiteX91" fmla="*/ 475234 w 1353058"/>
              <a:gd name="connsiteY91" fmla="*/ 0 h 126492"/>
              <a:gd name="connsiteX92" fmla="*/ 475234 w 1353058"/>
              <a:gd name="connsiteY92" fmla="*/ 126492 h 126492"/>
              <a:gd name="connsiteX93" fmla="*/ 376428 w 1353058"/>
              <a:gd name="connsiteY93" fmla="*/ 126492 h 126492"/>
              <a:gd name="connsiteX95" fmla="*/ 251460 w 1353058"/>
              <a:gd name="connsiteY95" fmla="*/ 0 h 126492"/>
              <a:gd name="connsiteX96" fmla="*/ 350266 w 1353058"/>
              <a:gd name="connsiteY96" fmla="*/ 0 h 126492"/>
              <a:gd name="connsiteX97" fmla="*/ 350266 w 1353058"/>
              <a:gd name="connsiteY97" fmla="*/ 126492 h 126492"/>
              <a:gd name="connsiteX98" fmla="*/ 251460 w 1353058"/>
              <a:gd name="connsiteY98" fmla="*/ 126492 h 126492"/>
              <a:gd name="connsiteX100" fmla="*/ 124968 w 1353058"/>
              <a:gd name="connsiteY100" fmla="*/ 0 h 126492"/>
              <a:gd name="connsiteX101" fmla="*/ 223774 w 1353058"/>
              <a:gd name="connsiteY101" fmla="*/ 0 h 126492"/>
              <a:gd name="connsiteX102" fmla="*/ 223774 w 1353058"/>
              <a:gd name="connsiteY102" fmla="*/ 126492 h 126492"/>
              <a:gd name="connsiteX103" fmla="*/ 124968 w 1353058"/>
              <a:gd name="connsiteY103" fmla="*/ 126492 h 126492"/>
              <a:gd name="connsiteX105" fmla="*/ 0 w 1353058"/>
              <a:gd name="connsiteY105" fmla="*/ 0 h 126492"/>
              <a:gd name="connsiteX106" fmla="*/ 98806 w 1353058"/>
              <a:gd name="connsiteY106" fmla="*/ 0 h 126492"/>
              <a:gd name="connsiteX107" fmla="*/ 98806 w 1353058"/>
              <a:gd name="connsiteY107" fmla="*/ 126492 h 126492"/>
              <a:gd name="connsiteX108" fmla="*/ 0 w 1353058"/>
              <a:gd name="connsiteY108" fmla="*/ 126492 h 1264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</a:cxnLst>
            <a:rect l="l" t="t" r="r" b="b"/>
            <a:pathLst>
              <a:path w="1353058" h="126492">
                <a:moveTo>
                  <a:pt x="1259967" y="5842"/>
                </a:moveTo>
                <a:lnTo>
                  <a:pt x="1259967" y="120904"/>
                </a:lnTo>
                <a:lnTo>
                  <a:pt x="1347343" y="120904"/>
                </a:lnTo>
                <a:lnTo>
                  <a:pt x="1347343" y="5842"/>
                </a:lnTo>
                <a:moveTo>
                  <a:pt x="1134999" y="5842"/>
                </a:moveTo>
                <a:lnTo>
                  <a:pt x="1134999" y="120904"/>
                </a:lnTo>
                <a:lnTo>
                  <a:pt x="1222375" y="120904"/>
                </a:lnTo>
                <a:lnTo>
                  <a:pt x="1222375" y="5842"/>
                </a:lnTo>
                <a:moveTo>
                  <a:pt x="1008507" y="5842"/>
                </a:moveTo>
                <a:lnTo>
                  <a:pt x="1008507" y="120904"/>
                </a:lnTo>
                <a:lnTo>
                  <a:pt x="1095883" y="120904"/>
                </a:lnTo>
                <a:lnTo>
                  <a:pt x="1095883" y="5842"/>
                </a:lnTo>
                <a:moveTo>
                  <a:pt x="883539" y="5842"/>
                </a:moveTo>
                <a:lnTo>
                  <a:pt x="883539" y="120904"/>
                </a:lnTo>
                <a:lnTo>
                  <a:pt x="970915" y="120904"/>
                </a:lnTo>
                <a:lnTo>
                  <a:pt x="970915" y="5842"/>
                </a:lnTo>
                <a:moveTo>
                  <a:pt x="758571" y="5842"/>
                </a:moveTo>
                <a:lnTo>
                  <a:pt x="758571" y="120904"/>
                </a:lnTo>
                <a:lnTo>
                  <a:pt x="845947" y="120904"/>
                </a:lnTo>
                <a:lnTo>
                  <a:pt x="845947" y="5842"/>
                </a:lnTo>
                <a:moveTo>
                  <a:pt x="632079" y="5842"/>
                </a:moveTo>
                <a:lnTo>
                  <a:pt x="632079" y="120904"/>
                </a:lnTo>
                <a:lnTo>
                  <a:pt x="719455" y="120904"/>
                </a:lnTo>
                <a:lnTo>
                  <a:pt x="719455" y="5842"/>
                </a:lnTo>
                <a:moveTo>
                  <a:pt x="507111" y="5842"/>
                </a:moveTo>
                <a:lnTo>
                  <a:pt x="507111" y="120904"/>
                </a:lnTo>
                <a:lnTo>
                  <a:pt x="594487" y="120904"/>
                </a:lnTo>
                <a:lnTo>
                  <a:pt x="594487" y="5842"/>
                </a:lnTo>
                <a:moveTo>
                  <a:pt x="382143" y="5842"/>
                </a:moveTo>
                <a:lnTo>
                  <a:pt x="382143" y="120904"/>
                </a:lnTo>
                <a:lnTo>
                  <a:pt x="469519" y="120904"/>
                </a:lnTo>
                <a:lnTo>
                  <a:pt x="469519" y="5842"/>
                </a:lnTo>
                <a:moveTo>
                  <a:pt x="257175" y="5842"/>
                </a:moveTo>
                <a:lnTo>
                  <a:pt x="257175" y="120904"/>
                </a:lnTo>
                <a:lnTo>
                  <a:pt x="344551" y="120904"/>
                </a:lnTo>
                <a:lnTo>
                  <a:pt x="344551" y="5842"/>
                </a:lnTo>
                <a:moveTo>
                  <a:pt x="130683" y="5842"/>
                </a:moveTo>
                <a:lnTo>
                  <a:pt x="130683" y="120904"/>
                </a:lnTo>
                <a:lnTo>
                  <a:pt x="218059" y="120904"/>
                </a:lnTo>
                <a:lnTo>
                  <a:pt x="218059" y="5842"/>
                </a:lnTo>
                <a:moveTo>
                  <a:pt x="5715" y="5842"/>
                </a:moveTo>
                <a:lnTo>
                  <a:pt x="5715" y="120904"/>
                </a:lnTo>
                <a:lnTo>
                  <a:pt x="93091" y="120904"/>
                </a:lnTo>
                <a:lnTo>
                  <a:pt x="93091" y="5842"/>
                </a:lnTo>
                <a:moveTo>
                  <a:pt x="1254252" y="0"/>
                </a:moveTo>
                <a:lnTo>
                  <a:pt x="1353058" y="0"/>
                </a:lnTo>
                <a:lnTo>
                  <a:pt x="1353058" y="126492"/>
                </a:lnTo>
                <a:lnTo>
                  <a:pt x="1254252" y="126492"/>
                </a:lnTo>
                <a:moveTo>
                  <a:pt x="1129284" y="0"/>
                </a:moveTo>
                <a:lnTo>
                  <a:pt x="1228090" y="0"/>
                </a:lnTo>
                <a:lnTo>
                  <a:pt x="1228090" y="126492"/>
                </a:lnTo>
                <a:lnTo>
                  <a:pt x="1129284" y="126492"/>
                </a:lnTo>
                <a:moveTo>
                  <a:pt x="1002792" y="0"/>
                </a:moveTo>
                <a:lnTo>
                  <a:pt x="1101598" y="0"/>
                </a:lnTo>
                <a:lnTo>
                  <a:pt x="1101598" y="126492"/>
                </a:lnTo>
                <a:lnTo>
                  <a:pt x="1002792" y="126492"/>
                </a:lnTo>
                <a:moveTo>
                  <a:pt x="877824" y="0"/>
                </a:moveTo>
                <a:lnTo>
                  <a:pt x="976630" y="0"/>
                </a:lnTo>
                <a:lnTo>
                  <a:pt x="976630" y="126492"/>
                </a:lnTo>
                <a:lnTo>
                  <a:pt x="877824" y="126492"/>
                </a:lnTo>
                <a:moveTo>
                  <a:pt x="752856" y="0"/>
                </a:moveTo>
                <a:lnTo>
                  <a:pt x="851662" y="0"/>
                </a:lnTo>
                <a:lnTo>
                  <a:pt x="851662" y="126492"/>
                </a:lnTo>
                <a:lnTo>
                  <a:pt x="752856" y="126492"/>
                </a:lnTo>
                <a:moveTo>
                  <a:pt x="626364" y="0"/>
                </a:moveTo>
                <a:lnTo>
                  <a:pt x="725170" y="0"/>
                </a:lnTo>
                <a:lnTo>
                  <a:pt x="725170" y="126492"/>
                </a:lnTo>
                <a:lnTo>
                  <a:pt x="626364" y="126492"/>
                </a:lnTo>
                <a:moveTo>
                  <a:pt x="501396" y="0"/>
                </a:moveTo>
                <a:lnTo>
                  <a:pt x="600202" y="0"/>
                </a:lnTo>
                <a:lnTo>
                  <a:pt x="600202" y="126492"/>
                </a:lnTo>
                <a:lnTo>
                  <a:pt x="501396" y="126492"/>
                </a:lnTo>
                <a:moveTo>
                  <a:pt x="376428" y="0"/>
                </a:moveTo>
                <a:lnTo>
                  <a:pt x="475234" y="0"/>
                </a:lnTo>
                <a:lnTo>
                  <a:pt x="475234" y="126492"/>
                </a:lnTo>
                <a:lnTo>
                  <a:pt x="376428" y="126492"/>
                </a:lnTo>
                <a:moveTo>
                  <a:pt x="251460" y="0"/>
                </a:moveTo>
                <a:lnTo>
                  <a:pt x="350266" y="0"/>
                </a:lnTo>
                <a:lnTo>
                  <a:pt x="350266" y="126492"/>
                </a:lnTo>
                <a:lnTo>
                  <a:pt x="251460" y="126492"/>
                </a:lnTo>
                <a:moveTo>
                  <a:pt x="124968" y="0"/>
                </a:moveTo>
                <a:lnTo>
                  <a:pt x="223774" y="0"/>
                </a:lnTo>
                <a:lnTo>
                  <a:pt x="223774" y="126492"/>
                </a:lnTo>
                <a:lnTo>
                  <a:pt x="124968" y="126492"/>
                </a:lnTo>
                <a:moveTo>
                  <a:pt x="0" y="0"/>
                </a:moveTo>
                <a:lnTo>
                  <a:pt x="98806" y="0"/>
                </a:lnTo>
                <a:lnTo>
                  <a:pt x="98806" y="126492"/>
                </a:lnTo>
                <a:lnTo>
                  <a:pt x="0" y="126492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7597004"/>
            <a:ext cx="1186692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NIR du salarié*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395730" y="7591425"/>
            <a:ext cx="1927987" cy="152400"/>
          </a:xfrm>
          <a:custGeom>
            <a:avLst/>
            <a:gdLst>
              <a:gd name="connsiteX0" fmla="*/ 1815846 w 1927987"/>
              <a:gd name="connsiteY0" fmla="*/ 6858 h 152400"/>
              <a:gd name="connsiteX1" fmla="*/ 1815846 w 1927987"/>
              <a:gd name="connsiteY1" fmla="*/ 145542 h 152400"/>
              <a:gd name="connsiteX2" fmla="*/ 1921129 w 1927987"/>
              <a:gd name="connsiteY2" fmla="*/ 145542 h 152400"/>
              <a:gd name="connsiteX3" fmla="*/ 1921129 w 1927987"/>
              <a:gd name="connsiteY3" fmla="*/ 6858 h 152400"/>
              <a:gd name="connsiteX5" fmla="*/ 1664970 w 1927987"/>
              <a:gd name="connsiteY5" fmla="*/ 6858 h 152400"/>
              <a:gd name="connsiteX6" fmla="*/ 1664970 w 1927987"/>
              <a:gd name="connsiteY6" fmla="*/ 145542 h 152400"/>
              <a:gd name="connsiteX7" fmla="*/ 1770253 w 1927987"/>
              <a:gd name="connsiteY7" fmla="*/ 145542 h 152400"/>
              <a:gd name="connsiteX8" fmla="*/ 1770253 w 1927987"/>
              <a:gd name="connsiteY8" fmla="*/ 6858 h 152400"/>
              <a:gd name="connsiteX10" fmla="*/ 1514094 w 1927987"/>
              <a:gd name="connsiteY10" fmla="*/ 6858 h 152400"/>
              <a:gd name="connsiteX11" fmla="*/ 1514094 w 1927987"/>
              <a:gd name="connsiteY11" fmla="*/ 145542 h 152400"/>
              <a:gd name="connsiteX12" fmla="*/ 1619377 w 1927987"/>
              <a:gd name="connsiteY12" fmla="*/ 145542 h 152400"/>
              <a:gd name="connsiteX13" fmla="*/ 1619377 w 1927987"/>
              <a:gd name="connsiteY13" fmla="*/ 6858 h 152400"/>
              <a:gd name="connsiteX15" fmla="*/ 1363218 w 1927987"/>
              <a:gd name="connsiteY15" fmla="*/ 6858 h 152400"/>
              <a:gd name="connsiteX16" fmla="*/ 1363218 w 1927987"/>
              <a:gd name="connsiteY16" fmla="*/ 145542 h 152400"/>
              <a:gd name="connsiteX17" fmla="*/ 1468501 w 1927987"/>
              <a:gd name="connsiteY17" fmla="*/ 145542 h 152400"/>
              <a:gd name="connsiteX18" fmla="*/ 1468501 w 1927987"/>
              <a:gd name="connsiteY18" fmla="*/ 6858 h 152400"/>
              <a:gd name="connsiteX20" fmla="*/ 1212342 w 1927987"/>
              <a:gd name="connsiteY20" fmla="*/ 6858 h 152400"/>
              <a:gd name="connsiteX21" fmla="*/ 1212342 w 1927987"/>
              <a:gd name="connsiteY21" fmla="*/ 145542 h 152400"/>
              <a:gd name="connsiteX22" fmla="*/ 1317625 w 1927987"/>
              <a:gd name="connsiteY22" fmla="*/ 145542 h 152400"/>
              <a:gd name="connsiteX23" fmla="*/ 1317625 w 1927987"/>
              <a:gd name="connsiteY23" fmla="*/ 6858 h 152400"/>
              <a:gd name="connsiteX25" fmla="*/ 1061466 w 1927987"/>
              <a:gd name="connsiteY25" fmla="*/ 6858 h 152400"/>
              <a:gd name="connsiteX26" fmla="*/ 1061466 w 1927987"/>
              <a:gd name="connsiteY26" fmla="*/ 145542 h 152400"/>
              <a:gd name="connsiteX27" fmla="*/ 1166749 w 1927987"/>
              <a:gd name="connsiteY27" fmla="*/ 145542 h 152400"/>
              <a:gd name="connsiteX28" fmla="*/ 1166749 w 1927987"/>
              <a:gd name="connsiteY28" fmla="*/ 6858 h 152400"/>
              <a:gd name="connsiteX30" fmla="*/ 910590 w 1927987"/>
              <a:gd name="connsiteY30" fmla="*/ 6858 h 152400"/>
              <a:gd name="connsiteX31" fmla="*/ 910590 w 1927987"/>
              <a:gd name="connsiteY31" fmla="*/ 145542 h 152400"/>
              <a:gd name="connsiteX32" fmla="*/ 1015873 w 1927987"/>
              <a:gd name="connsiteY32" fmla="*/ 145542 h 152400"/>
              <a:gd name="connsiteX33" fmla="*/ 1015873 w 1927987"/>
              <a:gd name="connsiteY33" fmla="*/ 6858 h 152400"/>
              <a:gd name="connsiteX35" fmla="*/ 759714 w 1927987"/>
              <a:gd name="connsiteY35" fmla="*/ 6858 h 152400"/>
              <a:gd name="connsiteX36" fmla="*/ 759714 w 1927987"/>
              <a:gd name="connsiteY36" fmla="*/ 145542 h 152400"/>
              <a:gd name="connsiteX37" fmla="*/ 864997 w 1927987"/>
              <a:gd name="connsiteY37" fmla="*/ 145542 h 152400"/>
              <a:gd name="connsiteX38" fmla="*/ 864997 w 1927987"/>
              <a:gd name="connsiteY38" fmla="*/ 6858 h 152400"/>
              <a:gd name="connsiteX40" fmla="*/ 608838 w 1927987"/>
              <a:gd name="connsiteY40" fmla="*/ 6858 h 152400"/>
              <a:gd name="connsiteX41" fmla="*/ 608838 w 1927987"/>
              <a:gd name="connsiteY41" fmla="*/ 145542 h 152400"/>
              <a:gd name="connsiteX42" fmla="*/ 714121 w 1927987"/>
              <a:gd name="connsiteY42" fmla="*/ 145542 h 152400"/>
              <a:gd name="connsiteX43" fmla="*/ 714121 w 1927987"/>
              <a:gd name="connsiteY43" fmla="*/ 6858 h 152400"/>
              <a:gd name="connsiteX45" fmla="*/ 457962 w 1927987"/>
              <a:gd name="connsiteY45" fmla="*/ 6858 h 152400"/>
              <a:gd name="connsiteX46" fmla="*/ 457962 w 1927987"/>
              <a:gd name="connsiteY46" fmla="*/ 145542 h 152400"/>
              <a:gd name="connsiteX47" fmla="*/ 563245 w 1927987"/>
              <a:gd name="connsiteY47" fmla="*/ 145542 h 152400"/>
              <a:gd name="connsiteX48" fmla="*/ 563245 w 1927987"/>
              <a:gd name="connsiteY48" fmla="*/ 6858 h 152400"/>
              <a:gd name="connsiteX50" fmla="*/ 308610 w 1927987"/>
              <a:gd name="connsiteY50" fmla="*/ 6858 h 152400"/>
              <a:gd name="connsiteX51" fmla="*/ 308610 w 1927987"/>
              <a:gd name="connsiteY51" fmla="*/ 145542 h 152400"/>
              <a:gd name="connsiteX52" fmla="*/ 413893 w 1927987"/>
              <a:gd name="connsiteY52" fmla="*/ 145542 h 152400"/>
              <a:gd name="connsiteX53" fmla="*/ 413893 w 1927987"/>
              <a:gd name="connsiteY53" fmla="*/ 6858 h 152400"/>
              <a:gd name="connsiteX55" fmla="*/ 157734 w 1927987"/>
              <a:gd name="connsiteY55" fmla="*/ 6858 h 152400"/>
              <a:gd name="connsiteX56" fmla="*/ 157734 w 1927987"/>
              <a:gd name="connsiteY56" fmla="*/ 145542 h 152400"/>
              <a:gd name="connsiteX57" fmla="*/ 263017 w 1927987"/>
              <a:gd name="connsiteY57" fmla="*/ 145542 h 152400"/>
              <a:gd name="connsiteX58" fmla="*/ 263017 w 1927987"/>
              <a:gd name="connsiteY58" fmla="*/ 6858 h 152400"/>
              <a:gd name="connsiteX60" fmla="*/ 6858 w 1927987"/>
              <a:gd name="connsiteY60" fmla="*/ 6858 h 152400"/>
              <a:gd name="connsiteX61" fmla="*/ 6858 w 1927987"/>
              <a:gd name="connsiteY61" fmla="*/ 145542 h 152400"/>
              <a:gd name="connsiteX62" fmla="*/ 112141 w 1927987"/>
              <a:gd name="connsiteY62" fmla="*/ 145542 h 152400"/>
              <a:gd name="connsiteX63" fmla="*/ 112141 w 1927987"/>
              <a:gd name="connsiteY63" fmla="*/ 6858 h 152400"/>
              <a:gd name="connsiteX65" fmla="*/ 1808988 w 1927987"/>
              <a:gd name="connsiteY65" fmla="*/ 0 h 152400"/>
              <a:gd name="connsiteX66" fmla="*/ 1927987 w 1927987"/>
              <a:gd name="connsiteY66" fmla="*/ 0 h 152400"/>
              <a:gd name="connsiteX67" fmla="*/ 1927987 w 1927987"/>
              <a:gd name="connsiteY67" fmla="*/ 152400 h 152400"/>
              <a:gd name="connsiteX68" fmla="*/ 1808988 w 1927987"/>
              <a:gd name="connsiteY68" fmla="*/ 152400 h 152400"/>
              <a:gd name="connsiteX70" fmla="*/ 1658112 w 1927987"/>
              <a:gd name="connsiteY70" fmla="*/ 0 h 152400"/>
              <a:gd name="connsiteX71" fmla="*/ 1777111 w 1927987"/>
              <a:gd name="connsiteY71" fmla="*/ 0 h 152400"/>
              <a:gd name="connsiteX72" fmla="*/ 1777111 w 1927987"/>
              <a:gd name="connsiteY72" fmla="*/ 152400 h 152400"/>
              <a:gd name="connsiteX73" fmla="*/ 1658112 w 1927987"/>
              <a:gd name="connsiteY73" fmla="*/ 152400 h 152400"/>
              <a:gd name="connsiteX75" fmla="*/ 1507236 w 1927987"/>
              <a:gd name="connsiteY75" fmla="*/ 0 h 152400"/>
              <a:gd name="connsiteX76" fmla="*/ 1626235 w 1927987"/>
              <a:gd name="connsiteY76" fmla="*/ 0 h 152400"/>
              <a:gd name="connsiteX77" fmla="*/ 1626235 w 1927987"/>
              <a:gd name="connsiteY77" fmla="*/ 152400 h 152400"/>
              <a:gd name="connsiteX78" fmla="*/ 1507236 w 1927987"/>
              <a:gd name="connsiteY78" fmla="*/ 152400 h 152400"/>
              <a:gd name="connsiteX80" fmla="*/ 1356360 w 1927987"/>
              <a:gd name="connsiteY80" fmla="*/ 0 h 152400"/>
              <a:gd name="connsiteX81" fmla="*/ 1475359 w 1927987"/>
              <a:gd name="connsiteY81" fmla="*/ 0 h 152400"/>
              <a:gd name="connsiteX82" fmla="*/ 1475359 w 1927987"/>
              <a:gd name="connsiteY82" fmla="*/ 152400 h 152400"/>
              <a:gd name="connsiteX83" fmla="*/ 1356360 w 1927987"/>
              <a:gd name="connsiteY83" fmla="*/ 152400 h 152400"/>
              <a:gd name="connsiteX85" fmla="*/ 1205484 w 1927987"/>
              <a:gd name="connsiteY85" fmla="*/ 0 h 152400"/>
              <a:gd name="connsiteX86" fmla="*/ 1324483 w 1927987"/>
              <a:gd name="connsiteY86" fmla="*/ 0 h 152400"/>
              <a:gd name="connsiteX87" fmla="*/ 1324483 w 1927987"/>
              <a:gd name="connsiteY87" fmla="*/ 152400 h 152400"/>
              <a:gd name="connsiteX88" fmla="*/ 1205484 w 1927987"/>
              <a:gd name="connsiteY88" fmla="*/ 152400 h 152400"/>
              <a:gd name="connsiteX90" fmla="*/ 1054608 w 1927987"/>
              <a:gd name="connsiteY90" fmla="*/ 0 h 152400"/>
              <a:gd name="connsiteX91" fmla="*/ 1173607 w 1927987"/>
              <a:gd name="connsiteY91" fmla="*/ 0 h 152400"/>
              <a:gd name="connsiteX92" fmla="*/ 1173607 w 1927987"/>
              <a:gd name="connsiteY92" fmla="*/ 152400 h 152400"/>
              <a:gd name="connsiteX93" fmla="*/ 1054608 w 1927987"/>
              <a:gd name="connsiteY93" fmla="*/ 152400 h 152400"/>
              <a:gd name="connsiteX95" fmla="*/ 903732 w 1927987"/>
              <a:gd name="connsiteY95" fmla="*/ 0 h 152400"/>
              <a:gd name="connsiteX96" fmla="*/ 1022731 w 1927987"/>
              <a:gd name="connsiteY96" fmla="*/ 0 h 152400"/>
              <a:gd name="connsiteX97" fmla="*/ 1022731 w 1927987"/>
              <a:gd name="connsiteY97" fmla="*/ 152400 h 152400"/>
              <a:gd name="connsiteX98" fmla="*/ 903732 w 1927987"/>
              <a:gd name="connsiteY98" fmla="*/ 152400 h 152400"/>
              <a:gd name="connsiteX100" fmla="*/ 752856 w 1927987"/>
              <a:gd name="connsiteY100" fmla="*/ 0 h 152400"/>
              <a:gd name="connsiteX101" fmla="*/ 871855 w 1927987"/>
              <a:gd name="connsiteY101" fmla="*/ 0 h 152400"/>
              <a:gd name="connsiteX102" fmla="*/ 871855 w 1927987"/>
              <a:gd name="connsiteY102" fmla="*/ 152400 h 152400"/>
              <a:gd name="connsiteX103" fmla="*/ 752856 w 1927987"/>
              <a:gd name="connsiteY103" fmla="*/ 152400 h 152400"/>
              <a:gd name="connsiteX105" fmla="*/ 601980 w 1927987"/>
              <a:gd name="connsiteY105" fmla="*/ 0 h 152400"/>
              <a:gd name="connsiteX106" fmla="*/ 720979 w 1927987"/>
              <a:gd name="connsiteY106" fmla="*/ 0 h 152400"/>
              <a:gd name="connsiteX107" fmla="*/ 720979 w 1927987"/>
              <a:gd name="connsiteY107" fmla="*/ 152400 h 152400"/>
              <a:gd name="connsiteX108" fmla="*/ 601980 w 1927987"/>
              <a:gd name="connsiteY108" fmla="*/ 152400 h 152400"/>
              <a:gd name="connsiteX110" fmla="*/ 451104 w 1927987"/>
              <a:gd name="connsiteY110" fmla="*/ 0 h 152400"/>
              <a:gd name="connsiteX111" fmla="*/ 570103 w 1927987"/>
              <a:gd name="connsiteY111" fmla="*/ 0 h 152400"/>
              <a:gd name="connsiteX112" fmla="*/ 570103 w 1927987"/>
              <a:gd name="connsiteY112" fmla="*/ 152400 h 152400"/>
              <a:gd name="connsiteX113" fmla="*/ 451104 w 1927987"/>
              <a:gd name="connsiteY113" fmla="*/ 152400 h 152400"/>
              <a:gd name="connsiteX115" fmla="*/ 301752 w 1927987"/>
              <a:gd name="connsiteY115" fmla="*/ 0 h 152400"/>
              <a:gd name="connsiteX116" fmla="*/ 420751 w 1927987"/>
              <a:gd name="connsiteY116" fmla="*/ 0 h 152400"/>
              <a:gd name="connsiteX117" fmla="*/ 420751 w 1927987"/>
              <a:gd name="connsiteY117" fmla="*/ 152400 h 152400"/>
              <a:gd name="connsiteX118" fmla="*/ 301752 w 1927987"/>
              <a:gd name="connsiteY118" fmla="*/ 152400 h 152400"/>
              <a:gd name="connsiteX120" fmla="*/ 150876 w 1927987"/>
              <a:gd name="connsiteY120" fmla="*/ 0 h 152400"/>
              <a:gd name="connsiteX121" fmla="*/ 269875 w 1927987"/>
              <a:gd name="connsiteY121" fmla="*/ 0 h 152400"/>
              <a:gd name="connsiteX122" fmla="*/ 269875 w 1927987"/>
              <a:gd name="connsiteY122" fmla="*/ 152400 h 152400"/>
              <a:gd name="connsiteX123" fmla="*/ 150876 w 1927987"/>
              <a:gd name="connsiteY123" fmla="*/ 152400 h 152400"/>
              <a:gd name="connsiteX125" fmla="*/ 0 w 1927987"/>
              <a:gd name="connsiteY125" fmla="*/ 0 h 152400"/>
              <a:gd name="connsiteX126" fmla="*/ 118999 w 1927987"/>
              <a:gd name="connsiteY126" fmla="*/ 0 h 152400"/>
              <a:gd name="connsiteX127" fmla="*/ 118999 w 1927987"/>
              <a:gd name="connsiteY127" fmla="*/ 152400 h 152400"/>
              <a:gd name="connsiteX128" fmla="*/ 0 w 1927987"/>
              <a:gd name="connsiteY1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</a:cxnLst>
            <a:rect l="l" t="t" r="r" b="b"/>
            <a:pathLst>
              <a:path w="1927987" h="152400"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3218" y="6858"/>
                </a:moveTo>
                <a:lnTo>
                  <a:pt x="1363218" y="145542"/>
                </a:lnTo>
                <a:lnTo>
                  <a:pt x="1468501" y="145542"/>
                </a:lnTo>
                <a:lnTo>
                  <a:pt x="1468501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7962" y="6858"/>
                </a:moveTo>
                <a:lnTo>
                  <a:pt x="457962" y="145542"/>
                </a:lnTo>
                <a:lnTo>
                  <a:pt x="563245" y="145542"/>
                </a:lnTo>
                <a:lnTo>
                  <a:pt x="563245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6360" y="0"/>
                </a:moveTo>
                <a:lnTo>
                  <a:pt x="1475359" y="0"/>
                </a:lnTo>
                <a:lnTo>
                  <a:pt x="1475359" y="152400"/>
                </a:lnTo>
                <a:lnTo>
                  <a:pt x="1356360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1104" y="0"/>
                </a:moveTo>
                <a:lnTo>
                  <a:pt x="570103" y="0"/>
                </a:lnTo>
                <a:lnTo>
                  <a:pt x="570103" y="152400"/>
                </a:lnTo>
                <a:lnTo>
                  <a:pt x="451104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395730" y="7591425"/>
            <a:ext cx="1927987" cy="152400"/>
          </a:xfrm>
          <a:custGeom>
            <a:avLst/>
            <a:gdLst>
              <a:gd name="connsiteX0" fmla="*/ 1815846 w 1927987"/>
              <a:gd name="connsiteY0" fmla="*/ 6858 h 152400"/>
              <a:gd name="connsiteX1" fmla="*/ 1815846 w 1927987"/>
              <a:gd name="connsiteY1" fmla="*/ 145542 h 152400"/>
              <a:gd name="connsiteX2" fmla="*/ 1921129 w 1927987"/>
              <a:gd name="connsiteY2" fmla="*/ 145542 h 152400"/>
              <a:gd name="connsiteX3" fmla="*/ 1921129 w 1927987"/>
              <a:gd name="connsiteY3" fmla="*/ 6858 h 152400"/>
              <a:gd name="connsiteX5" fmla="*/ 1664970 w 1927987"/>
              <a:gd name="connsiteY5" fmla="*/ 6858 h 152400"/>
              <a:gd name="connsiteX6" fmla="*/ 1664970 w 1927987"/>
              <a:gd name="connsiteY6" fmla="*/ 145542 h 152400"/>
              <a:gd name="connsiteX7" fmla="*/ 1770253 w 1927987"/>
              <a:gd name="connsiteY7" fmla="*/ 145542 h 152400"/>
              <a:gd name="connsiteX8" fmla="*/ 1770253 w 1927987"/>
              <a:gd name="connsiteY8" fmla="*/ 6858 h 152400"/>
              <a:gd name="connsiteX10" fmla="*/ 1514094 w 1927987"/>
              <a:gd name="connsiteY10" fmla="*/ 6858 h 152400"/>
              <a:gd name="connsiteX11" fmla="*/ 1514094 w 1927987"/>
              <a:gd name="connsiteY11" fmla="*/ 145542 h 152400"/>
              <a:gd name="connsiteX12" fmla="*/ 1619377 w 1927987"/>
              <a:gd name="connsiteY12" fmla="*/ 145542 h 152400"/>
              <a:gd name="connsiteX13" fmla="*/ 1619377 w 1927987"/>
              <a:gd name="connsiteY13" fmla="*/ 6858 h 152400"/>
              <a:gd name="connsiteX15" fmla="*/ 1363218 w 1927987"/>
              <a:gd name="connsiteY15" fmla="*/ 6858 h 152400"/>
              <a:gd name="connsiteX16" fmla="*/ 1363218 w 1927987"/>
              <a:gd name="connsiteY16" fmla="*/ 145542 h 152400"/>
              <a:gd name="connsiteX17" fmla="*/ 1468501 w 1927987"/>
              <a:gd name="connsiteY17" fmla="*/ 145542 h 152400"/>
              <a:gd name="connsiteX18" fmla="*/ 1468501 w 1927987"/>
              <a:gd name="connsiteY18" fmla="*/ 6858 h 152400"/>
              <a:gd name="connsiteX20" fmla="*/ 1212342 w 1927987"/>
              <a:gd name="connsiteY20" fmla="*/ 6858 h 152400"/>
              <a:gd name="connsiteX21" fmla="*/ 1212342 w 1927987"/>
              <a:gd name="connsiteY21" fmla="*/ 145542 h 152400"/>
              <a:gd name="connsiteX22" fmla="*/ 1317625 w 1927987"/>
              <a:gd name="connsiteY22" fmla="*/ 145542 h 152400"/>
              <a:gd name="connsiteX23" fmla="*/ 1317625 w 1927987"/>
              <a:gd name="connsiteY23" fmla="*/ 6858 h 152400"/>
              <a:gd name="connsiteX25" fmla="*/ 1061466 w 1927987"/>
              <a:gd name="connsiteY25" fmla="*/ 6858 h 152400"/>
              <a:gd name="connsiteX26" fmla="*/ 1061466 w 1927987"/>
              <a:gd name="connsiteY26" fmla="*/ 145542 h 152400"/>
              <a:gd name="connsiteX27" fmla="*/ 1166749 w 1927987"/>
              <a:gd name="connsiteY27" fmla="*/ 145542 h 152400"/>
              <a:gd name="connsiteX28" fmla="*/ 1166749 w 1927987"/>
              <a:gd name="connsiteY28" fmla="*/ 6858 h 152400"/>
              <a:gd name="connsiteX30" fmla="*/ 910590 w 1927987"/>
              <a:gd name="connsiteY30" fmla="*/ 6858 h 152400"/>
              <a:gd name="connsiteX31" fmla="*/ 910590 w 1927987"/>
              <a:gd name="connsiteY31" fmla="*/ 145542 h 152400"/>
              <a:gd name="connsiteX32" fmla="*/ 1015873 w 1927987"/>
              <a:gd name="connsiteY32" fmla="*/ 145542 h 152400"/>
              <a:gd name="connsiteX33" fmla="*/ 1015873 w 1927987"/>
              <a:gd name="connsiteY33" fmla="*/ 6858 h 152400"/>
              <a:gd name="connsiteX35" fmla="*/ 759714 w 1927987"/>
              <a:gd name="connsiteY35" fmla="*/ 6858 h 152400"/>
              <a:gd name="connsiteX36" fmla="*/ 759714 w 1927987"/>
              <a:gd name="connsiteY36" fmla="*/ 145542 h 152400"/>
              <a:gd name="connsiteX37" fmla="*/ 864997 w 1927987"/>
              <a:gd name="connsiteY37" fmla="*/ 145542 h 152400"/>
              <a:gd name="connsiteX38" fmla="*/ 864997 w 1927987"/>
              <a:gd name="connsiteY38" fmla="*/ 6858 h 152400"/>
              <a:gd name="connsiteX40" fmla="*/ 608838 w 1927987"/>
              <a:gd name="connsiteY40" fmla="*/ 6858 h 152400"/>
              <a:gd name="connsiteX41" fmla="*/ 608838 w 1927987"/>
              <a:gd name="connsiteY41" fmla="*/ 145542 h 152400"/>
              <a:gd name="connsiteX42" fmla="*/ 714121 w 1927987"/>
              <a:gd name="connsiteY42" fmla="*/ 145542 h 152400"/>
              <a:gd name="connsiteX43" fmla="*/ 714121 w 1927987"/>
              <a:gd name="connsiteY43" fmla="*/ 6858 h 152400"/>
              <a:gd name="connsiteX45" fmla="*/ 457962 w 1927987"/>
              <a:gd name="connsiteY45" fmla="*/ 6858 h 152400"/>
              <a:gd name="connsiteX46" fmla="*/ 457962 w 1927987"/>
              <a:gd name="connsiteY46" fmla="*/ 145542 h 152400"/>
              <a:gd name="connsiteX47" fmla="*/ 563245 w 1927987"/>
              <a:gd name="connsiteY47" fmla="*/ 145542 h 152400"/>
              <a:gd name="connsiteX48" fmla="*/ 563245 w 1927987"/>
              <a:gd name="connsiteY48" fmla="*/ 6858 h 152400"/>
              <a:gd name="connsiteX50" fmla="*/ 308610 w 1927987"/>
              <a:gd name="connsiteY50" fmla="*/ 6858 h 152400"/>
              <a:gd name="connsiteX51" fmla="*/ 308610 w 1927987"/>
              <a:gd name="connsiteY51" fmla="*/ 145542 h 152400"/>
              <a:gd name="connsiteX52" fmla="*/ 413893 w 1927987"/>
              <a:gd name="connsiteY52" fmla="*/ 145542 h 152400"/>
              <a:gd name="connsiteX53" fmla="*/ 413893 w 1927987"/>
              <a:gd name="connsiteY53" fmla="*/ 6858 h 152400"/>
              <a:gd name="connsiteX55" fmla="*/ 157734 w 1927987"/>
              <a:gd name="connsiteY55" fmla="*/ 6858 h 152400"/>
              <a:gd name="connsiteX56" fmla="*/ 157734 w 1927987"/>
              <a:gd name="connsiteY56" fmla="*/ 145542 h 152400"/>
              <a:gd name="connsiteX57" fmla="*/ 263017 w 1927987"/>
              <a:gd name="connsiteY57" fmla="*/ 145542 h 152400"/>
              <a:gd name="connsiteX58" fmla="*/ 263017 w 1927987"/>
              <a:gd name="connsiteY58" fmla="*/ 6858 h 152400"/>
              <a:gd name="connsiteX60" fmla="*/ 6858 w 1927987"/>
              <a:gd name="connsiteY60" fmla="*/ 6858 h 152400"/>
              <a:gd name="connsiteX61" fmla="*/ 6858 w 1927987"/>
              <a:gd name="connsiteY61" fmla="*/ 145542 h 152400"/>
              <a:gd name="connsiteX62" fmla="*/ 112141 w 1927987"/>
              <a:gd name="connsiteY62" fmla="*/ 145542 h 152400"/>
              <a:gd name="connsiteX63" fmla="*/ 112141 w 1927987"/>
              <a:gd name="connsiteY63" fmla="*/ 6858 h 152400"/>
              <a:gd name="connsiteX65" fmla="*/ 1808988 w 1927987"/>
              <a:gd name="connsiteY65" fmla="*/ 0 h 152400"/>
              <a:gd name="connsiteX66" fmla="*/ 1927987 w 1927987"/>
              <a:gd name="connsiteY66" fmla="*/ 0 h 152400"/>
              <a:gd name="connsiteX67" fmla="*/ 1927987 w 1927987"/>
              <a:gd name="connsiteY67" fmla="*/ 152400 h 152400"/>
              <a:gd name="connsiteX68" fmla="*/ 1808988 w 1927987"/>
              <a:gd name="connsiteY68" fmla="*/ 152400 h 152400"/>
              <a:gd name="connsiteX70" fmla="*/ 1658112 w 1927987"/>
              <a:gd name="connsiteY70" fmla="*/ 0 h 152400"/>
              <a:gd name="connsiteX71" fmla="*/ 1777111 w 1927987"/>
              <a:gd name="connsiteY71" fmla="*/ 0 h 152400"/>
              <a:gd name="connsiteX72" fmla="*/ 1777111 w 1927987"/>
              <a:gd name="connsiteY72" fmla="*/ 152400 h 152400"/>
              <a:gd name="connsiteX73" fmla="*/ 1658112 w 1927987"/>
              <a:gd name="connsiteY73" fmla="*/ 152400 h 152400"/>
              <a:gd name="connsiteX75" fmla="*/ 1507236 w 1927987"/>
              <a:gd name="connsiteY75" fmla="*/ 0 h 152400"/>
              <a:gd name="connsiteX76" fmla="*/ 1626235 w 1927987"/>
              <a:gd name="connsiteY76" fmla="*/ 0 h 152400"/>
              <a:gd name="connsiteX77" fmla="*/ 1626235 w 1927987"/>
              <a:gd name="connsiteY77" fmla="*/ 152400 h 152400"/>
              <a:gd name="connsiteX78" fmla="*/ 1507236 w 1927987"/>
              <a:gd name="connsiteY78" fmla="*/ 152400 h 152400"/>
              <a:gd name="connsiteX80" fmla="*/ 1356360 w 1927987"/>
              <a:gd name="connsiteY80" fmla="*/ 0 h 152400"/>
              <a:gd name="connsiteX81" fmla="*/ 1475359 w 1927987"/>
              <a:gd name="connsiteY81" fmla="*/ 0 h 152400"/>
              <a:gd name="connsiteX82" fmla="*/ 1475359 w 1927987"/>
              <a:gd name="connsiteY82" fmla="*/ 152400 h 152400"/>
              <a:gd name="connsiteX83" fmla="*/ 1356360 w 1927987"/>
              <a:gd name="connsiteY83" fmla="*/ 152400 h 152400"/>
              <a:gd name="connsiteX85" fmla="*/ 1205484 w 1927987"/>
              <a:gd name="connsiteY85" fmla="*/ 0 h 152400"/>
              <a:gd name="connsiteX86" fmla="*/ 1324483 w 1927987"/>
              <a:gd name="connsiteY86" fmla="*/ 0 h 152400"/>
              <a:gd name="connsiteX87" fmla="*/ 1324483 w 1927987"/>
              <a:gd name="connsiteY87" fmla="*/ 152400 h 152400"/>
              <a:gd name="connsiteX88" fmla="*/ 1205484 w 1927987"/>
              <a:gd name="connsiteY88" fmla="*/ 152400 h 152400"/>
              <a:gd name="connsiteX90" fmla="*/ 1054608 w 1927987"/>
              <a:gd name="connsiteY90" fmla="*/ 0 h 152400"/>
              <a:gd name="connsiteX91" fmla="*/ 1173607 w 1927987"/>
              <a:gd name="connsiteY91" fmla="*/ 0 h 152400"/>
              <a:gd name="connsiteX92" fmla="*/ 1173607 w 1927987"/>
              <a:gd name="connsiteY92" fmla="*/ 152400 h 152400"/>
              <a:gd name="connsiteX93" fmla="*/ 1054608 w 1927987"/>
              <a:gd name="connsiteY93" fmla="*/ 152400 h 152400"/>
              <a:gd name="connsiteX95" fmla="*/ 903732 w 1927987"/>
              <a:gd name="connsiteY95" fmla="*/ 0 h 152400"/>
              <a:gd name="connsiteX96" fmla="*/ 1022731 w 1927987"/>
              <a:gd name="connsiteY96" fmla="*/ 0 h 152400"/>
              <a:gd name="connsiteX97" fmla="*/ 1022731 w 1927987"/>
              <a:gd name="connsiteY97" fmla="*/ 152400 h 152400"/>
              <a:gd name="connsiteX98" fmla="*/ 903732 w 1927987"/>
              <a:gd name="connsiteY98" fmla="*/ 152400 h 152400"/>
              <a:gd name="connsiteX100" fmla="*/ 752856 w 1927987"/>
              <a:gd name="connsiteY100" fmla="*/ 0 h 152400"/>
              <a:gd name="connsiteX101" fmla="*/ 871855 w 1927987"/>
              <a:gd name="connsiteY101" fmla="*/ 0 h 152400"/>
              <a:gd name="connsiteX102" fmla="*/ 871855 w 1927987"/>
              <a:gd name="connsiteY102" fmla="*/ 152400 h 152400"/>
              <a:gd name="connsiteX103" fmla="*/ 752856 w 1927987"/>
              <a:gd name="connsiteY103" fmla="*/ 152400 h 152400"/>
              <a:gd name="connsiteX105" fmla="*/ 601980 w 1927987"/>
              <a:gd name="connsiteY105" fmla="*/ 0 h 152400"/>
              <a:gd name="connsiteX106" fmla="*/ 720979 w 1927987"/>
              <a:gd name="connsiteY106" fmla="*/ 0 h 152400"/>
              <a:gd name="connsiteX107" fmla="*/ 720979 w 1927987"/>
              <a:gd name="connsiteY107" fmla="*/ 152400 h 152400"/>
              <a:gd name="connsiteX108" fmla="*/ 601980 w 1927987"/>
              <a:gd name="connsiteY108" fmla="*/ 152400 h 152400"/>
              <a:gd name="connsiteX110" fmla="*/ 451104 w 1927987"/>
              <a:gd name="connsiteY110" fmla="*/ 0 h 152400"/>
              <a:gd name="connsiteX111" fmla="*/ 570103 w 1927987"/>
              <a:gd name="connsiteY111" fmla="*/ 0 h 152400"/>
              <a:gd name="connsiteX112" fmla="*/ 570103 w 1927987"/>
              <a:gd name="connsiteY112" fmla="*/ 152400 h 152400"/>
              <a:gd name="connsiteX113" fmla="*/ 451104 w 1927987"/>
              <a:gd name="connsiteY113" fmla="*/ 152400 h 152400"/>
              <a:gd name="connsiteX115" fmla="*/ 301752 w 1927987"/>
              <a:gd name="connsiteY115" fmla="*/ 0 h 152400"/>
              <a:gd name="connsiteX116" fmla="*/ 420751 w 1927987"/>
              <a:gd name="connsiteY116" fmla="*/ 0 h 152400"/>
              <a:gd name="connsiteX117" fmla="*/ 420751 w 1927987"/>
              <a:gd name="connsiteY117" fmla="*/ 152400 h 152400"/>
              <a:gd name="connsiteX118" fmla="*/ 301752 w 1927987"/>
              <a:gd name="connsiteY118" fmla="*/ 152400 h 152400"/>
              <a:gd name="connsiteX120" fmla="*/ 150876 w 1927987"/>
              <a:gd name="connsiteY120" fmla="*/ 0 h 152400"/>
              <a:gd name="connsiteX121" fmla="*/ 269875 w 1927987"/>
              <a:gd name="connsiteY121" fmla="*/ 0 h 152400"/>
              <a:gd name="connsiteX122" fmla="*/ 269875 w 1927987"/>
              <a:gd name="connsiteY122" fmla="*/ 152400 h 152400"/>
              <a:gd name="connsiteX123" fmla="*/ 150876 w 1927987"/>
              <a:gd name="connsiteY123" fmla="*/ 152400 h 152400"/>
              <a:gd name="connsiteX125" fmla="*/ 0 w 1927987"/>
              <a:gd name="connsiteY125" fmla="*/ 0 h 152400"/>
              <a:gd name="connsiteX126" fmla="*/ 118999 w 1927987"/>
              <a:gd name="connsiteY126" fmla="*/ 0 h 152400"/>
              <a:gd name="connsiteX127" fmla="*/ 118999 w 1927987"/>
              <a:gd name="connsiteY127" fmla="*/ 152400 h 152400"/>
              <a:gd name="connsiteX128" fmla="*/ 0 w 1927987"/>
              <a:gd name="connsiteY1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</a:cxnLst>
            <a:rect l="l" t="t" r="r" b="b"/>
            <a:pathLst>
              <a:path w="1927987" h="152400"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3218" y="6858"/>
                </a:moveTo>
                <a:lnTo>
                  <a:pt x="1363218" y="145542"/>
                </a:lnTo>
                <a:lnTo>
                  <a:pt x="1468501" y="145542"/>
                </a:lnTo>
                <a:lnTo>
                  <a:pt x="1468501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7962" y="6858"/>
                </a:moveTo>
                <a:lnTo>
                  <a:pt x="457962" y="145542"/>
                </a:lnTo>
                <a:lnTo>
                  <a:pt x="563245" y="145542"/>
                </a:lnTo>
                <a:lnTo>
                  <a:pt x="563245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6360" y="0"/>
                </a:moveTo>
                <a:lnTo>
                  <a:pt x="1475359" y="0"/>
                </a:lnTo>
                <a:lnTo>
                  <a:pt x="1475359" y="152400"/>
                </a:lnTo>
                <a:lnTo>
                  <a:pt x="1356360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1104" y="0"/>
                </a:moveTo>
                <a:lnTo>
                  <a:pt x="570103" y="0"/>
                </a:lnTo>
                <a:lnTo>
                  <a:pt x="570103" y="152400"/>
                </a:lnTo>
                <a:lnTo>
                  <a:pt x="451104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7756550"/>
            <a:ext cx="3354032" cy="42109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900" dirty="0" b="0" i="1" smtClean="0">
                <a:solidFill>
                  <a:srgbClr val="000000"/>
                </a:solidFill>
                <a:latin typeface="Arial Italic" pitchFamily="18" charset="0"/>
                <a:cs typeface="Arial Italic" pitchFamily="18" charset="0"/>
              </a:rPr>
              <a:t>*Pour les employeurs du secteur privé dans le cadre de l’article </a:t>
            </a:r>
          </a:p>
          <a:p>
            <a:pPr>
              <a:lnSpc>
                <a:spcPts val="1032"/>
              </a:lnSpc>
            </a:pPr>
            <a:r>
              <a:rPr lang="en-US" altLang="zh-CN" sz="900" dirty="0" b="0" i="1" smtClean="0">
                <a:solidFill>
                  <a:srgbClr val="000000"/>
                </a:solidFill>
                <a:latin typeface="Arial Italic" pitchFamily="18" charset="0"/>
                <a:cs typeface="Arial Italic" pitchFamily="18" charset="0"/>
              </a:rPr>
              <a:t>L.6353-10 du code du travail </a:t>
            </a:r>
          </a:p>
          <a:p>
            <a:pPr>
              <a:lnSpc>
                <a:spcPts val="138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Date de naissance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613662" y="8031861"/>
            <a:ext cx="1447927" cy="152400"/>
          </a:xfrm>
          <a:custGeom>
            <a:avLst/>
            <a:gdLst>
              <a:gd name="connsiteX0" fmla="*/ 813181 w 1447927"/>
              <a:gd name="connsiteY0" fmla="*/ 12065 h 152400"/>
              <a:gd name="connsiteX1" fmla="*/ 824611 w 1447927"/>
              <a:gd name="connsiteY1" fmla="*/ 12065 h 152400"/>
              <a:gd name="connsiteX2" fmla="*/ 770890 w 1447927"/>
              <a:gd name="connsiteY2" fmla="*/ 150495 h 152400"/>
              <a:gd name="connsiteX3" fmla="*/ 759206 w 1447927"/>
              <a:gd name="connsiteY3" fmla="*/ 150495 h 152400"/>
              <a:gd name="connsiteX5" fmla="*/ 374269 w 1447927"/>
              <a:gd name="connsiteY5" fmla="*/ 12065 h 152400"/>
              <a:gd name="connsiteX6" fmla="*/ 385699 w 1447927"/>
              <a:gd name="connsiteY6" fmla="*/ 12065 h 152400"/>
              <a:gd name="connsiteX7" fmla="*/ 331978 w 1447927"/>
              <a:gd name="connsiteY7" fmla="*/ 150495 h 152400"/>
              <a:gd name="connsiteX8" fmla="*/ 320294 w 1447927"/>
              <a:gd name="connsiteY8" fmla="*/ 150495 h 152400"/>
              <a:gd name="connsiteX10" fmla="*/ 1335786 w 1447927"/>
              <a:gd name="connsiteY10" fmla="*/ 6858 h 152400"/>
              <a:gd name="connsiteX11" fmla="*/ 1335786 w 1447927"/>
              <a:gd name="connsiteY11" fmla="*/ 145542 h 152400"/>
              <a:gd name="connsiteX12" fmla="*/ 1441069 w 1447927"/>
              <a:gd name="connsiteY12" fmla="*/ 145542 h 152400"/>
              <a:gd name="connsiteX13" fmla="*/ 1441069 w 1447927"/>
              <a:gd name="connsiteY13" fmla="*/ 6858 h 152400"/>
              <a:gd name="connsiteX15" fmla="*/ 1184910 w 1447927"/>
              <a:gd name="connsiteY15" fmla="*/ 6858 h 152400"/>
              <a:gd name="connsiteX16" fmla="*/ 1184910 w 1447927"/>
              <a:gd name="connsiteY16" fmla="*/ 145542 h 152400"/>
              <a:gd name="connsiteX17" fmla="*/ 1290193 w 1447927"/>
              <a:gd name="connsiteY17" fmla="*/ 145542 h 152400"/>
              <a:gd name="connsiteX18" fmla="*/ 1290193 w 1447927"/>
              <a:gd name="connsiteY18" fmla="*/ 6858 h 152400"/>
              <a:gd name="connsiteX20" fmla="*/ 1034034 w 1447927"/>
              <a:gd name="connsiteY20" fmla="*/ 6858 h 152400"/>
              <a:gd name="connsiteX21" fmla="*/ 1034034 w 1447927"/>
              <a:gd name="connsiteY21" fmla="*/ 145542 h 152400"/>
              <a:gd name="connsiteX22" fmla="*/ 1139317 w 1447927"/>
              <a:gd name="connsiteY22" fmla="*/ 145542 h 152400"/>
              <a:gd name="connsiteX23" fmla="*/ 1139317 w 1447927"/>
              <a:gd name="connsiteY23" fmla="*/ 6858 h 152400"/>
              <a:gd name="connsiteX25" fmla="*/ 883158 w 1447927"/>
              <a:gd name="connsiteY25" fmla="*/ 6858 h 152400"/>
              <a:gd name="connsiteX26" fmla="*/ 883158 w 1447927"/>
              <a:gd name="connsiteY26" fmla="*/ 145542 h 152400"/>
              <a:gd name="connsiteX27" fmla="*/ 988441 w 1447927"/>
              <a:gd name="connsiteY27" fmla="*/ 145542 h 152400"/>
              <a:gd name="connsiteX28" fmla="*/ 988441 w 1447927"/>
              <a:gd name="connsiteY28" fmla="*/ 6858 h 152400"/>
              <a:gd name="connsiteX30" fmla="*/ 595122 w 1447927"/>
              <a:gd name="connsiteY30" fmla="*/ 6858 h 152400"/>
              <a:gd name="connsiteX31" fmla="*/ 595122 w 1447927"/>
              <a:gd name="connsiteY31" fmla="*/ 145542 h 152400"/>
              <a:gd name="connsiteX32" fmla="*/ 700405 w 1447927"/>
              <a:gd name="connsiteY32" fmla="*/ 145542 h 152400"/>
              <a:gd name="connsiteX33" fmla="*/ 700405 w 1447927"/>
              <a:gd name="connsiteY33" fmla="*/ 6858 h 152400"/>
              <a:gd name="connsiteX35" fmla="*/ 444246 w 1447927"/>
              <a:gd name="connsiteY35" fmla="*/ 6858 h 152400"/>
              <a:gd name="connsiteX36" fmla="*/ 444246 w 1447927"/>
              <a:gd name="connsiteY36" fmla="*/ 145542 h 152400"/>
              <a:gd name="connsiteX37" fmla="*/ 549529 w 1447927"/>
              <a:gd name="connsiteY37" fmla="*/ 145542 h 152400"/>
              <a:gd name="connsiteX38" fmla="*/ 549529 w 1447927"/>
              <a:gd name="connsiteY38" fmla="*/ 6858 h 152400"/>
              <a:gd name="connsiteX40" fmla="*/ 156210 w 1447927"/>
              <a:gd name="connsiteY40" fmla="*/ 6858 h 152400"/>
              <a:gd name="connsiteX41" fmla="*/ 156210 w 1447927"/>
              <a:gd name="connsiteY41" fmla="*/ 145542 h 152400"/>
              <a:gd name="connsiteX42" fmla="*/ 261493 w 1447927"/>
              <a:gd name="connsiteY42" fmla="*/ 145542 h 152400"/>
              <a:gd name="connsiteX43" fmla="*/ 261493 w 1447927"/>
              <a:gd name="connsiteY43" fmla="*/ 6858 h 152400"/>
              <a:gd name="connsiteX45" fmla="*/ 6858 w 1447927"/>
              <a:gd name="connsiteY45" fmla="*/ 6858 h 152400"/>
              <a:gd name="connsiteX46" fmla="*/ 6858 w 1447927"/>
              <a:gd name="connsiteY46" fmla="*/ 145542 h 152400"/>
              <a:gd name="connsiteX47" fmla="*/ 112141 w 1447927"/>
              <a:gd name="connsiteY47" fmla="*/ 145542 h 152400"/>
              <a:gd name="connsiteX48" fmla="*/ 112141 w 1447927"/>
              <a:gd name="connsiteY48" fmla="*/ 6858 h 152400"/>
              <a:gd name="connsiteX50" fmla="*/ 1328928 w 1447927"/>
              <a:gd name="connsiteY50" fmla="*/ 0 h 152400"/>
              <a:gd name="connsiteX51" fmla="*/ 1447927 w 1447927"/>
              <a:gd name="connsiteY51" fmla="*/ 0 h 152400"/>
              <a:gd name="connsiteX52" fmla="*/ 1447927 w 1447927"/>
              <a:gd name="connsiteY52" fmla="*/ 152400 h 152400"/>
              <a:gd name="connsiteX53" fmla="*/ 1328928 w 1447927"/>
              <a:gd name="connsiteY53" fmla="*/ 152400 h 152400"/>
              <a:gd name="connsiteX55" fmla="*/ 1178052 w 1447927"/>
              <a:gd name="connsiteY55" fmla="*/ 0 h 152400"/>
              <a:gd name="connsiteX56" fmla="*/ 1297051 w 1447927"/>
              <a:gd name="connsiteY56" fmla="*/ 0 h 152400"/>
              <a:gd name="connsiteX57" fmla="*/ 1297051 w 1447927"/>
              <a:gd name="connsiteY57" fmla="*/ 152400 h 152400"/>
              <a:gd name="connsiteX58" fmla="*/ 1178052 w 1447927"/>
              <a:gd name="connsiteY58" fmla="*/ 152400 h 152400"/>
              <a:gd name="connsiteX60" fmla="*/ 1027176 w 1447927"/>
              <a:gd name="connsiteY60" fmla="*/ 0 h 152400"/>
              <a:gd name="connsiteX61" fmla="*/ 1146175 w 1447927"/>
              <a:gd name="connsiteY61" fmla="*/ 0 h 152400"/>
              <a:gd name="connsiteX62" fmla="*/ 1146175 w 1447927"/>
              <a:gd name="connsiteY62" fmla="*/ 152400 h 152400"/>
              <a:gd name="connsiteX63" fmla="*/ 1027176 w 1447927"/>
              <a:gd name="connsiteY63" fmla="*/ 152400 h 152400"/>
              <a:gd name="connsiteX65" fmla="*/ 876300 w 1447927"/>
              <a:gd name="connsiteY65" fmla="*/ 0 h 152400"/>
              <a:gd name="connsiteX66" fmla="*/ 995299 w 1447927"/>
              <a:gd name="connsiteY66" fmla="*/ 0 h 152400"/>
              <a:gd name="connsiteX67" fmla="*/ 995299 w 1447927"/>
              <a:gd name="connsiteY67" fmla="*/ 152400 h 152400"/>
              <a:gd name="connsiteX68" fmla="*/ 876300 w 1447927"/>
              <a:gd name="connsiteY68" fmla="*/ 152400 h 152400"/>
              <a:gd name="connsiteX70" fmla="*/ 588264 w 1447927"/>
              <a:gd name="connsiteY70" fmla="*/ 0 h 152400"/>
              <a:gd name="connsiteX71" fmla="*/ 707263 w 1447927"/>
              <a:gd name="connsiteY71" fmla="*/ 0 h 152400"/>
              <a:gd name="connsiteX72" fmla="*/ 707263 w 1447927"/>
              <a:gd name="connsiteY72" fmla="*/ 152400 h 152400"/>
              <a:gd name="connsiteX73" fmla="*/ 588264 w 1447927"/>
              <a:gd name="connsiteY73" fmla="*/ 152400 h 152400"/>
              <a:gd name="connsiteX75" fmla="*/ 437388 w 1447927"/>
              <a:gd name="connsiteY75" fmla="*/ 0 h 152400"/>
              <a:gd name="connsiteX76" fmla="*/ 556387 w 1447927"/>
              <a:gd name="connsiteY76" fmla="*/ 0 h 152400"/>
              <a:gd name="connsiteX77" fmla="*/ 556387 w 1447927"/>
              <a:gd name="connsiteY77" fmla="*/ 152400 h 152400"/>
              <a:gd name="connsiteX78" fmla="*/ 437388 w 1447927"/>
              <a:gd name="connsiteY78" fmla="*/ 152400 h 152400"/>
              <a:gd name="connsiteX80" fmla="*/ 149352 w 1447927"/>
              <a:gd name="connsiteY80" fmla="*/ 0 h 152400"/>
              <a:gd name="connsiteX81" fmla="*/ 268351 w 1447927"/>
              <a:gd name="connsiteY81" fmla="*/ 0 h 152400"/>
              <a:gd name="connsiteX82" fmla="*/ 268351 w 1447927"/>
              <a:gd name="connsiteY82" fmla="*/ 152400 h 152400"/>
              <a:gd name="connsiteX83" fmla="*/ 149352 w 1447927"/>
              <a:gd name="connsiteY83" fmla="*/ 152400 h 152400"/>
              <a:gd name="connsiteX85" fmla="*/ 0 w 1447927"/>
              <a:gd name="connsiteY85" fmla="*/ 0 h 152400"/>
              <a:gd name="connsiteX86" fmla="*/ 118999 w 1447927"/>
              <a:gd name="connsiteY86" fmla="*/ 0 h 152400"/>
              <a:gd name="connsiteX87" fmla="*/ 118999 w 1447927"/>
              <a:gd name="connsiteY87" fmla="*/ 152400 h 152400"/>
              <a:gd name="connsiteX88" fmla="*/ 0 w 1447927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7927" h="152400">
                <a:moveTo>
                  <a:pt x="813181" y="12065"/>
                </a:moveTo>
                <a:lnTo>
                  <a:pt x="824611" y="12065"/>
                </a:lnTo>
                <a:lnTo>
                  <a:pt x="770890" y="150495"/>
                </a:lnTo>
                <a:lnTo>
                  <a:pt x="759206" y="150495"/>
                </a:lnTo>
                <a:moveTo>
                  <a:pt x="374269" y="12065"/>
                </a:moveTo>
                <a:lnTo>
                  <a:pt x="385699" y="12065"/>
                </a:lnTo>
                <a:lnTo>
                  <a:pt x="331978" y="150495"/>
                </a:lnTo>
                <a:lnTo>
                  <a:pt x="320294" y="150495"/>
                </a:lnTo>
                <a:moveTo>
                  <a:pt x="1335786" y="6858"/>
                </a:moveTo>
                <a:lnTo>
                  <a:pt x="1335786" y="145542"/>
                </a:lnTo>
                <a:lnTo>
                  <a:pt x="1441069" y="145542"/>
                </a:lnTo>
                <a:lnTo>
                  <a:pt x="1441069" y="6858"/>
                </a:lnTo>
                <a:moveTo>
                  <a:pt x="1184910" y="6858"/>
                </a:moveTo>
                <a:lnTo>
                  <a:pt x="1184910" y="145542"/>
                </a:lnTo>
                <a:lnTo>
                  <a:pt x="1290193" y="145542"/>
                </a:lnTo>
                <a:lnTo>
                  <a:pt x="1290193" y="6858"/>
                </a:lnTo>
                <a:moveTo>
                  <a:pt x="1034034" y="6858"/>
                </a:moveTo>
                <a:lnTo>
                  <a:pt x="1034034" y="145542"/>
                </a:lnTo>
                <a:lnTo>
                  <a:pt x="1139317" y="145542"/>
                </a:lnTo>
                <a:lnTo>
                  <a:pt x="1139317" y="6858"/>
                </a:lnTo>
                <a:moveTo>
                  <a:pt x="883158" y="6858"/>
                </a:moveTo>
                <a:lnTo>
                  <a:pt x="883158" y="145542"/>
                </a:lnTo>
                <a:lnTo>
                  <a:pt x="988441" y="145542"/>
                </a:lnTo>
                <a:lnTo>
                  <a:pt x="988441" y="6858"/>
                </a:lnTo>
                <a:moveTo>
                  <a:pt x="595122" y="6858"/>
                </a:moveTo>
                <a:lnTo>
                  <a:pt x="595122" y="145542"/>
                </a:lnTo>
                <a:lnTo>
                  <a:pt x="700405" y="145542"/>
                </a:lnTo>
                <a:lnTo>
                  <a:pt x="700405" y="6858"/>
                </a:lnTo>
                <a:moveTo>
                  <a:pt x="444246" y="6858"/>
                </a:moveTo>
                <a:lnTo>
                  <a:pt x="444246" y="145542"/>
                </a:lnTo>
                <a:lnTo>
                  <a:pt x="549529" y="145542"/>
                </a:lnTo>
                <a:lnTo>
                  <a:pt x="549529" y="6858"/>
                </a:lnTo>
                <a:moveTo>
                  <a:pt x="156210" y="6858"/>
                </a:moveTo>
                <a:lnTo>
                  <a:pt x="156210" y="145542"/>
                </a:lnTo>
                <a:lnTo>
                  <a:pt x="261493" y="145542"/>
                </a:lnTo>
                <a:lnTo>
                  <a:pt x="261493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28928" y="0"/>
                </a:moveTo>
                <a:lnTo>
                  <a:pt x="1447927" y="0"/>
                </a:lnTo>
                <a:lnTo>
                  <a:pt x="1447927" y="152400"/>
                </a:lnTo>
                <a:lnTo>
                  <a:pt x="1328928" y="152400"/>
                </a:lnTo>
                <a:moveTo>
                  <a:pt x="1178052" y="0"/>
                </a:moveTo>
                <a:lnTo>
                  <a:pt x="1297051" y="0"/>
                </a:lnTo>
                <a:lnTo>
                  <a:pt x="1297051" y="152400"/>
                </a:lnTo>
                <a:lnTo>
                  <a:pt x="1178052" y="152400"/>
                </a:lnTo>
                <a:moveTo>
                  <a:pt x="1027176" y="0"/>
                </a:moveTo>
                <a:lnTo>
                  <a:pt x="1146175" y="0"/>
                </a:lnTo>
                <a:lnTo>
                  <a:pt x="1146175" y="152400"/>
                </a:lnTo>
                <a:lnTo>
                  <a:pt x="1027176" y="152400"/>
                </a:lnTo>
                <a:moveTo>
                  <a:pt x="876300" y="0"/>
                </a:moveTo>
                <a:lnTo>
                  <a:pt x="995299" y="0"/>
                </a:lnTo>
                <a:lnTo>
                  <a:pt x="995299" y="152400"/>
                </a:lnTo>
                <a:lnTo>
                  <a:pt x="876300" y="152400"/>
                </a:lnTo>
                <a:moveTo>
                  <a:pt x="588264" y="0"/>
                </a:moveTo>
                <a:lnTo>
                  <a:pt x="707263" y="0"/>
                </a:lnTo>
                <a:lnTo>
                  <a:pt x="707263" y="152400"/>
                </a:lnTo>
                <a:lnTo>
                  <a:pt x="588264" y="152400"/>
                </a:lnTo>
                <a:moveTo>
                  <a:pt x="437388" y="0"/>
                </a:moveTo>
                <a:lnTo>
                  <a:pt x="556387" y="0"/>
                </a:lnTo>
                <a:lnTo>
                  <a:pt x="556387" y="152400"/>
                </a:lnTo>
                <a:lnTo>
                  <a:pt x="437388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613662" y="8031861"/>
            <a:ext cx="1447927" cy="152400"/>
          </a:xfrm>
          <a:custGeom>
            <a:avLst/>
            <a:gdLst>
              <a:gd name="connsiteX0" fmla="*/ 813181 w 1447927"/>
              <a:gd name="connsiteY0" fmla="*/ 12065 h 152400"/>
              <a:gd name="connsiteX1" fmla="*/ 824611 w 1447927"/>
              <a:gd name="connsiteY1" fmla="*/ 12065 h 152400"/>
              <a:gd name="connsiteX2" fmla="*/ 770890 w 1447927"/>
              <a:gd name="connsiteY2" fmla="*/ 150495 h 152400"/>
              <a:gd name="connsiteX3" fmla="*/ 759206 w 1447927"/>
              <a:gd name="connsiteY3" fmla="*/ 150495 h 152400"/>
              <a:gd name="connsiteX5" fmla="*/ 374269 w 1447927"/>
              <a:gd name="connsiteY5" fmla="*/ 12065 h 152400"/>
              <a:gd name="connsiteX6" fmla="*/ 385699 w 1447927"/>
              <a:gd name="connsiteY6" fmla="*/ 12065 h 152400"/>
              <a:gd name="connsiteX7" fmla="*/ 331978 w 1447927"/>
              <a:gd name="connsiteY7" fmla="*/ 150495 h 152400"/>
              <a:gd name="connsiteX8" fmla="*/ 320294 w 1447927"/>
              <a:gd name="connsiteY8" fmla="*/ 150495 h 152400"/>
              <a:gd name="connsiteX10" fmla="*/ 1335786 w 1447927"/>
              <a:gd name="connsiteY10" fmla="*/ 6858 h 152400"/>
              <a:gd name="connsiteX11" fmla="*/ 1335786 w 1447927"/>
              <a:gd name="connsiteY11" fmla="*/ 145542 h 152400"/>
              <a:gd name="connsiteX12" fmla="*/ 1441069 w 1447927"/>
              <a:gd name="connsiteY12" fmla="*/ 145542 h 152400"/>
              <a:gd name="connsiteX13" fmla="*/ 1441069 w 1447927"/>
              <a:gd name="connsiteY13" fmla="*/ 6858 h 152400"/>
              <a:gd name="connsiteX15" fmla="*/ 1184910 w 1447927"/>
              <a:gd name="connsiteY15" fmla="*/ 6858 h 152400"/>
              <a:gd name="connsiteX16" fmla="*/ 1184910 w 1447927"/>
              <a:gd name="connsiteY16" fmla="*/ 145542 h 152400"/>
              <a:gd name="connsiteX17" fmla="*/ 1290193 w 1447927"/>
              <a:gd name="connsiteY17" fmla="*/ 145542 h 152400"/>
              <a:gd name="connsiteX18" fmla="*/ 1290193 w 1447927"/>
              <a:gd name="connsiteY18" fmla="*/ 6858 h 152400"/>
              <a:gd name="connsiteX20" fmla="*/ 1034034 w 1447927"/>
              <a:gd name="connsiteY20" fmla="*/ 6858 h 152400"/>
              <a:gd name="connsiteX21" fmla="*/ 1034034 w 1447927"/>
              <a:gd name="connsiteY21" fmla="*/ 145542 h 152400"/>
              <a:gd name="connsiteX22" fmla="*/ 1139317 w 1447927"/>
              <a:gd name="connsiteY22" fmla="*/ 145542 h 152400"/>
              <a:gd name="connsiteX23" fmla="*/ 1139317 w 1447927"/>
              <a:gd name="connsiteY23" fmla="*/ 6858 h 152400"/>
              <a:gd name="connsiteX25" fmla="*/ 883158 w 1447927"/>
              <a:gd name="connsiteY25" fmla="*/ 6858 h 152400"/>
              <a:gd name="connsiteX26" fmla="*/ 883158 w 1447927"/>
              <a:gd name="connsiteY26" fmla="*/ 145542 h 152400"/>
              <a:gd name="connsiteX27" fmla="*/ 988441 w 1447927"/>
              <a:gd name="connsiteY27" fmla="*/ 145542 h 152400"/>
              <a:gd name="connsiteX28" fmla="*/ 988441 w 1447927"/>
              <a:gd name="connsiteY28" fmla="*/ 6858 h 152400"/>
              <a:gd name="connsiteX30" fmla="*/ 595122 w 1447927"/>
              <a:gd name="connsiteY30" fmla="*/ 6858 h 152400"/>
              <a:gd name="connsiteX31" fmla="*/ 595122 w 1447927"/>
              <a:gd name="connsiteY31" fmla="*/ 145542 h 152400"/>
              <a:gd name="connsiteX32" fmla="*/ 700405 w 1447927"/>
              <a:gd name="connsiteY32" fmla="*/ 145542 h 152400"/>
              <a:gd name="connsiteX33" fmla="*/ 700405 w 1447927"/>
              <a:gd name="connsiteY33" fmla="*/ 6858 h 152400"/>
              <a:gd name="connsiteX35" fmla="*/ 444246 w 1447927"/>
              <a:gd name="connsiteY35" fmla="*/ 6858 h 152400"/>
              <a:gd name="connsiteX36" fmla="*/ 444246 w 1447927"/>
              <a:gd name="connsiteY36" fmla="*/ 145542 h 152400"/>
              <a:gd name="connsiteX37" fmla="*/ 549529 w 1447927"/>
              <a:gd name="connsiteY37" fmla="*/ 145542 h 152400"/>
              <a:gd name="connsiteX38" fmla="*/ 549529 w 1447927"/>
              <a:gd name="connsiteY38" fmla="*/ 6858 h 152400"/>
              <a:gd name="connsiteX40" fmla="*/ 156210 w 1447927"/>
              <a:gd name="connsiteY40" fmla="*/ 6858 h 152400"/>
              <a:gd name="connsiteX41" fmla="*/ 156210 w 1447927"/>
              <a:gd name="connsiteY41" fmla="*/ 145542 h 152400"/>
              <a:gd name="connsiteX42" fmla="*/ 261493 w 1447927"/>
              <a:gd name="connsiteY42" fmla="*/ 145542 h 152400"/>
              <a:gd name="connsiteX43" fmla="*/ 261493 w 1447927"/>
              <a:gd name="connsiteY43" fmla="*/ 6858 h 152400"/>
              <a:gd name="connsiteX45" fmla="*/ 6858 w 1447927"/>
              <a:gd name="connsiteY45" fmla="*/ 6858 h 152400"/>
              <a:gd name="connsiteX46" fmla="*/ 6858 w 1447927"/>
              <a:gd name="connsiteY46" fmla="*/ 145542 h 152400"/>
              <a:gd name="connsiteX47" fmla="*/ 112141 w 1447927"/>
              <a:gd name="connsiteY47" fmla="*/ 145542 h 152400"/>
              <a:gd name="connsiteX48" fmla="*/ 112141 w 1447927"/>
              <a:gd name="connsiteY48" fmla="*/ 6858 h 152400"/>
              <a:gd name="connsiteX50" fmla="*/ 1328928 w 1447927"/>
              <a:gd name="connsiteY50" fmla="*/ 0 h 152400"/>
              <a:gd name="connsiteX51" fmla="*/ 1447927 w 1447927"/>
              <a:gd name="connsiteY51" fmla="*/ 0 h 152400"/>
              <a:gd name="connsiteX52" fmla="*/ 1447927 w 1447927"/>
              <a:gd name="connsiteY52" fmla="*/ 152400 h 152400"/>
              <a:gd name="connsiteX53" fmla="*/ 1328928 w 1447927"/>
              <a:gd name="connsiteY53" fmla="*/ 152400 h 152400"/>
              <a:gd name="connsiteX55" fmla="*/ 1178052 w 1447927"/>
              <a:gd name="connsiteY55" fmla="*/ 0 h 152400"/>
              <a:gd name="connsiteX56" fmla="*/ 1297051 w 1447927"/>
              <a:gd name="connsiteY56" fmla="*/ 0 h 152400"/>
              <a:gd name="connsiteX57" fmla="*/ 1297051 w 1447927"/>
              <a:gd name="connsiteY57" fmla="*/ 152400 h 152400"/>
              <a:gd name="connsiteX58" fmla="*/ 1178052 w 1447927"/>
              <a:gd name="connsiteY58" fmla="*/ 152400 h 152400"/>
              <a:gd name="connsiteX60" fmla="*/ 1027176 w 1447927"/>
              <a:gd name="connsiteY60" fmla="*/ 0 h 152400"/>
              <a:gd name="connsiteX61" fmla="*/ 1146175 w 1447927"/>
              <a:gd name="connsiteY61" fmla="*/ 0 h 152400"/>
              <a:gd name="connsiteX62" fmla="*/ 1146175 w 1447927"/>
              <a:gd name="connsiteY62" fmla="*/ 152400 h 152400"/>
              <a:gd name="connsiteX63" fmla="*/ 1027176 w 1447927"/>
              <a:gd name="connsiteY63" fmla="*/ 152400 h 152400"/>
              <a:gd name="connsiteX65" fmla="*/ 876300 w 1447927"/>
              <a:gd name="connsiteY65" fmla="*/ 0 h 152400"/>
              <a:gd name="connsiteX66" fmla="*/ 995299 w 1447927"/>
              <a:gd name="connsiteY66" fmla="*/ 0 h 152400"/>
              <a:gd name="connsiteX67" fmla="*/ 995299 w 1447927"/>
              <a:gd name="connsiteY67" fmla="*/ 152400 h 152400"/>
              <a:gd name="connsiteX68" fmla="*/ 876300 w 1447927"/>
              <a:gd name="connsiteY68" fmla="*/ 152400 h 152400"/>
              <a:gd name="connsiteX70" fmla="*/ 588264 w 1447927"/>
              <a:gd name="connsiteY70" fmla="*/ 0 h 152400"/>
              <a:gd name="connsiteX71" fmla="*/ 707263 w 1447927"/>
              <a:gd name="connsiteY71" fmla="*/ 0 h 152400"/>
              <a:gd name="connsiteX72" fmla="*/ 707263 w 1447927"/>
              <a:gd name="connsiteY72" fmla="*/ 152400 h 152400"/>
              <a:gd name="connsiteX73" fmla="*/ 588264 w 1447927"/>
              <a:gd name="connsiteY73" fmla="*/ 152400 h 152400"/>
              <a:gd name="connsiteX75" fmla="*/ 437388 w 1447927"/>
              <a:gd name="connsiteY75" fmla="*/ 0 h 152400"/>
              <a:gd name="connsiteX76" fmla="*/ 556387 w 1447927"/>
              <a:gd name="connsiteY76" fmla="*/ 0 h 152400"/>
              <a:gd name="connsiteX77" fmla="*/ 556387 w 1447927"/>
              <a:gd name="connsiteY77" fmla="*/ 152400 h 152400"/>
              <a:gd name="connsiteX78" fmla="*/ 437388 w 1447927"/>
              <a:gd name="connsiteY78" fmla="*/ 152400 h 152400"/>
              <a:gd name="connsiteX80" fmla="*/ 149352 w 1447927"/>
              <a:gd name="connsiteY80" fmla="*/ 0 h 152400"/>
              <a:gd name="connsiteX81" fmla="*/ 268351 w 1447927"/>
              <a:gd name="connsiteY81" fmla="*/ 0 h 152400"/>
              <a:gd name="connsiteX82" fmla="*/ 268351 w 1447927"/>
              <a:gd name="connsiteY82" fmla="*/ 152400 h 152400"/>
              <a:gd name="connsiteX83" fmla="*/ 149352 w 1447927"/>
              <a:gd name="connsiteY83" fmla="*/ 152400 h 152400"/>
              <a:gd name="connsiteX85" fmla="*/ 0 w 1447927"/>
              <a:gd name="connsiteY85" fmla="*/ 0 h 152400"/>
              <a:gd name="connsiteX86" fmla="*/ 118999 w 1447927"/>
              <a:gd name="connsiteY86" fmla="*/ 0 h 152400"/>
              <a:gd name="connsiteX87" fmla="*/ 118999 w 1447927"/>
              <a:gd name="connsiteY87" fmla="*/ 152400 h 152400"/>
              <a:gd name="connsiteX88" fmla="*/ 0 w 1447927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7927" h="152400">
                <a:moveTo>
                  <a:pt x="813181" y="12065"/>
                </a:moveTo>
                <a:lnTo>
                  <a:pt x="824611" y="12065"/>
                </a:lnTo>
                <a:lnTo>
                  <a:pt x="770890" y="150495"/>
                </a:lnTo>
                <a:lnTo>
                  <a:pt x="759206" y="150495"/>
                </a:lnTo>
                <a:moveTo>
                  <a:pt x="374269" y="12065"/>
                </a:moveTo>
                <a:lnTo>
                  <a:pt x="385699" y="12065"/>
                </a:lnTo>
                <a:lnTo>
                  <a:pt x="331978" y="150495"/>
                </a:lnTo>
                <a:lnTo>
                  <a:pt x="320294" y="150495"/>
                </a:lnTo>
                <a:moveTo>
                  <a:pt x="1335786" y="6858"/>
                </a:moveTo>
                <a:lnTo>
                  <a:pt x="1335786" y="145542"/>
                </a:lnTo>
                <a:lnTo>
                  <a:pt x="1441069" y="145542"/>
                </a:lnTo>
                <a:lnTo>
                  <a:pt x="1441069" y="6858"/>
                </a:lnTo>
                <a:moveTo>
                  <a:pt x="1184910" y="6858"/>
                </a:moveTo>
                <a:lnTo>
                  <a:pt x="1184910" y="145542"/>
                </a:lnTo>
                <a:lnTo>
                  <a:pt x="1290193" y="145542"/>
                </a:lnTo>
                <a:lnTo>
                  <a:pt x="1290193" y="6858"/>
                </a:lnTo>
                <a:moveTo>
                  <a:pt x="1034034" y="6858"/>
                </a:moveTo>
                <a:lnTo>
                  <a:pt x="1034034" y="145542"/>
                </a:lnTo>
                <a:lnTo>
                  <a:pt x="1139317" y="145542"/>
                </a:lnTo>
                <a:lnTo>
                  <a:pt x="1139317" y="6858"/>
                </a:lnTo>
                <a:moveTo>
                  <a:pt x="883158" y="6858"/>
                </a:moveTo>
                <a:lnTo>
                  <a:pt x="883158" y="145542"/>
                </a:lnTo>
                <a:lnTo>
                  <a:pt x="988441" y="145542"/>
                </a:lnTo>
                <a:lnTo>
                  <a:pt x="988441" y="6858"/>
                </a:lnTo>
                <a:moveTo>
                  <a:pt x="595122" y="6858"/>
                </a:moveTo>
                <a:lnTo>
                  <a:pt x="595122" y="145542"/>
                </a:lnTo>
                <a:lnTo>
                  <a:pt x="700405" y="145542"/>
                </a:lnTo>
                <a:lnTo>
                  <a:pt x="700405" y="6858"/>
                </a:lnTo>
                <a:moveTo>
                  <a:pt x="444246" y="6858"/>
                </a:moveTo>
                <a:lnTo>
                  <a:pt x="444246" y="145542"/>
                </a:lnTo>
                <a:lnTo>
                  <a:pt x="549529" y="145542"/>
                </a:lnTo>
                <a:lnTo>
                  <a:pt x="549529" y="6858"/>
                </a:lnTo>
                <a:moveTo>
                  <a:pt x="156210" y="6858"/>
                </a:moveTo>
                <a:lnTo>
                  <a:pt x="156210" y="145542"/>
                </a:lnTo>
                <a:lnTo>
                  <a:pt x="261493" y="145542"/>
                </a:lnTo>
                <a:lnTo>
                  <a:pt x="261493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28928" y="0"/>
                </a:moveTo>
                <a:lnTo>
                  <a:pt x="1447927" y="0"/>
                </a:lnTo>
                <a:lnTo>
                  <a:pt x="1447927" y="152400"/>
                </a:lnTo>
                <a:lnTo>
                  <a:pt x="1328928" y="152400"/>
                </a:lnTo>
                <a:moveTo>
                  <a:pt x="1178052" y="0"/>
                </a:moveTo>
                <a:lnTo>
                  <a:pt x="1297051" y="0"/>
                </a:lnTo>
                <a:lnTo>
                  <a:pt x="1297051" y="152400"/>
                </a:lnTo>
                <a:lnTo>
                  <a:pt x="1178052" y="152400"/>
                </a:lnTo>
                <a:moveTo>
                  <a:pt x="1027176" y="0"/>
                </a:moveTo>
                <a:lnTo>
                  <a:pt x="1146175" y="0"/>
                </a:lnTo>
                <a:lnTo>
                  <a:pt x="1146175" y="152400"/>
                </a:lnTo>
                <a:lnTo>
                  <a:pt x="1027176" y="152400"/>
                </a:lnTo>
                <a:moveTo>
                  <a:pt x="876300" y="0"/>
                </a:moveTo>
                <a:lnTo>
                  <a:pt x="995299" y="0"/>
                </a:lnTo>
                <a:lnTo>
                  <a:pt x="995299" y="152400"/>
                </a:lnTo>
                <a:lnTo>
                  <a:pt x="876300" y="152400"/>
                </a:lnTo>
                <a:moveTo>
                  <a:pt x="588264" y="0"/>
                </a:moveTo>
                <a:lnTo>
                  <a:pt x="707263" y="0"/>
                </a:lnTo>
                <a:lnTo>
                  <a:pt x="707263" y="152400"/>
                </a:lnTo>
                <a:lnTo>
                  <a:pt x="588264" y="152400"/>
                </a:lnTo>
                <a:moveTo>
                  <a:pt x="437388" y="0"/>
                </a:moveTo>
                <a:lnTo>
                  <a:pt x="556387" y="0"/>
                </a:lnTo>
                <a:lnTo>
                  <a:pt x="556387" y="152400"/>
                </a:lnTo>
                <a:lnTo>
                  <a:pt x="437388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8215748"/>
            <a:ext cx="563467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Sexe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773951" y="8210169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73951" y="8210169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948233" y="8215748"/>
            <a:ext cx="28277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M </a:t>
            </a:r>
          </a:p>
        </p:txBody>
      </p:sp>
      <p:sp>
        <p:nvSpPr>
          <p:cNvPr id="4" name="Freeform 3"/>
          <p:cNvSpPr/>
          <p:nvPr/>
        </p:nvSpPr>
        <p:spPr>
          <a:xfrm>
            <a:off x="1118375" y="8210169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18375" y="8210169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292606" y="8215748"/>
            <a:ext cx="25164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F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31971" y="6057764"/>
            <a:ext cx="3306216" cy="31699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Déclare bénéficier de la reconnaissance travailleur </a:t>
            </a:r>
          </a:p>
          <a:p>
            <a:pPr>
              <a:lnSpc>
                <a:spcPts val="1392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handicapé : </a:t>
            </a:r>
          </a:p>
        </p:txBody>
      </p:sp>
      <p:sp>
        <p:nvSpPr>
          <p:cNvPr id="4" name="Freeform 3"/>
          <p:cNvSpPr/>
          <p:nvPr/>
        </p:nvSpPr>
        <p:spPr>
          <a:xfrm>
            <a:off x="4609846" y="6228969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609846" y="6228969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784725" y="6234548"/>
            <a:ext cx="62586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oui        </a:t>
            </a:r>
          </a:p>
        </p:txBody>
      </p:sp>
      <p:sp>
        <p:nvSpPr>
          <p:cNvPr id="4" name="Freeform 3"/>
          <p:cNvSpPr/>
          <p:nvPr/>
        </p:nvSpPr>
        <p:spPr>
          <a:xfrm>
            <a:off x="5295646" y="6228969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295646" y="6228969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470525" y="6234548"/>
            <a:ext cx="39984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31971" y="6572876"/>
            <a:ext cx="1521789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Inscrit à Pôle Emploi : </a:t>
            </a:r>
          </a:p>
        </p:txBody>
      </p:sp>
      <p:sp>
        <p:nvSpPr>
          <p:cNvPr id="4" name="Freeform 3"/>
          <p:cNvSpPr/>
          <p:nvPr/>
        </p:nvSpPr>
        <p:spPr>
          <a:xfrm>
            <a:off x="5239258" y="6567297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239258" y="6567297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412613" y="6572876"/>
            <a:ext cx="62586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oui        </a:t>
            </a:r>
          </a:p>
        </p:txBody>
      </p:sp>
      <p:sp>
        <p:nvSpPr>
          <p:cNvPr id="4" name="Freeform 3"/>
          <p:cNvSpPr/>
          <p:nvPr/>
        </p:nvSpPr>
        <p:spPr>
          <a:xfrm>
            <a:off x="5925058" y="6567297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25058" y="6567297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100318" y="6572876"/>
            <a:ext cx="410437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non </a:t>
            </a: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31971" y="6795380"/>
            <a:ext cx="192699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Si oui, numéro d’inscription : </a:t>
            </a:r>
          </a:p>
        </p:txBody>
      </p:sp>
      <p:sp>
        <p:nvSpPr>
          <p:cNvPr id="4" name="Freeform 3"/>
          <p:cNvSpPr/>
          <p:nvPr/>
        </p:nvSpPr>
        <p:spPr>
          <a:xfrm>
            <a:off x="5643118" y="6789801"/>
            <a:ext cx="1175131" cy="152400"/>
          </a:xfrm>
          <a:custGeom>
            <a:avLst/>
            <a:gdLst>
              <a:gd name="connsiteX0" fmla="*/ 1062990 w 1175131"/>
              <a:gd name="connsiteY0" fmla="*/ 6858 h 152400"/>
              <a:gd name="connsiteX1" fmla="*/ 1062990 w 1175131"/>
              <a:gd name="connsiteY1" fmla="*/ 145542 h 152400"/>
              <a:gd name="connsiteX2" fmla="*/ 1168273 w 1175131"/>
              <a:gd name="connsiteY2" fmla="*/ 145542 h 152400"/>
              <a:gd name="connsiteX3" fmla="*/ 1168273 w 1175131"/>
              <a:gd name="connsiteY3" fmla="*/ 6858 h 152400"/>
              <a:gd name="connsiteX5" fmla="*/ 912114 w 1175131"/>
              <a:gd name="connsiteY5" fmla="*/ 6858 h 152400"/>
              <a:gd name="connsiteX6" fmla="*/ 912114 w 1175131"/>
              <a:gd name="connsiteY6" fmla="*/ 145542 h 152400"/>
              <a:gd name="connsiteX7" fmla="*/ 1017397 w 1175131"/>
              <a:gd name="connsiteY7" fmla="*/ 145542 h 152400"/>
              <a:gd name="connsiteX8" fmla="*/ 1017397 w 1175131"/>
              <a:gd name="connsiteY8" fmla="*/ 6858 h 152400"/>
              <a:gd name="connsiteX10" fmla="*/ 761238 w 1175131"/>
              <a:gd name="connsiteY10" fmla="*/ 6858 h 152400"/>
              <a:gd name="connsiteX11" fmla="*/ 761238 w 1175131"/>
              <a:gd name="connsiteY11" fmla="*/ 145542 h 152400"/>
              <a:gd name="connsiteX12" fmla="*/ 866521 w 1175131"/>
              <a:gd name="connsiteY12" fmla="*/ 145542 h 152400"/>
              <a:gd name="connsiteX13" fmla="*/ 866521 w 1175131"/>
              <a:gd name="connsiteY13" fmla="*/ 6858 h 152400"/>
              <a:gd name="connsiteX15" fmla="*/ 610362 w 1175131"/>
              <a:gd name="connsiteY15" fmla="*/ 6858 h 152400"/>
              <a:gd name="connsiteX16" fmla="*/ 610362 w 1175131"/>
              <a:gd name="connsiteY16" fmla="*/ 145542 h 152400"/>
              <a:gd name="connsiteX17" fmla="*/ 715645 w 1175131"/>
              <a:gd name="connsiteY17" fmla="*/ 145542 h 152400"/>
              <a:gd name="connsiteX18" fmla="*/ 715645 w 1175131"/>
              <a:gd name="connsiteY18" fmla="*/ 6858 h 152400"/>
              <a:gd name="connsiteX20" fmla="*/ 459486 w 1175131"/>
              <a:gd name="connsiteY20" fmla="*/ 6858 h 152400"/>
              <a:gd name="connsiteX21" fmla="*/ 459486 w 1175131"/>
              <a:gd name="connsiteY21" fmla="*/ 145542 h 152400"/>
              <a:gd name="connsiteX22" fmla="*/ 564769 w 1175131"/>
              <a:gd name="connsiteY22" fmla="*/ 145542 h 152400"/>
              <a:gd name="connsiteX23" fmla="*/ 564769 w 1175131"/>
              <a:gd name="connsiteY23" fmla="*/ 6858 h 152400"/>
              <a:gd name="connsiteX25" fmla="*/ 308610 w 1175131"/>
              <a:gd name="connsiteY25" fmla="*/ 6858 h 152400"/>
              <a:gd name="connsiteX26" fmla="*/ 308610 w 1175131"/>
              <a:gd name="connsiteY26" fmla="*/ 145542 h 152400"/>
              <a:gd name="connsiteX27" fmla="*/ 413893 w 1175131"/>
              <a:gd name="connsiteY27" fmla="*/ 145542 h 152400"/>
              <a:gd name="connsiteX28" fmla="*/ 413893 w 1175131"/>
              <a:gd name="connsiteY28" fmla="*/ 6858 h 152400"/>
              <a:gd name="connsiteX30" fmla="*/ 157734 w 1175131"/>
              <a:gd name="connsiteY30" fmla="*/ 6858 h 152400"/>
              <a:gd name="connsiteX31" fmla="*/ 157734 w 1175131"/>
              <a:gd name="connsiteY31" fmla="*/ 145542 h 152400"/>
              <a:gd name="connsiteX32" fmla="*/ 263017 w 1175131"/>
              <a:gd name="connsiteY32" fmla="*/ 145542 h 152400"/>
              <a:gd name="connsiteX33" fmla="*/ 263017 w 1175131"/>
              <a:gd name="connsiteY33" fmla="*/ 6858 h 152400"/>
              <a:gd name="connsiteX35" fmla="*/ 6858 w 1175131"/>
              <a:gd name="connsiteY35" fmla="*/ 6858 h 152400"/>
              <a:gd name="connsiteX36" fmla="*/ 6858 w 1175131"/>
              <a:gd name="connsiteY36" fmla="*/ 145542 h 152400"/>
              <a:gd name="connsiteX37" fmla="*/ 112141 w 1175131"/>
              <a:gd name="connsiteY37" fmla="*/ 145542 h 152400"/>
              <a:gd name="connsiteX38" fmla="*/ 112141 w 1175131"/>
              <a:gd name="connsiteY38" fmla="*/ 6858 h 152400"/>
              <a:gd name="connsiteX40" fmla="*/ 1056132 w 1175131"/>
              <a:gd name="connsiteY40" fmla="*/ 0 h 152400"/>
              <a:gd name="connsiteX41" fmla="*/ 1175131 w 1175131"/>
              <a:gd name="connsiteY41" fmla="*/ 0 h 152400"/>
              <a:gd name="connsiteX42" fmla="*/ 1175131 w 1175131"/>
              <a:gd name="connsiteY42" fmla="*/ 152400 h 152400"/>
              <a:gd name="connsiteX43" fmla="*/ 1056132 w 1175131"/>
              <a:gd name="connsiteY43" fmla="*/ 152400 h 152400"/>
              <a:gd name="connsiteX45" fmla="*/ 905256 w 1175131"/>
              <a:gd name="connsiteY45" fmla="*/ 0 h 152400"/>
              <a:gd name="connsiteX46" fmla="*/ 1024255 w 1175131"/>
              <a:gd name="connsiteY46" fmla="*/ 0 h 152400"/>
              <a:gd name="connsiteX47" fmla="*/ 1024255 w 1175131"/>
              <a:gd name="connsiteY47" fmla="*/ 152400 h 152400"/>
              <a:gd name="connsiteX48" fmla="*/ 905256 w 1175131"/>
              <a:gd name="connsiteY48" fmla="*/ 152400 h 152400"/>
              <a:gd name="connsiteX50" fmla="*/ 754380 w 1175131"/>
              <a:gd name="connsiteY50" fmla="*/ 0 h 152400"/>
              <a:gd name="connsiteX51" fmla="*/ 873379 w 1175131"/>
              <a:gd name="connsiteY51" fmla="*/ 0 h 152400"/>
              <a:gd name="connsiteX52" fmla="*/ 873379 w 1175131"/>
              <a:gd name="connsiteY52" fmla="*/ 152400 h 152400"/>
              <a:gd name="connsiteX53" fmla="*/ 754380 w 1175131"/>
              <a:gd name="connsiteY53" fmla="*/ 152400 h 152400"/>
              <a:gd name="connsiteX55" fmla="*/ 603504 w 1175131"/>
              <a:gd name="connsiteY55" fmla="*/ 0 h 152400"/>
              <a:gd name="connsiteX56" fmla="*/ 722503 w 1175131"/>
              <a:gd name="connsiteY56" fmla="*/ 0 h 152400"/>
              <a:gd name="connsiteX57" fmla="*/ 722503 w 1175131"/>
              <a:gd name="connsiteY57" fmla="*/ 152400 h 152400"/>
              <a:gd name="connsiteX58" fmla="*/ 603504 w 1175131"/>
              <a:gd name="connsiteY58" fmla="*/ 152400 h 152400"/>
              <a:gd name="connsiteX60" fmla="*/ 452628 w 1175131"/>
              <a:gd name="connsiteY60" fmla="*/ 0 h 152400"/>
              <a:gd name="connsiteX61" fmla="*/ 571627 w 1175131"/>
              <a:gd name="connsiteY61" fmla="*/ 0 h 152400"/>
              <a:gd name="connsiteX62" fmla="*/ 571627 w 1175131"/>
              <a:gd name="connsiteY62" fmla="*/ 152400 h 152400"/>
              <a:gd name="connsiteX63" fmla="*/ 452628 w 1175131"/>
              <a:gd name="connsiteY63" fmla="*/ 152400 h 152400"/>
              <a:gd name="connsiteX65" fmla="*/ 301752 w 1175131"/>
              <a:gd name="connsiteY65" fmla="*/ 0 h 152400"/>
              <a:gd name="connsiteX66" fmla="*/ 420751 w 1175131"/>
              <a:gd name="connsiteY66" fmla="*/ 0 h 152400"/>
              <a:gd name="connsiteX67" fmla="*/ 420751 w 1175131"/>
              <a:gd name="connsiteY67" fmla="*/ 152400 h 152400"/>
              <a:gd name="connsiteX68" fmla="*/ 301752 w 1175131"/>
              <a:gd name="connsiteY68" fmla="*/ 152400 h 152400"/>
              <a:gd name="connsiteX70" fmla="*/ 150876 w 1175131"/>
              <a:gd name="connsiteY70" fmla="*/ 0 h 152400"/>
              <a:gd name="connsiteX71" fmla="*/ 269875 w 1175131"/>
              <a:gd name="connsiteY71" fmla="*/ 0 h 152400"/>
              <a:gd name="connsiteX72" fmla="*/ 269875 w 1175131"/>
              <a:gd name="connsiteY72" fmla="*/ 152400 h 152400"/>
              <a:gd name="connsiteX73" fmla="*/ 150876 w 1175131"/>
              <a:gd name="connsiteY73" fmla="*/ 152400 h 152400"/>
              <a:gd name="connsiteX75" fmla="*/ 0 w 1175131"/>
              <a:gd name="connsiteY75" fmla="*/ 0 h 152400"/>
              <a:gd name="connsiteX76" fmla="*/ 118999 w 1175131"/>
              <a:gd name="connsiteY76" fmla="*/ 0 h 152400"/>
              <a:gd name="connsiteX77" fmla="*/ 118999 w 1175131"/>
              <a:gd name="connsiteY77" fmla="*/ 152400 h 152400"/>
              <a:gd name="connsiteX78" fmla="*/ 0 w 1175131"/>
              <a:gd name="connsiteY7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</a:cxnLst>
            <a:rect l="l" t="t" r="r" b="b"/>
            <a:pathLst>
              <a:path w="1175131" h="152400"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643118" y="6789801"/>
            <a:ext cx="1175131" cy="152400"/>
          </a:xfrm>
          <a:custGeom>
            <a:avLst/>
            <a:gdLst>
              <a:gd name="connsiteX0" fmla="*/ 1062990 w 1175131"/>
              <a:gd name="connsiteY0" fmla="*/ 6858 h 152400"/>
              <a:gd name="connsiteX1" fmla="*/ 1062990 w 1175131"/>
              <a:gd name="connsiteY1" fmla="*/ 145542 h 152400"/>
              <a:gd name="connsiteX2" fmla="*/ 1168273 w 1175131"/>
              <a:gd name="connsiteY2" fmla="*/ 145542 h 152400"/>
              <a:gd name="connsiteX3" fmla="*/ 1168273 w 1175131"/>
              <a:gd name="connsiteY3" fmla="*/ 6858 h 152400"/>
              <a:gd name="connsiteX5" fmla="*/ 912114 w 1175131"/>
              <a:gd name="connsiteY5" fmla="*/ 6858 h 152400"/>
              <a:gd name="connsiteX6" fmla="*/ 912114 w 1175131"/>
              <a:gd name="connsiteY6" fmla="*/ 145542 h 152400"/>
              <a:gd name="connsiteX7" fmla="*/ 1017397 w 1175131"/>
              <a:gd name="connsiteY7" fmla="*/ 145542 h 152400"/>
              <a:gd name="connsiteX8" fmla="*/ 1017397 w 1175131"/>
              <a:gd name="connsiteY8" fmla="*/ 6858 h 152400"/>
              <a:gd name="connsiteX10" fmla="*/ 761238 w 1175131"/>
              <a:gd name="connsiteY10" fmla="*/ 6858 h 152400"/>
              <a:gd name="connsiteX11" fmla="*/ 761238 w 1175131"/>
              <a:gd name="connsiteY11" fmla="*/ 145542 h 152400"/>
              <a:gd name="connsiteX12" fmla="*/ 866521 w 1175131"/>
              <a:gd name="connsiteY12" fmla="*/ 145542 h 152400"/>
              <a:gd name="connsiteX13" fmla="*/ 866521 w 1175131"/>
              <a:gd name="connsiteY13" fmla="*/ 6858 h 152400"/>
              <a:gd name="connsiteX15" fmla="*/ 610362 w 1175131"/>
              <a:gd name="connsiteY15" fmla="*/ 6858 h 152400"/>
              <a:gd name="connsiteX16" fmla="*/ 610362 w 1175131"/>
              <a:gd name="connsiteY16" fmla="*/ 145542 h 152400"/>
              <a:gd name="connsiteX17" fmla="*/ 715645 w 1175131"/>
              <a:gd name="connsiteY17" fmla="*/ 145542 h 152400"/>
              <a:gd name="connsiteX18" fmla="*/ 715645 w 1175131"/>
              <a:gd name="connsiteY18" fmla="*/ 6858 h 152400"/>
              <a:gd name="connsiteX20" fmla="*/ 459486 w 1175131"/>
              <a:gd name="connsiteY20" fmla="*/ 6858 h 152400"/>
              <a:gd name="connsiteX21" fmla="*/ 459486 w 1175131"/>
              <a:gd name="connsiteY21" fmla="*/ 145542 h 152400"/>
              <a:gd name="connsiteX22" fmla="*/ 564769 w 1175131"/>
              <a:gd name="connsiteY22" fmla="*/ 145542 h 152400"/>
              <a:gd name="connsiteX23" fmla="*/ 564769 w 1175131"/>
              <a:gd name="connsiteY23" fmla="*/ 6858 h 152400"/>
              <a:gd name="connsiteX25" fmla="*/ 308610 w 1175131"/>
              <a:gd name="connsiteY25" fmla="*/ 6858 h 152400"/>
              <a:gd name="connsiteX26" fmla="*/ 308610 w 1175131"/>
              <a:gd name="connsiteY26" fmla="*/ 145542 h 152400"/>
              <a:gd name="connsiteX27" fmla="*/ 413893 w 1175131"/>
              <a:gd name="connsiteY27" fmla="*/ 145542 h 152400"/>
              <a:gd name="connsiteX28" fmla="*/ 413893 w 1175131"/>
              <a:gd name="connsiteY28" fmla="*/ 6858 h 152400"/>
              <a:gd name="connsiteX30" fmla="*/ 157734 w 1175131"/>
              <a:gd name="connsiteY30" fmla="*/ 6858 h 152400"/>
              <a:gd name="connsiteX31" fmla="*/ 157734 w 1175131"/>
              <a:gd name="connsiteY31" fmla="*/ 145542 h 152400"/>
              <a:gd name="connsiteX32" fmla="*/ 263017 w 1175131"/>
              <a:gd name="connsiteY32" fmla="*/ 145542 h 152400"/>
              <a:gd name="connsiteX33" fmla="*/ 263017 w 1175131"/>
              <a:gd name="connsiteY33" fmla="*/ 6858 h 152400"/>
              <a:gd name="connsiteX35" fmla="*/ 6858 w 1175131"/>
              <a:gd name="connsiteY35" fmla="*/ 6858 h 152400"/>
              <a:gd name="connsiteX36" fmla="*/ 6858 w 1175131"/>
              <a:gd name="connsiteY36" fmla="*/ 145542 h 152400"/>
              <a:gd name="connsiteX37" fmla="*/ 112141 w 1175131"/>
              <a:gd name="connsiteY37" fmla="*/ 145542 h 152400"/>
              <a:gd name="connsiteX38" fmla="*/ 112141 w 1175131"/>
              <a:gd name="connsiteY38" fmla="*/ 6858 h 152400"/>
              <a:gd name="connsiteX40" fmla="*/ 1056132 w 1175131"/>
              <a:gd name="connsiteY40" fmla="*/ 0 h 152400"/>
              <a:gd name="connsiteX41" fmla="*/ 1175131 w 1175131"/>
              <a:gd name="connsiteY41" fmla="*/ 0 h 152400"/>
              <a:gd name="connsiteX42" fmla="*/ 1175131 w 1175131"/>
              <a:gd name="connsiteY42" fmla="*/ 152400 h 152400"/>
              <a:gd name="connsiteX43" fmla="*/ 1056132 w 1175131"/>
              <a:gd name="connsiteY43" fmla="*/ 152400 h 152400"/>
              <a:gd name="connsiteX45" fmla="*/ 905256 w 1175131"/>
              <a:gd name="connsiteY45" fmla="*/ 0 h 152400"/>
              <a:gd name="connsiteX46" fmla="*/ 1024255 w 1175131"/>
              <a:gd name="connsiteY46" fmla="*/ 0 h 152400"/>
              <a:gd name="connsiteX47" fmla="*/ 1024255 w 1175131"/>
              <a:gd name="connsiteY47" fmla="*/ 152400 h 152400"/>
              <a:gd name="connsiteX48" fmla="*/ 905256 w 1175131"/>
              <a:gd name="connsiteY48" fmla="*/ 152400 h 152400"/>
              <a:gd name="connsiteX50" fmla="*/ 754380 w 1175131"/>
              <a:gd name="connsiteY50" fmla="*/ 0 h 152400"/>
              <a:gd name="connsiteX51" fmla="*/ 873379 w 1175131"/>
              <a:gd name="connsiteY51" fmla="*/ 0 h 152400"/>
              <a:gd name="connsiteX52" fmla="*/ 873379 w 1175131"/>
              <a:gd name="connsiteY52" fmla="*/ 152400 h 152400"/>
              <a:gd name="connsiteX53" fmla="*/ 754380 w 1175131"/>
              <a:gd name="connsiteY53" fmla="*/ 152400 h 152400"/>
              <a:gd name="connsiteX55" fmla="*/ 603504 w 1175131"/>
              <a:gd name="connsiteY55" fmla="*/ 0 h 152400"/>
              <a:gd name="connsiteX56" fmla="*/ 722503 w 1175131"/>
              <a:gd name="connsiteY56" fmla="*/ 0 h 152400"/>
              <a:gd name="connsiteX57" fmla="*/ 722503 w 1175131"/>
              <a:gd name="connsiteY57" fmla="*/ 152400 h 152400"/>
              <a:gd name="connsiteX58" fmla="*/ 603504 w 1175131"/>
              <a:gd name="connsiteY58" fmla="*/ 152400 h 152400"/>
              <a:gd name="connsiteX60" fmla="*/ 452628 w 1175131"/>
              <a:gd name="connsiteY60" fmla="*/ 0 h 152400"/>
              <a:gd name="connsiteX61" fmla="*/ 571627 w 1175131"/>
              <a:gd name="connsiteY61" fmla="*/ 0 h 152400"/>
              <a:gd name="connsiteX62" fmla="*/ 571627 w 1175131"/>
              <a:gd name="connsiteY62" fmla="*/ 152400 h 152400"/>
              <a:gd name="connsiteX63" fmla="*/ 452628 w 1175131"/>
              <a:gd name="connsiteY63" fmla="*/ 152400 h 152400"/>
              <a:gd name="connsiteX65" fmla="*/ 301752 w 1175131"/>
              <a:gd name="connsiteY65" fmla="*/ 0 h 152400"/>
              <a:gd name="connsiteX66" fmla="*/ 420751 w 1175131"/>
              <a:gd name="connsiteY66" fmla="*/ 0 h 152400"/>
              <a:gd name="connsiteX67" fmla="*/ 420751 w 1175131"/>
              <a:gd name="connsiteY67" fmla="*/ 152400 h 152400"/>
              <a:gd name="connsiteX68" fmla="*/ 301752 w 1175131"/>
              <a:gd name="connsiteY68" fmla="*/ 152400 h 152400"/>
              <a:gd name="connsiteX70" fmla="*/ 150876 w 1175131"/>
              <a:gd name="connsiteY70" fmla="*/ 0 h 152400"/>
              <a:gd name="connsiteX71" fmla="*/ 269875 w 1175131"/>
              <a:gd name="connsiteY71" fmla="*/ 0 h 152400"/>
              <a:gd name="connsiteX72" fmla="*/ 269875 w 1175131"/>
              <a:gd name="connsiteY72" fmla="*/ 152400 h 152400"/>
              <a:gd name="connsiteX73" fmla="*/ 150876 w 1175131"/>
              <a:gd name="connsiteY73" fmla="*/ 152400 h 152400"/>
              <a:gd name="connsiteX75" fmla="*/ 0 w 1175131"/>
              <a:gd name="connsiteY75" fmla="*/ 0 h 152400"/>
              <a:gd name="connsiteX76" fmla="*/ 118999 w 1175131"/>
              <a:gd name="connsiteY76" fmla="*/ 0 h 152400"/>
              <a:gd name="connsiteX77" fmla="*/ 118999 w 1175131"/>
              <a:gd name="connsiteY77" fmla="*/ 152400 h 152400"/>
              <a:gd name="connsiteX78" fmla="*/ 0 w 1175131"/>
              <a:gd name="connsiteY7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</a:cxnLst>
            <a:rect l="l" t="t" r="r" b="b"/>
            <a:pathLst>
              <a:path w="1175131" h="152400"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6973688"/>
            <a:ext cx="62572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Durée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4346194" y="6968109"/>
            <a:ext cx="420751" cy="152400"/>
          </a:xfrm>
          <a:custGeom>
            <a:avLst/>
            <a:gdLst>
              <a:gd name="connsiteX0" fmla="*/ 308610 w 420751"/>
              <a:gd name="connsiteY0" fmla="*/ 6858 h 152400"/>
              <a:gd name="connsiteX1" fmla="*/ 308610 w 420751"/>
              <a:gd name="connsiteY1" fmla="*/ 145542 h 152400"/>
              <a:gd name="connsiteX2" fmla="*/ 413893 w 420751"/>
              <a:gd name="connsiteY2" fmla="*/ 145542 h 152400"/>
              <a:gd name="connsiteX3" fmla="*/ 413893 w 420751"/>
              <a:gd name="connsiteY3" fmla="*/ 6858 h 152400"/>
              <a:gd name="connsiteX5" fmla="*/ 157734 w 420751"/>
              <a:gd name="connsiteY5" fmla="*/ 6858 h 152400"/>
              <a:gd name="connsiteX6" fmla="*/ 157734 w 420751"/>
              <a:gd name="connsiteY6" fmla="*/ 145542 h 152400"/>
              <a:gd name="connsiteX7" fmla="*/ 263017 w 420751"/>
              <a:gd name="connsiteY7" fmla="*/ 145542 h 152400"/>
              <a:gd name="connsiteX8" fmla="*/ 263017 w 420751"/>
              <a:gd name="connsiteY8" fmla="*/ 6858 h 152400"/>
              <a:gd name="connsiteX10" fmla="*/ 6858 w 420751"/>
              <a:gd name="connsiteY10" fmla="*/ 6858 h 152400"/>
              <a:gd name="connsiteX11" fmla="*/ 6858 w 420751"/>
              <a:gd name="connsiteY11" fmla="*/ 145542 h 152400"/>
              <a:gd name="connsiteX12" fmla="*/ 112141 w 420751"/>
              <a:gd name="connsiteY12" fmla="*/ 145542 h 152400"/>
              <a:gd name="connsiteX13" fmla="*/ 112141 w 420751"/>
              <a:gd name="connsiteY13" fmla="*/ 6858 h 152400"/>
              <a:gd name="connsiteX15" fmla="*/ 301752 w 420751"/>
              <a:gd name="connsiteY15" fmla="*/ 0 h 152400"/>
              <a:gd name="connsiteX16" fmla="*/ 420751 w 420751"/>
              <a:gd name="connsiteY16" fmla="*/ 0 h 152400"/>
              <a:gd name="connsiteX17" fmla="*/ 420751 w 420751"/>
              <a:gd name="connsiteY17" fmla="*/ 152400 h 152400"/>
              <a:gd name="connsiteX18" fmla="*/ 301752 w 420751"/>
              <a:gd name="connsiteY18" fmla="*/ 152400 h 152400"/>
              <a:gd name="connsiteX20" fmla="*/ 150876 w 420751"/>
              <a:gd name="connsiteY20" fmla="*/ 0 h 152400"/>
              <a:gd name="connsiteX21" fmla="*/ 269875 w 420751"/>
              <a:gd name="connsiteY21" fmla="*/ 0 h 152400"/>
              <a:gd name="connsiteX22" fmla="*/ 269875 w 420751"/>
              <a:gd name="connsiteY22" fmla="*/ 152400 h 152400"/>
              <a:gd name="connsiteX23" fmla="*/ 150876 w 420751"/>
              <a:gd name="connsiteY23" fmla="*/ 152400 h 152400"/>
              <a:gd name="connsiteX25" fmla="*/ 0 w 420751"/>
              <a:gd name="connsiteY25" fmla="*/ 0 h 152400"/>
              <a:gd name="connsiteX26" fmla="*/ 118999 w 420751"/>
              <a:gd name="connsiteY26" fmla="*/ 0 h 152400"/>
              <a:gd name="connsiteX27" fmla="*/ 118999 w 420751"/>
              <a:gd name="connsiteY27" fmla="*/ 152400 h 152400"/>
              <a:gd name="connsiteX28" fmla="*/ 0 w 420751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51" h="152400"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346194" y="6968109"/>
            <a:ext cx="420751" cy="152400"/>
          </a:xfrm>
          <a:custGeom>
            <a:avLst/>
            <a:gdLst>
              <a:gd name="connsiteX0" fmla="*/ 308610 w 420751"/>
              <a:gd name="connsiteY0" fmla="*/ 6858 h 152400"/>
              <a:gd name="connsiteX1" fmla="*/ 308610 w 420751"/>
              <a:gd name="connsiteY1" fmla="*/ 145542 h 152400"/>
              <a:gd name="connsiteX2" fmla="*/ 413893 w 420751"/>
              <a:gd name="connsiteY2" fmla="*/ 145542 h 152400"/>
              <a:gd name="connsiteX3" fmla="*/ 413893 w 420751"/>
              <a:gd name="connsiteY3" fmla="*/ 6858 h 152400"/>
              <a:gd name="connsiteX5" fmla="*/ 157734 w 420751"/>
              <a:gd name="connsiteY5" fmla="*/ 6858 h 152400"/>
              <a:gd name="connsiteX6" fmla="*/ 157734 w 420751"/>
              <a:gd name="connsiteY6" fmla="*/ 145542 h 152400"/>
              <a:gd name="connsiteX7" fmla="*/ 263017 w 420751"/>
              <a:gd name="connsiteY7" fmla="*/ 145542 h 152400"/>
              <a:gd name="connsiteX8" fmla="*/ 263017 w 420751"/>
              <a:gd name="connsiteY8" fmla="*/ 6858 h 152400"/>
              <a:gd name="connsiteX10" fmla="*/ 6858 w 420751"/>
              <a:gd name="connsiteY10" fmla="*/ 6858 h 152400"/>
              <a:gd name="connsiteX11" fmla="*/ 6858 w 420751"/>
              <a:gd name="connsiteY11" fmla="*/ 145542 h 152400"/>
              <a:gd name="connsiteX12" fmla="*/ 112141 w 420751"/>
              <a:gd name="connsiteY12" fmla="*/ 145542 h 152400"/>
              <a:gd name="connsiteX13" fmla="*/ 112141 w 420751"/>
              <a:gd name="connsiteY13" fmla="*/ 6858 h 152400"/>
              <a:gd name="connsiteX15" fmla="*/ 301752 w 420751"/>
              <a:gd name="connsiteY15" fmla="*/ 0 h 152400"/>
              <a:gd name="connsiteX16" fmla="*/ 420751 w 420751"/>
              <a:gd name="connsiteY16" fmla="*/ 0 h 152400"/>
              <a:gd name="connsiteX17" fmla="*/ 420751 w 420751"/>
              <a:gd name="connsiteY17" fmla="*/ 152400 h 152400"/>
              <a:gd name="connsiteX18" fmla="*/ 301752 w 420751"/>
              <a:gd name="connsiteY18" fmla="*/ 152400 h 152400"/>
              <a:gd name="connsiteX20" fmla="*/ 150876 w 420751"/>
              <a:gd name="connsiteY20" fmla="*/ 0 h 152400"/>
              <a:gd name="connsiteX21" fmla="*/ 269875 w 420751"/>
              <a:gd name="connsiteY21" fmla="*/ 0 h 152400"/>
              <a:gd name="connsiteX22" fmla="*/ 269875 w 420751"/>
              <a:gd name="connsiteY22" fmla="*/ 152400 h 152400"/>
              <a:gd name="connsiteX23" fmla="*/ 150876 w 420751"/>
              <a:gd name="connsiteY23" fmla="*/ 152400 h 152400"/>
              <a:gd name="connsiteX25" fmla="*/ 0 w 420751"/>
              <a:gd name="connsiteY25" fmla="*/ 0 h 152400"/>
              <a:gd name="connsiteX26" fmla="*/ 118999 w 420751"/>
              <a:gd name="connsiteY26" fmla="*/ 0 h 152400"/>
              <a:gd name="connsiteX27" fmla="*/ 118999 w 420751"/>
              <a:gd name="connsiteY27" fmla="*/ 152400 h 152400"/>
              <a:gd name="connsiteX28" fmla="*/ 0 w 420751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51" h="152400"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821301" y="6973688"/>
            <a:ext cx="461957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mois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31971" y="7313540"/>
            <a:ext cx="182604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Situation avant ce contrat : </a:t>
            </a:r>
          </a:p>
        </p:txBody>
      </p:sp>
      <p:sp>
        <p:nvSpPr>
          <p:cNvPr id="4" name="Freeform 3"/>
          <p:cNvSpPr/>
          <p:nvPr/>
        </p:nvSpPr>
        <p:spPr>
          <a:xfrm>
            <a:off x="5542534" y="7307961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42534" y="7307961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7536044"/>
            <a:ext cx="2690423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Type de minimum social, si bénéficiaire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6403594" y="7530465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03594" y="7530465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7758548"/>
            <a:ext cx="2511658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Diplôme ou titre le plus élevé obtenu : </a:t>
            </a:r>
          </a:p>
        </p:txBody>
      </p:sp>
      <p:sp>
        <p:nvSpPr>
          <p:cNvPr id="4" name="Freeform 3"/>
          <p:cNvSpPr/>
          <p:nvPr/>
        </p:nvSpPr>
        <p:spPr>
          <a:xfrm>
            <a:off x="6225286" y="7752969"/>
            <a:ext cx="269875" cy="152400"/>
          </a:xfrm>
          <a:custGeom>
            <a:avLst/>
            <a:gdLst>
              <a:gd name="connsiteX0" fmla="*/ 6858 w 269875"/>
              <a:gd name="connsiteY0" fmla="*/ 6858 h 152400"/>
              <a:gd name="connsiteX1" fmla="*/ 6858 w 269875"/>
              <a:gd name="connsiteY1" fmla="*/ 145542 h 152400"/>
              <a:gd name="connsiteX2" fmla="*/ 112141 w 269875"/>
              <a:gd name="connsiteY2" fmla="*/ 145542 h 152400"/>
              <a:gd name="connsiteX3" fmla="*/ 112141 w 269875"/>
              <a:gd name="connsiteY3" fmla="*/ 6858 h 152400"/>
              <a:gd name="connsiteX5" fmla="*/ 0 w 269875"/>
              <a:gd name="connsiteY5" fmla="*/ 0 h 152400"/>
              <a:gd name="connsiteX6" fmla="*/ 118999 w 269875"/>
              <a:gd name="connsiteY6" fmla="*/ 0 h 152400"/>
              <a:gd name="connsiteX7" fmla="*/ 118999 w 269875"/>
              <a:gd name="connsiteY7" fmla="*/ 152400 h 152400"/>
              <a:gd name="connsiteX8" fmla="*/ 0 w 269875"/>
              <a:gd name="connsiteY8" fmla="*/ 152400 h 152400"/>
              <a:gd name="connsiteX10" fmla="*/ 157734 w 269875"/>
              <a:gd name="connsiteY10" fmla="*/ 6858 h 152400"/>
              <a:gd name="connsiteX11" fmla="*/ 157734 w 269875"/>
              <a:gd name="connsiteY11" fmla="*/ 145542 h 152400"/>
              <a:gd name="connsiteX12" fmla="*/ 263017 w 269875"/>
              <a:gd name="connsiteY12" fmla="*/ 145542 h 152400"/>
              <a:gd name="connsiteX13" fmla="*/ 263017 w 269875"/>
              <a:gd name="connsiteY13" fmla="*/ 6858 h 152400"/>
              <a:gd name="connsiteX15" fmla="*/ 150876 w 269875"/>
              <a:gd name="connsiteY15" fmla="*/ 0 h 152400"/>
              <a:gd name="connsiteX16" fmla="*/ 269875 w 269875"/>
              <a:gd name="connsiteY16" fmla="*/ 0 h 152400"/>
              <a:gd name="connsiteX17" fmla="*/ 269875 w 269875"/>
              <a:gd name="connsiteY17" fmla="*/ 152400 h 152400"/>
              <a:gd name="connsiteX18" fmla="*/ 150876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286" y="7752969"/>
            <a:ext cx="269875" cy="152400"/>
          </a:xfrm>
          <a:custGeom>
            <a:avLst/>
            <a:gdLst>
              <a:gd name="connsiteX0" fmla="*/ 6858 w 269875"/>
              <a:gd name="connsiteY0" fmla="*/ 6858 h 152400"/>
              <a:gd name="connsiteX1" fmla="*/ 6858 w 269875"/>
              <a:gd name="connsiteY1" fmla="*/ 145542 h 152400"/>
              <a:gd name="connsiteX2" fmla="*/ 112141 w 269875"/>
              <a:gd name="connsiteY2" fmla="*/ 145542 h 152400"/>
              <a:gd name="connsiteX3" fmla="*/ 112141 w 269875"/>
              <a:gd name="connsiteY3" fmla="*/ 6858 h 152400"/>
              <a:gd name="connsiteX5" fmla="*/ 0 w 269875"/>
              <a:gd name="connsiteY5" fmla="*/ 0 h 152400"/>
              <a:gd name="connsiteX6" fmla="*/ 118999 w 269875"/>
              <a:gd name="connsiteY6" fmla="*/ 0 h 152400"/>
              <a:gd name="connsiteX7" fmla="*/ 118999 w 269875"/>
              <a:gd name="connsiteY7" fmla="*/ 152400 h 152400"/>
              <a:gd name="connsiteX8" fmla="*/ 0 w 269875"/>
              <a:gd name="connsiteY8" fmla="*/ 152400 h 152400"/>
              <a:gd name="connsiteX10" fmla="*/ 157734 w 269875"/>
              <a:gd name="connsiteY10" fmla="*/ 6858 h 152400"/>
              <a:gd name="connsiteX11" fmla="*/ 157734 w 269875"/>
              <a:gd name="connsiteY11" fmla="*/ 145542 h 152400"/>
              <a:gd name="connsiteX12" fmla="*/ 263017 w 269875"/>
              <a:gd name="connsiteY12" fmla="*/ 145542 h 152400"/>
              <a:gd name="connsiteX13" fmla="*/ 263017 w 269875"/>
              <a:gd name="connsiteY13" fmla="*/ 6858 h 152400"/>
              <a:gd name="connsiteX15" fmla="*/ 150876 w 269875"/>
              <a:gd name="connsiteY15" fmla="*/ 0 h 152400"/>
              <a:gd name="connsiteX16" fmla="*/ 269875 w 269875"/>
              <a:gd name="connsiteY16" fmla="*/ 0 h 152400"/>
              <a:gd name="connsiteX17" fmla="*/ 269875 w 269875"/>
              <a:gd name="connsiteY17" fmla="*/ 152400 h 152400"/>
              <a:gd name="connsiteX18" fmla="*/ 150876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5837555"/>
            <a:ext cx="6096" cy="2571623"/>
          </a:xfrm>
          <a:custGeom>
            <a:avLst/>
            <a:gdLst>
              <a:gd name="connsiteX0" fmla="*/ 0 w 6096"/>
              <a:gd name="connsiteY0" fmla="*/ 2571623 h 2571623"/>
              <a:gd name="connsiteX1" fmla="*/ 6096 w 6096"/>
              <a:gd name="connsiteY1" fmla="*/ 2571623 h 2571623"/>
              <a:gd name="connsiteX2" fmla="*/ 6096 w 6096"/>
              <a:gd name="connsiteY2" fmla="*/ 0 h 2571623"/>
              <a:gd name="connsiteX3" fmla="*/ 0 w 6096"/>
              <a:gd name="connsiteY3" fmla="*/ 0 h 257162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571623">
                <a:moveTo>
                  <a:pt x="0" y="2571623"/>
                </a:moveTo>
                <a:lnTo>
                  <a:pt x="6096" y="2571623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5837555"/>
            <a:ext cx="6096" cy="2571623"/>
          </a:xfrm>
          <a:custGeom>
            <a:avLst/>
            <a:gdLst>
              <a:gd name="connsiteX0" fmla="*/ 0 w 6096"/>
              <a:gd name="connsiteY0" fmla="*/ 2571623 h 2571623"/>
              <a:gd name="connsiteX1" fmla="*/ 6096 w 6096"/>
              <a:gd name="connsiteY1" fmla="*/ 2571623 h 2571623"/>
              <a:gd name="connsiteX2" fmla="*/ 6096 w 6096"/>
              <a:gd name="connsiteY2" fmla="*/ 0 h 2571623"/>
              <a:gd name="connsiteX3" fmla="*/ 0 w 6096"/>
              <a:gd name="connsiteY3" fmla="*/ 0 h 257162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571623">
                <a:moveTo>
                  <a:pt x="0" y="2571623"/>
                </a:moveTo>
                <a:lnTo>
                  <a:pt x="6096" y="2571623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8415274"/>
            <a:ext cx="7050024" cy="181356"/>
          </a:xfrm>
          <a:custGeom>
            <a:avLst/>
            <a:gdLst>
              <a:gd name="connsiteX0" fmla="*/ 0 w 7050024"/>
              <a:gd name="connsiteY0" fmla="*/ 181356 h 181356"/>
              <a:gd name="connsiteX1" fmla="*/ 7050024 w 7050024"/>
              <a:gd name="connsiteY1" fmla="*/ 181356 h 181356"/>
              <a:gd name="connsiteX2" fmla="*/ 7050024 w 7050024"/>
              <a:gd name="connsiteY2" fmla="*/ 0 h 181356"/>
              <a:gd name="connsiteX3" fmla="*/ 0 w 7050024"/>
              <a:gd name="connsiteY3" fmla="*/ 0 h 1813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50024" h="181356">
                <a:moveTo>
                  <a:pt x="0" y="181356"/>
                </a:moveTo>
                <a:lnTo>
                  <a:pt x="7050024" y="181356"/>
                </a:lnTo>
                <a:lnTo>
                  <a:pt x="705002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8425942"/>
            <a:ext cx="6918706" cy="160020"/>
          </a:xfrm>
          <a:custGeom>
            <a:avLst/>
            <a:gdLst>
              <a:gd name="connsiteX0" fmla="*/ 0 w 6918706"/>
              <a:gd name="connsiteY0" fmla="*/ 160020 h 160020"/>
              <a:gd name="connsiteX1" fmla="*/ 6918706 w 6918706"/>
              <a:gd name="connsiteY1" fmla="*/ 160020 h 160020"/>
              <a:gd name="connsiteX2" fmla="*/ 6918706 w 6918706"/>
              <a:gd name="connsiteY2" fmla="*/ 0 h 160020"/>
              <a:gd name="connsiteX3" fmla="*/ 0 w 6918706"/>
              <a:gd name="connsiteY3" fmla="*/ 0 h 1600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918706" h="160020">
                <a:moveTo>
                  <a:pt x="0" y="160020"/>
                </a:moveTo>
                <a:lnTo>
                  <a:pt x="6918706" y="160020"/>
                </a:lnTo>
                <a:lnTo>
                  <a:pt x="691870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388487" y="8440157"/>
            <a:ext cx="95268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LE TUTEUR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8409177"/>
            <a:ext cx="6096" cy="6097"/>
          </a:xfrm>
          <a:custGeom>
            <a:avLst/>
            <a:gdLst>
              <a:gd name="connsiteX0" fmla="*/ 0 w 6096"/>
              <a:gd name="connsiteY0" fmla="*/ 6097 h 6097"/>
              <a:gd name="connsiteX1" fmla="*/ 6096 w 6096"/>
              <a:gd name="connsiteY1" fmla="*/ 6097 h 6097"/>
              <a:gd name="connsiteX2" fmla="*/ 6096 w 6096"/>
              <a:gd name="connsiteY2" fmla="*/ 0 h 6097"/>
              <a:gd name="connsiteX3" fmla="*/ 0 w 6096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8409177"/>
            <a:ext cx="3507359" cy="6097"/>
          </a:xfrm>
          <a:custGeom>
            <a:avLst/>
            <a:gdLst>
              <a:gd name="connsiteX0" fmla="*/ 0 w 3507359"/>
              <a:gd name="connsiteY0" fmla="*/ 6097 h 6097"/>
              <a:gd name="connsiteX1" fmla="*/ 3507359 w 3507359"/>
              <a:gd name="connsiteY1" fmla="*/ 6097 h 6097"/>
              <a:gd name="connsiteX2" fmla="*/ 3507359 w 3507359"/>
              <a:gd name="connsiteY2" fmla="*/ 0 h 6097"/>
              <a:gd name="connsiteX3" fmla="*/ 0 w 3507359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7359" h="6097">
                <a:moveTo>
                  <a:pt x="0" y="6097"/>
                </a:moveTo>
                <a:lnTo>
                  <a:pt x="3507359" y="6097"/>
                </a:lnTo>
                <a:lnTo>
                  <a:pt x="35073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3391" y="8409177"/>
            <a:ext cx="6096" cy="6097"/>
          </a:xfrm>
          <a:custGeom>
            <a:avLst/>
            <a:gdLst>
              <a:gd name="connsiteX0" fmla="*/ 0 w 6096"/>
              <a:gd name="connsiteY0" fmla="*/ 6097 h 6097"/>
              <a:gd name="connsiteX1" fmla="*/ 6096 w 6096"/>
              <a:gd name="connsiteY1" fmla="*/ 6097 h 6097"/>
              <a:gd name="connsiteX2" fmla="*/ 6096 w 6096"/>
              <a:gd name="connsiteY2" fmla="*/ 0 h 6097"/>
              <a:gd name="connsiteX3" fmla="*/ 0 w 6096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9487" y="8409177"/>
            <a:ext cx="3536569" cy="6097"/>
          </a:xfrm>
          <a:custGeom>
            <a:avLst/>
            <a:gdLst>
              <a:gd name="connsiteX0" fmla="*/ 0 w 3536569"/>
              <a:gd name="connsiteY0" fmla="*/ 6097 h 6097"/>
              <a:gd name="connsiteX1" fmla="*/ 3536569 w 3536569"/>
              <a:gd name="connsiteY1" fmla="*/ 6097 h 6097"/>
              <a:gd name="connsiteX2" fmla="*/ 3536569 w 3536569"/>
              <a:gd name="connsiteY2" fmla="*/ 0 h 6097"/>
              <a:gd name="connsiteX3" fmla="*/ 0 w 3536569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36569" h="6097">
                <a:moveTo>
                  <a:pt x="0" y="6097"/>
                </a:moveTo>
                <a:lnTo>
                  <a:pt x="3536569" y="6097"/>
                </a:lnTo>
                <a:lnTo>
                  <a:pt x="35365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8409177"/>
            <a:ext cx="6096" cy="6097"/>
          </a:xfrm>
          <a:custGeom>
            <a:avLst/>
            <a:gdLst>
              <a:gd name="connsiteX0" fmla="*/ 0 w 6096"/>
              <a:gd name="connsiteY0" fmla="*/ 6097 h 6097"/>
              <a:gd name="connsiteX1" fmla="*/ 6096 w 6096"/>
              <a:gd name="connsiteY1" fmla="*/ 6097 h 6097"/>
              <a:gd name="connsiteX2" fmla="*/ 6096 w 6096"/>
              <a:gd name="connsiteY2" fmla="*/ 0 h 6097"/>
              <a:gd name="connsiteX3" fmla="*/ 0 w 6096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8415274"/>
            <a:ext cx="6096" cy="181356"/>
          </a:xfrm>
          <a:custGeom>
            <a:avLst/>
            <a:gdLst>
              <a:gd name="connsiteX0" fmla="*/ 0 w 6096"/>
              <a:gd name="connsiteY0" fmla="*/ 181356 h 181356"/>
              <a:gd name="connsiteX1" fmla="*/ 6096 w 6096"/>
              <a:gd name="connsiteY1" fmla="*/ 181356 h 181356"/>
              <a:gd name="connsiteX2" fmla="*/ 6096 w 6096"/>
              <a:gd name="connsiteY2" fmla="*/ 0 h 181356"/>
              <a:gd name="connsiteX3" fmla="*/ 0 w 6096"/>
              <a:gd name="connsiteY3" fmla="*/ 0 h 1813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81356">
                <a:moveTo>
                  <a:pt x="0" y="181356"/>
                </a:moveTo>
                <a:lnTo>
                  <a:pt x="6096" y="18135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8415274"/>
            <a:ext cx="6096" cy="181356"/>
          </a:xfrm>
          <a:custGeom>
            <a:avLst/>
            <a:gdLst>
              <a:gd name="connsiteX0" fmla="*/ 0 w 6096"/>
              <a:gd name="connsiteY0" fmla="*/ 181356 h 181356"/>
              <a:gd name="connsiteX1" fmla="*/ 6096 w 6096"/>
              <a:gd name="connsiteY1" fmla="*/ 181356 h 181356"/>
              <a:gd name="connsiteX2" fmla="*/ 6096 w 6096"/>
              <a:gd name="connsiteY2" fmla="*/ 0 h 181356"/>
              <a:gd name="connsiteX3" fmla="*/ 0 w 6096"/>
              <a:gd name="connsiteY3" fmla="*/ 0 h 1813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81356">
                <a:moveTo>
                  <a:pt x="0" y="181356"/>
                </a:moveTo>
                <a:lnTo>
                  <a:pt x="6096" y="18135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8616941"/>
            <a:ext cx="6493425" cy="30175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Tuteur au sein de l’établissement employeur              Tuteur de l’entreprise utilisatrice, si travail </a:t>
            </a:r>
          </a:p>
          <a:p>
            <a:pPr marL="3510407">
              <a:lnSpc>
                <a:spcPts val="1272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temporaire ou GEIQ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8596630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8596630"/>
            <a:ext cx="3507359" cy="6096"/>
          </a:xfrm>
          <a:custGeom>
            <a:avLst/>
            <a:gdLst>
              <a:gd name="connsiteX0" fmla="*/ 0 w 3507359"/>
              <a:gd name="connsiteY0" fmla="*/ 6096 h 6096"/>
              <a:gd name="connsiteX1" fmla="*/ 3507359 w 3507359"/>
              <a:gd name="connsiteY1" fmla="*/ 6096 h 6096"/>
              <a:gd name="connsiteX2" fmla="*/ 3507359 w 3507359"/>
              <a:gd name="connsiteY2" fmla="*/ 0 h 6096"/>
              <a:gd name="connsiteX3" fmla="*/ 0 w 3507359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7359" h="6096">
                <a:moveTo>
                  <a:pt x="0" y="6096"/>
                </a:moveTo>
                <a:lnTo>
                  <a:pt x="3507359" y="6096"/>
                </a:lnTo>
                <a:lnTo>
                  <a:pt x="35073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3391" y="8596630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9487" y="8596630"/>
            <a:ext cx="3536569" cy="6096"/>
          </a:xfrm>
          <a:custGeom>
            <a:avLst/>
            <a:gdLst>
              <a:gd name="connsiteX0" fmla="*/ 0 w 3536569"/>
              <a:gd name="connsiteY0" fmla="*/ 6096 h 6096"/>
              <a:gd name="connsiteX1" fmla="*/ 3536569 w 3536569"/>
              <a:gd name="connsiteY1" fmla="*/ 6096 h 6096"/>
              <a:gd name="connsiteX2" fmla="*/ 3536569 w 3536569"/>
              <a:gd name="connsiteY2" fmla="*/ 0 h 6096"/>
              <a:gd name="connsiteX3" fmla="*/ 0 w 3536569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36569" h="6096">
                <a:moveTo>
                  <a:pt x="0" y="6096"/>
                </a:moveTo>
                <a:lnTo>
                  <a:pt x="3536569" y="6096"/>
                </a:lnTo>
                <a:lnTo>
                  <a:pt x="35365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8596630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8602726"/>
            <a:ext cx="6096" cy="352044"/>
          </a:xfrm>
          <a:custGeom>
            <a:avLst/>
            <a:gdLst>
              <a:gd name="connsiteX0" fmla="*/ 0 w 6096"/>
              <a:gd name="connsiteY0" fmla="*/ 352044 h 352044"/>
              <a:gd name="connsiteX1" fmla="*/ 6096 w 6096"/>
              <a:gd name="connsiteY1" fmla="*/ 352044 h 352044"/>
              <a:gd name="connsiteX2" fmla="*/ 6096 w 6096"/>
              <a:gd name="connsiteY2" fmla="*/ 0 h 352044"/>
              <a:gd name="connsiteX3" fmla="*/ 0 w 6096"/>
              <a:gd name="connsiteY3" fmla="*/ 0 h 3520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352044">
                <a:moveTo>
                  <a:pt x="0" y="352044"/>
                </a:moveTo>
                <a:lnTo>
                  <a:pt x="6096" y="35204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8602726"/>
            <a:ext cx="6096" cy="352044"/>
          </a:xfrm>
          <a:custGeom>
            <a:avLst/>
            <a:gdLst>
              <a:gd name="connsiteX0" fmla="*/ 0 w 6096"/>
              <a:gd name="connsiteY0" fmla="*/ 352044 h 352044"/>
              <a:gd name="connsiteX1" fmla="*/ 6096 w 6096"/>
              <a:gd name="connsiteY1" fmla="*/ 352044 h 352044"/>
              <a:gd name="connsiteX2" fmla="*/ 6096 w 6096"/>
              <a:gd name="connsiteY2" fmla="*/ 0 h 352044"/>
              <a:gd name="connsiteX3" fmla="*/ 0 w 6096"/>
              <a:gd name="connsiteY3" fmla="*/ 0 h 3520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352044">
                <a:moveTo>
                  <a:pt x="0" y="352044"/>
                </a:moveTo>
                <a:lnTo>
                  <a:pt x="6096" y="35204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8968985"/>
            <a:ext cx="563187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Nom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9139809"/>
            <a:ext cx="3284334" cy="152400"/>
          </a:xfrm>
          <a:custGeom>
            <a:avLst/>
            <a:gdLst>
              <a:gd name="connsiteX0" fmla="*/ 3172193 w 3284334"/>
              <a:gd name="connsiteY0" fmla="*/ 6858 h 152400"/>
              <a:gd name="connsiteX1" fmla="*/ 3172193 w 3284334"/>
              <a:gd name="connsiteY1" fmla="*/ 145542 h 152400"/>
              <a:gd name="connsiteX2" fmla="*/ 3277476 w 3284334"/>
              <a:gd name="connsiteY2" fmla="*/ 145542 h 152400"/>
              <a:gd name="connsiteX3" fmla="*/ 3277476 w 3284334"/>
              <a:gd name="connsiteY3" fmla="*/ 6858 h 152400"/>
              <a:gd name="connsiteX5" fmla="*/ 3021317 w 3284334"/>
              <a:gd name="connsiteY5" fmla="*/ 6858 h 152400"/>
              <a:gd name="connsiteX6" fmla="*/ 3021317 w 3284334"/>
              <a:gd name="connsiteY6" fmla="*/ 145542 h 152400"/>
              <a:gd name="connsiteX7" fmla="*/ 3126600 w 3284334"/>
              <a:gd name="connsiteY7" fmla="*/ 145542 h 152400"/>
              <a:gd name="connsiteX8" fmla="*/ 3126600 w 3284334"/>
              <a:gd name="connsiteY8" fmla="*/ 6858 h 152400"/>
              <a:gd name="connsiteX10" fmla="*/ 2871965 w 3284334"/>
              <a:gd name="connsiteY10" fmla="*/ 6858 h 152400"/>
              <a:gd name="connsiteX11" fmla="*/ 2871965 w 3284334"/>
              <a:gd name="connsiteY11" fmla="*/ 145542 h 152400"/>
              <a:gd name="connsiteX12" fmla="*/ 2977248 w 3284334"/>
              <a:gd name="connsiteY12" fmla="*/ 145542 h 152400"/>
              <a:gd name="connsiteX13" fmla="*/ 2977248 w 3284334"/>
              <a:gd name="connsiteY13" fmla="*/ 6858 h 152400"/>
              <a:gd name="connsiteX15" fmla="*/ 2721089 w 3284334"/>
              <a:gd name="connsiteY15" fmla="*/ 6858 h 152400"/>
              <a:gd name="connsiteX16" fmla="*/ 2721089 w 3284334"/>
              <a:gd name="connsiteY16" fmla="*/ 145542 h 152400"/>
              <a:gd name="connsiteX17" fmla="*/ 2826372 w 3284334"/>
              <a:gd name="connsiteY17" fmla="*/ 145542 h 152400"/>
              <a:gd name="connsiteX18" fmla="*/ 2826372 w 3284334"/>
              <a:gd name="connsiteY18" fmla="*/ 6858 h 152400"/>
              <a:gd name="connsiteX20" fmla="*/ 2570213 w 3284334"/>
              <a:gd name="connsiteY20" fmla="*/ 6858 h 152400"/>
              <a:gd name="connsiteX21" fmla="*/ 2570213 w 3284334"/>
              <a:gd name="connsiteY21" fmla="*/ 145542 h 152400"/>
              <a:gd name="connsiteX22" fmla="*/ 2675496 w 3284334"/>
              <a:gd name="connsiteY22" fmla="*/ 145542 h 152400"/>
              <a:gd name="connsiteX23" fmla="*/ 2675496 w 3284334"/>
              <a:gd name="connsiteY23" fmla="*/ 6858 h 152400"/>
              <a:gd name="connsiteX25" fmla="*/ 2419337 w 3284334"/>
              <a:gd name="connsiteY25" fmla="*/ 6858 h 152400"/>
              <a:gd name="connsiteX26" fmla="*/ 2419337 w 3284334"/>
              <a:gd name="connsiteY26" fmla="*/ 145542 h 152400"/>
              <a:gd name="connsiteX27" fmla="*/ 2524620 w 3284334"/>
              <a:gd name="connsiteY27" fmla="*/ 145542 h 152400"/>
              <a:gd name="connsiteX28" fmla="*/ 2524620 w 3284334"/>
              <a:gd name="connsiteY28" fmla="*/ 6858 h 152400"/>
              <a:gd name="connsiteX30" fmla="*/ 2268461 w 3284334"/>
              <a:gd name="connsiteY30" fmla="*/ 6858 h 152400"/>
              <a:gd name="connsiteX31" fmla="*/ 2268461 w 3284334"/>
              <a:gd name="connsiteY31" fmla="*/ 145542 h 152400"/>
              <a:gd name="connsiteX32" fmla="*/ 2373744 w 3284334"/>
              <a:gd name="connsiteY32" fmla="*/ 145542 h 152400"/>
              <a:gd name="connsiteX33" fmla="*/ 2373744 w 3284334"/>
              <a:gd name="connsiteY33" fmla="*/ 6858 h 152400"/>
              <a:gd name="connsiteX35" fmla="*/ 2117585 w 3284334"/>
              <a:gd name="connsiteY35" fmla="*/ 6858 h 152400"/>
              <a:gd name="connsiteX36" fmla="*/ 2117585 w 3284334"/>
              <a:gd name="connsiteY36" fmla="*/ 145542 h 152400"/>
              <a:gd name="connsiteX37" fmla="*/ 2222868 w 3284334"/>
              <a:gd name="connsiteY37" fmla="*/ 145542 h 152400"/>
              <a:gd name="connsiteX38" fmla="*/ 2222868 w 3284334"/>
              <a:gd name="connsiteY38" fmla="*/ 6858 h 152400"/>
              <a:gd name="connsiteX40" fmla="*/ 1966709 w 3284334"/>
              <a:gd name="connsiteY40" fmla="*/ 6858 h 152400"/>
              <a:gd name="connsiteX41" fmla="*/ 1966709 w 3284334"/>
              <a:gd name="connsiteY41" fmla="*/ 145542 h 152400"/>
              <a:gd name="connsiteX42" fmla="*/ 2071992 w 3284334"/>
              <a:gd name="connsiteY42" fmla="*/ 145542 h 152400"/>
              <a:gd name="connsiteX43" fmla="*/ 2071992 w 3284334"/>
              <a:gd name="connsiteY43" fmla="*/ 6858 h 152400"/>
              <a:gd name="connsiteX45" fmla="*/ 1815833 w 3284334"/>
              <a:gd name="connsiteY45" fmla="*/ 6858 h 152400"/>
              <a:gd name="connsiteX46" fmla="*/ 1815833 w 3284334"/>
              <a:gd name="connsiteY46" fmla="*/ 145542 h 152400"/>
              <a:gd name="connsiteX47" fmla="*/ 1921116 w 3284334"/>
              <a:gd name="connsiteY47" fmla="*/ 145542 h 152400"/>
              <a:gd name="connsiteX48" fmla="*/ 1921116 w 3284334"/>
              <a:gd name="connsiteY48" fmla="*/ 6858 h 152400"/>
              <a:gd name="connsiteX50" fmla="*/ 1664957 w 3284334"/>
              <a:gd name="connsiteY50" fmla="*/ 6858 h 152400"/>
              <a:gd name="connsiteX51" fmla="*/ 1664957 w 3284334"/>
              <a:gd name="connsiteY51" fmla="*/ 145542 h 152400"/>
              <a:gd name="connsiteX52" fmla="*/ 1770240 w 3284334"/>
              <a:gd name="connsiteY52" fmla="*/ 145542 h 152400"/>
              <a:gd name="connsiteX53" fmla="*/ 1770240 w 3284334"/>
              <a:gd name="connsiteY53" fmla="*/ 6858 h 152400"/>
              <a:gd name="connsiteX55" fmla="*/ 1514081 w 3284334"/>
              <a:gd name="connsiteY55" fmla="*/ 6858 h 152400"/>
              <a:gd name="connsiteX56" fmla="*/ 1514081 w 3284334"/>
              <a:gd name="connsiteY56" fmla="*/ 145542 h 152400"/>
              <a:gd name="connsiteX57" fmla="*/ 1619364 w 3284334"/>
              <a:gd name="connsiteY57" fmla="*/ 145542 h 152400"/>
              <a:gd name="connsiteX58" fmla="*/ 1619364 w 3284334"/>
              <a:gd name="connsiteY58" fmla="*/ 6858 h 152400"/>
              <a:gd name="connsiteX60" fmla="*/ 1364729 w 3284334"/>
              <a:gd name="connsiteY60" fmla="*/ 6858 h 152400"/>
              <a:gd name="connsiteX61" fmla="*/ 1364729 w 3284334"/>
              <a:gd name="connsiteY61" fmla="*/ 145542 h 152400"/>
              <a:gd name="connsiteX62" fmla="*/ 1470012 w 3284334"/>
              <a:gd name="connsiteY62" fmla="*/ 145542 h 152400"/>
              <a:gd name="connsiteX63" fmla="*/ 1470012 w 3284334"/>
              <a:gd name="connsiteY63" fmla="*/ 6858 h 152400"/>
              <a:gd name="connsiteX65" fmla="*/ 1213853 w 3284334"/>
              <a:gd name="connsiteY65" fmla="*/ 6858 h 152400"/>
              <a:gd name="connsiteX66" fmla="*/ 1213853 w 3284334"/>
              <a:gd name="connsiteY66" fmla="*/ 145542 h 152400"/>
              <a:gd name="connsiteX67" fmla="*/ 1319136 w 3284334"/>
              <a:gd name="connsiteY67" fmla="*/ 145542 h 152400"/>
              <a:gd name="connsiteX68" fmla="*/ 1319136 w 3284334"/>
              <a:gd name="connsiteY68" fmla="*/ 6858 h 152400"/>
              <a:gd name="connsiteX70" fmla="*/ 1062977 w 3284334"/>
              <a:gd name="connsiteY70" fmla="*/ 6858 h 152400"/>
              <a:gd name="connsiteX71" fmla="*/ 1062977 w 3284334"/>
              <a:gd name="connsiteY71" fmla="*/ 145542 h 152400"/>
              <a:gd name="connsiteX72" fmla="*/ 1168260 w 3284334"/>
              <a:gd name="connsiteY72" fmla="*/ 145542 h 152400"/>
              <a:gd name="connsiteX73" fmla="*/ 1168260 w 3284334"/>
              <a:gd name="connsiteY73" fmla="*/ 6858 h 152400"/>
              <a:gd name="connsiteX75" fmla="*/ 912101 w 3284334"/>
              <a:gd name="connsiteY75" fmla="*/ 6858 h 152400"/>
              <a:gd name="connsiteX76" fmla="*/ 912101 w 3284334"/>
              <a:gd name="connsiteY76" fmla="*/ 145542 h 152400"/>
              <a:gd name="connsiteX77" fmla="*/ 1017384 w 3284334"/>
              <a:gd name="connsiteY77" fmla="*/ 145542 h 152400"/>
              <a:gd name="connsiteX78" fmla="*/ 1017384 w 3284334"/>
              <a:gd name="connsiteY78" fmla="*/ 6858 h 152400"/>
              <a:gd name="connsiteX80" fmla="*/ 761225 w 3284334"/>
              <a:gd name="connsiteY80" fmla="*/ 6858 h 152400"/>
              <a:gd name="connsiteX81" fmla="*/ 761225 w 3284334"/>
              <a:gd name="connsiteY81" fmla="*/ 145542 h 152400"/>
              <a:gd name="connsiteX82" fmla="*/ 866521 w 3284334"/>
              <a:gd name="connsiteY82" fmla="*/ 145542 h 152400"/>
              <a:gd name="connsiteX83" fmla="*/ 866521 w 3284334"/>
              <a:gd name="connsiteY83" fmla="*/ 6858 h 152400"/>
              <a:gd name="connsiteX85" fmla="*/ 610349 w 3284334"/>
              <a:gd name="connsiteY85" fmla="*/ 6858 h 152400"/>
              <a:gd name="connsiteX86" fmla="*/ 610349 w 3284334"/>
              <a:gd name="connsiteY86" fmla="*/ 145542 h 152400"/>
              <a:gd name="connsiteX87" fmla="*/ 715645 w 3284334"/>
              <a:gd name="connsiteY87" fmla="*/ 145542 h 152400"/>
              <a:gd name="connsiteX88" fmla="*/ 715645 w 3284334"/>
              <a:gd name="connsiteY88" fmla="*/ 6858 h 152400"/>
              <a:gd name="connsiteX90" fmla="*/ 459473 w 3284334"/>
              <a:gd name="connsiteY90" fmla="*/ 6858 h 152400"/>
              <a:gd name="connsiteX91" fmla="*/ 459473 w 3284334"/>
              <a:gd name="connsiteY91" fmla="*/ 145542 h 152400"/>
              <a:gd name="connsiteX92" fmla="*/ 564769 w 3284334"/>
              <a:gd name="connsiteY92" fmla="*/ 145542 h 152400"/>
              <a:gd name="connsiteX93" fmla="*/ 564769 w 3284334"/>
              <a:gd name="connsiteY93" fmla="*/ 6858 h 152400"/>
              <a:gd name="connsiteX95" fmla="*/ 308597 w 3284334"/>
              <a:gd name="connsiteY95" fmla="*/ 6858 h 152400"/>
              <a:gd name="connsiteX96" fmla="*/ 308597 w 3284334"/>
              <a:gd name="connsiteY96" fmla="*/ 145542 h 152400"/>
              <a:gd name="connsiteX97" fmla="*/ 413893 w 3284334"/>
              <a:gd name="connsiteY97" fmla="*/ 145542 h 152400"/>
              <a:gd name="connsiteX98" fmla="*/ 413893 w 3284334"/>
              <a:gd name="connsiteY98" fmla="*/ 6858 h 152400"/>
              <a:gd name="connsiteX100" fmla="*/ 157721 w 3284334"/>
              <a:gd name="connsiteY100" fmla="*/ 6858 h 152400"/>
              <a:gd name="connsiteX101" fmla="*/ 157721 w 3284334"/>
              <a:gd name="connsiteY101" fmla="*/ 145542 h 152400"/>
              <a:gd name="connsiteX102" fmla="*/ 263017 w 3284334"/>
              <a:gd name="connsiteY102" fmla="*/ 145542 h 152400"/>
              <a:gd name="connsiteX103" fmla="*/ 263017 w 3284334"/>
              <a:gd name="connsiteY103" fmla="*/ 6858 h 152400"/>
              <a:gd name="connsiteX105" fmla="*/ 6845 w 3284334"/>
              <a:gd name="connsiteY105" fmla="*/ 6858 h 152400"/>
              <a:gd name="connsiteX106" fmla="*/ 6845 w 3284334"/>
              <a:gd name="connsiteY106" fmla="*/ 145542 h 152400"/>
              <a:gd name="connsiteX107" fmla="*/ 112141 w 3284334"/>
              <a:gd name="connsiteY107" fmla="*/ 145542 h 152400"/>
              <a:gd name="connsiteX108" fmla="*/ 112141 w 3284334"/>
              <a:gd name="connsiteY108" fmla="*/ 6858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9139809"/>
            <a:ext cx="3284334" cy="152400"/>
          </a:xfrm>
          <a:custGeom>
            <a:avLst/>
            <a:gdLst>
              <a:gd name="connsiteX0" fmla="*/ 3172193 w 3284334"/>
              <a:gd name="connsiteY0" fmla="*/ 6858 h 152400"/>
              <a:gd name="connsiteX1" fmla="*/ 3172193 w 3284334"/>
              <a:gd name="connsiteY1" fmla="*/ 145542 h 152400"/>
              <a:gd name="connsiteX2" fmla="*/ 3277476 w 3284334"/>
              <a:gd name="connsiteY2" fmla="*/ 145542 h 152400"/>
              <a:gd name="connsiteX3" fmla="*/ 3277476 w 3284334"/>
              <a:gd name="connsiteY3" fmla="*/ 6858 h 152400"/>
              <a:gd name="connsiteX5" fmla="*/ 3021317 w 3284334"/>
              <a:gd name="connsiteY5" fmla="*/ 6858 h 152400"/>
              <a:gd name="connsiteX6" fmla="*/ 3021317 w 3284334"/>
              <a:gd name="connsiteY6" fmla="*/ 145542 h 152400"/>
              <a:gd name="connsiteX7" fmla="*/ 3126600 w 3284334"/>
              <a:gd name="connsiteY7" fmla="*/ 145542 h 152400"/>
              <a:gd name="connsiteX8" fmla="*/ 3126600 w 3284334"/>
              <a:gd name="connsiteY8" fmla="*/ 6858 h 152400"/>
              <a:gd name="connsiteX10" fmla="*/ 2871965 w 3284334"/>
              <a:gd name="connsiteY10" fmla="*/ 6858 h 152400"/>
              <a:gd name="connsiteX11" fmla="*/ 2871965 w 3284334"/>
              <a:gd name="connsiteY11" fmla="*/ 145542 h 152400"/>
              <a:gd name="connsiteX12" fmla="*/ 2977248 w 3284334"/>
              <a:gd name="connsiteY12" fmla="*/ 145542 h 152400"/>
              <a:gd name="connsiteX13" fmla="*/ 2977248 w 3284334"/>
              <a:gd name="connsiteY13" fmla="*/ 6858 h 152400"/>
              <a:gd name="connsiteX15" fmla="*/ 2721089 w 3284334"/>
              <a:gd name="connsiteY15" fmla="*/ 6858 h 152400"/>
              <a:gd name="connsiteX16" fmla="*/ 2721089 w 3284334"/>
              <a:gd name="connsiteY16" fmla="*/ 145542 h 152400"/>
              <a:gd name="connsiteX17" fmla="*/ 2826372 w 3284334"/>
              <a:gd name="connsiteY17" fmla="*/ 145542 h 152400"/>
              <a:gd name="connsiteX18" fmla="*/ 2826372 w 3284334"/>
              <a:gd name="connsiteY18" fmla="*/ 6858 h 152400"/>
              <a:gd name="connsiteX20" fmla="*/ 2570213 w 3284334"/>
              <a:gd name="connsiteY20" fmla="*/ 6858 h 152400"/>
              <a:gd name="connsiteX21" fmla="*/ 2570213 w 3284334"/>
              <a:gd name="connsiteY21" fmla="*/ 145542 h 152400"/>
              <a:gd name="connsiteX22" fmla="*/ 2675496 w 3284334"/>
              <a:gd name="connsiteY22" fmla="*/ 145542 h 152400"/>
              <a:gd name="connsiteX23" fmla="*/ 2675496 w 3284334"/>
              <a:gd name="connsiteY23" fmla="*/ 6858 h 152400"/>
              <a:gd name="connsiteX25" fmla="*/ 2419337 w 3284334"/>
              <a:gd name="connsiteY25" fmla="*/ 6858 h 152400"/>
              <a:gd name="connsiteX26" fmla="*/ 2419337 w 3284334"/>
              <a:gd name="connsiteY26" fmla="*/ 145542 h 152400"/>
              <a:gd name="connsiteX27" fmla="*/ 2524620 w 3284334"/>
              <a:gd name="connsiteY27" fmla="*/ 145542 h 152400"/>
              <a:gd name="connsiteX28" fmla="*/ 2524620 w 3284334"/>
              <a:gd name="connsiteY28" fmla="*/ 6858 h 152400"/>
              <a:gd name="connsiteX30" fmla="*/ 2268461 w 3284334"/>
              <a:gd name="connsiteY30" fmla="*/ 6858 h 152400"/>
              <a:gd name="connsiteX31" fmla="*/ 2268461 w 3284334"/>
              <a:gd name="connsiteY31" fmla="*/ 145542 h 152400"/>
              <a:gd name="connsiteX32" fmla="*/ 2373744 w 3284334"/>
              <a:gd name="connsiteY32" fmla="*/ 145542 h 152400"/>
              <a:gd name="connsiteX33" fmla="*/ 2373744 w 3284334"/>
              <a:gd name="connsiteY33" fmla="*/ 6858 h 152400"/>
              <a:gd name="connsiteX35" fmla="*/ 2117585 w 3284334"/>
              <a:gd name="connsiteY35" fmla="*/ 6858 h 152400"/>
              <a:gd name="connsiteX36" fmla="*/ 2117585 w 3284334"/>
              <a:gd name="connsiteY36" fmla="*/ 145542 h 152400"/>
              <a:gd name="connsiteX37" fmla="*/ 2222868 w 3284334"/>
              <a:gd name="connsiteY37" fmla="*/ 145542 h 152400"/>
              <a:gd name="connsiteX38" fmla="*/ 2222868 w 3284334"/>
              <a:gd name="connsiteY38" fmla="*/ 6858 h 152400"/>
              <a:gd name="connsiteX40" fmla="*/ 1966709 w 3284334"/>
              <a:gd name="connsiteY40" fmla="*/ 6858 h 152400"/>
              <a:gd name="connsiteX41" fmla="*/ 1966709 w 3284334"/>
              <a:gd name="connsiteY41" fmla="*/ 145542 h 152400"/>
              <a:gd name="connsiteX42" fmla="*/ 2071992 w 3284334"/>
              <a:gd name="connsiteY42" fmla="*/ 145542 h 152400"/>
              <a:gd name="connsiteX43" fmla="*/ 2071992 w 3284334"/>
              <a:gd name="connsiteY43" fmla="*/ 6858 h 152400"/>
              <a:gd name="connsiteX45" fmla="*/ 1815833 w 3284334"/>
              <a:gd name="connsiteY45" fmla="*/ 6858 h 152400"/>
              <a:gd name="connsiteX46" fmla="*/ 1815833 w 3284334"/>
              <a:gd name="connsiteY46" fmla="*/ 145542 h 152400"/>
              <a:gd name="connsiteX47" fmla="*/ 1921116 w 3284334"/>
              <a:gd name="connsiteY47" fmla="*/ 145542 h 152400"/>
              <a:gd name="connsiteX48" fmla="*/ 1921116 w 3284334"/>
              <a:gd name="connsiteY48" fmla="*/ 6858 h 152400"/>
              <a:gd name="connsiteX50" fmla="*/ 1664957 w 3284334"/>
              <a:gd name="connsiteY50" fmla="*/ 6858 h 152400"/>
              <a:gd name="connsiteX51" fmla="*/ 1664957 w 3284334"/>
              <a:gd name="connsiteY51" fmla="*/ 145542 h 152400"/>
              <a:gd name="connsiteX52" fmla="*/ 1770240 w 3284334"/>
              <a:gd name="connsiteY52" fmla="*/ 145542 h 152400"/>
              <a:gd name="connsiteX53" fmla="*/ 1770240 w 3284334"/>
              <a:gd name="connsiteY53" fmla="*/ 6858 h 152400"/>
              <a:gd name="connsiteX55" fmla="*/ 1514081 w 3284334"/>
              <a:gd name="connsiteY55" fmla="*/ 6858 h 152400"/>
              <a:gd name="connsiteX56" fmla="*/ 1514081 w 3284334"/>
              <a:gd name="connsiteY56" fmla="*/ 145542 h 152400"/>
              <a:gd name="connsiteX57" fmla="*/ 1619364 w 3284334"/>
              <a:gd name="connsiteY57" fmla="*/ 145542 h 152400"/>
              <a:gd name="connsiteX58" fmla="*/ 1619364 w 3284334"/>
              <a:gd name="connsiteY58" fmla="*/ 6858 h 152400"/>
              <a:gd name="connsiteX60" fmla="*/ 1364729 w 3284334"/>
              <a:gd name="connsiteY60" fmla="*/ 6858 h 152400"/>
              <a:gd name="connsiteX61" fmla="*/ 1364729 w 3284334"/>
              <a:gd name="connsiteY61" fmla="*/ 145542 h 152400"/>
              <a:gd name="connsiteX62" fmla="*/ 1470012 w 3284334"/>
              <a:gd name="connsiteY62" fmla="*/ 145542 h 152400"/>
              <a:gd name="connsiteX63" fmla="*/ 1470012 w 3284334"/>
              <a:gd name="connsiteY63" fmla="*/ 6858 h 152400"/>
              <a:gd name="connsiteX65" fmla="*/ 1213853 w 3284334"/>
              <a:gd name="connsiteY65" fmla="*/ 6858 h 152400"/>
              <a:gd name="connsiteX66" fmla="*/ 1213853 w 3284334"/>
              <a:gd name="connsiteY66" fmla="*/ 145542 h 152400"/>
              <a:gd name="connsiteX67" fmla="*/ 1319136 w 3284334"/>
              <a:gd name="connsiteY67" fmla="*/ 145542 h 152400"/>
              <a:gd name="connsiteX68" fmla="*/ 1319136 w 3284334"/>
              <a:gd name="connsiteY68" fmla="*/ 6858 h 152400"/>
              <a:gd name="connsiteX70" fmla="*/ 1062977 w 3284334"/>
              <a:gd name="connsiteY70" fmla="*/ 6858 h 152400"/>
              <a:gd name="connsiteX71" fmla="*/ 1062977 w 3284334"/>
              <a:gd name="connsiteY71" fmla="*/ 145542 h 152400"/>
              <a:gd name="connsiteX72" fmla="*/ 1168260 w 3284334"/>
              <a:gd name="connsiteY72" fmla="*/ 145542 h 152400"/>
              <a:gd name="connsiteX73" fmla="*/ 1168260 w 3284334"/>
              <a:gd name="connsiteY73" fmla="*/ 6858 h 152400"/>
              <a:gd name="connsiteX75" fmla="*/ 912101 w 3284334"/>
              <a:gd name="connsiteY75" fmla="*/ 6858 h 152400"/>
              <a:gd name="connsiteX76" fmla="*/ 912101 w 3284334"/>
              <a:gd name="connsiteY76" fmla="*/ 145542 h 152400"/>
              <a:gd name="connsiteX77" fmla="*/ 1017384 w 3284334"/>
              <a:gd name="connsiteY77" fmla="*/ 145542 h 152400"/>
              <a:gd name="connsiteX78" fmla="*/ 1017384 w 3284334"/>
              <a:gd name="connsiteY78" fmla="*/ 6858 h 152400"/>
              <a:gd name="connsiteX80" fmla="*/ 761225 w 3284334"/>
              <a:gd name="connsiteY80" fmla="*/ 6858 h 152400"/>
              <a:gd name="connsiteX81" fmla="*/ 761225 w 3284334"/>
              <a:gd name="connsiteY81" fmla="*/ 145542 h 152400"/>
              <a:gd name="connsiteX82" fmla="*/ 866521 w 3284334"/>
              <a:gd name="connsiteY82" fmla="*/ 145542 h 152400"/>
              <a:gd name="connsiteX83" fmla="*/ 866521 w 3284334"/>
              <a:gd name="connsiteY83" fmla="*/ 6858 h 152400"/>
              <a:gd name="connsiteX85" fmla="*/ 610349 w 3284334"/>
              <a:gd name="connsiteY85" fmla="*/ 6858 h 152400"/>
              <a:gd name="connsiteX86" fmla="*/ 610349 w 3284334"/>
              <a:gd name="connsiteY86" fmla="*/ 145542 h 152400"/>
              <a:gd name="connsiteX87" fmla="*/ 715645 w 3284334"/>
              <a:gd name="connsiteY87" fmla="*/ 145542 h 152400"/>
              <a:gd name="connsiteX88" fmla="*/ 715645 w 3284334"/>
              <a:gd name="connsiteY88" fmla="*/ 6858 h 152400"/>
              <a:gd name="connsiteX90" fmla="*/ 459473 w 3284334"/>
              <a:gd name="connsiteY90" fmla="*/ 6858 h 152400"/>
              <a:gd name="connsiteX91" fmla="*/ 459473 w 3284334"/>
              <a:gd name="connsiteY91" fmla="*/ 145542 h 152400"/>
              <a:gd name="connsiteX92" fmla="*/ 564769 w 3284334"/>
              <a:gd name="connsiteY92" fmla="*/ 145542 h 152400"/>
              <a:gd name="connsiteX93" fmla="*/ 564769 w 3284334"/>
              <a:gd name="connsiteY93" fmla="*/ 6858 h 152400"/>
              <a:gd name="connsiteX95" fmla="*/ 308597 w 3284334"/>
              <a:gd name="connsiteY95" fmla="*/ 6858 h 152400"/>
              <a:gd name="connsiteX96" fmla="*/ 308597 w 3284334"/>
              <a:gd name="connsiteY96" fmla="*/ 145542 h 152400"/>
              <a:gd name="connsiteX97" fmla="*/ 413893 w 3284334"/>
              <a:gd name="connsiteY97" fmla="*/ 145542 h 152400"/>
              <a:gd name="connsiteX98" fmla="*/ 413893 w 3284334"/>
              <a:gd name="connsiteY98" fmla="*/ 6858 h 152400"/>
              <a:gd name="connsiteX100" fmla="*/ 157721 w 3284334"/>
              <a:gd name="connsiteY100" fmla="*/ 6858 h 152400"/>
              <a:gd name="connsiteX101" fmla="*/ 157721 w 3284334"/>
              <a:gd name="connsiteY101" fmla="*/ 145542 h 152400"/>
              <a:gd name="connsiteX102" fmla="*/ 263017 w 3284334"/>
              <a:gd name="connsiteY102" fmla="*/ 145542 h 152400"/>
              <a:gd name="connsiteX103" fmla="*/ 263017 w 3284334"/>
              <a:gd name="connsiteY103" fmla="*/ 6858 h 152400"/>
              <a:gd name="connsiteX105" fmla="*/ 6845 w 3284334"/>
              <a:gd name="connsiteY105" fmla="*/ 6858 h 152400"/>
              <a:gd name="connsiteX106" fmla="*/ 6845 w 3284334"/>
              <a:gd name="connsiteY106" fmla="*/ 145542 h 152400"/>
              <a:gd name="connsiteX107" fmla="*/ 112141 w 3284334"/>
              <a:gd name="connsiteY107" fmla="*/ 145542 h 152400"/>
              <a:gd name="connsiteX108" fmla="*/ 112141 w 3284334"/>
              <a:gd name="connsiteY108" fmla="*/ 6858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9351458"/>
            <a:ext cx="773639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Prénom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9522282"/>
            <a:ext cx="3284334" cy="152400"/>
          </a:xfrm>
          <a:custGeom>
            <a:avLst/>
            <a:gdLst>
              <a:gd name="connsiteX0" fmla="*/ 3172193 w 3284334"/>
              <a:gd name="connsiteY0" fmla="*/ 6922 h 152400"/>
              <a:gd name="connsiteX1" fmla="*/ 3172193 w 3284334"/>
              <a:gd name="connsiteY1" fmla="*/ 145555 h 152400"/>
              <a:gd name="connsiteX2" fmla="*/ 3277476 w 3284334"/>
              <a:gd name="connsiteY2" fmla="*/ 145555 h 152400"/>
              <a:gd name="connsiteX3" fmla="*/ 3277476 w 3284334"/>
              <a:gd name="connsiteY3" fmla="*/ 6922 h 152400"/>
              <a:gd name="connsiteX5" fmla="*/ 3021317 w 3284334"/>
              <a:gd name="connsiteY5" fmla="*/ 6922 h 152400"/>
              <a:gd name="connsiteX6" fmla="*/ 3021317 w 3284334"/>
              <a:gd name="connsiteY6" fmla="*/ 145555 h 152400"/>
              <a:gd name="connsiteX7" fmla="*/ 3126600 w 3284334"/>
              <a:gd name="connsiteY7" fmla="*/ 145555 h 152400"/>
              <a:gd name="connsiteX8" fmla="*/ 3126600 w 3284334"/>
              <a:gd name="connsiteY8" fmla="*/ 6922 h 152400"/>
              <a:gd name="connsiteX10" fmla="*/ 2871965 w 3284334"/>
              <a:gd name="connsiteY10" fmla="*/ 6922 h 152400"/>
              <a:gd name="connsiteX11" fmla="*/ 2871965 w 3284334"/>
              <a:gd name="connsiteY11" fmla="*/ 145555 h 152400"/>
              <a:gd name="connsiteX12" fmla="*/ 2977248 w 3284334"/>
              <a:gd name="connsiteY12" fmla="*/ 145555 h 152400"/>
              <a:gd name="connsiteX13" fmla="*/ 2977248 w 3284334"/>
              <a:gd name="connsiteY13" fmla="*/ 6922 h 152400"/>
              <a:gd name="connsiteX15" fmla="*/ 2721089 w 3284334"/>
              <a:gd name="connsiteY15" fmla="*/ 6922 h 152400"/>
              <a:gd name="connsiteX16" fmla="*/ 2721089 w 3284334"/>
              <a:gd name="connsiteY16" fmla="*/ 145555 h 152400"/>
              <a:gd name="connsiteX17" fmla="*/ 2826372 w 3284334"/>
              <a:gd name="connsiteY17" fmla="*/ 145555 h 152400"/>
              <a:gd name="connsiteX18" fmla="*/ 2826372 w 3284334"/>
              <a:gd name="connsiteY18" fmla="*/ 6922 h 152400"/>
              <a:gd name="connsiteX20" fmla="*/ 2570213 w 3284334"/>
              <a:gd name="connsiteY20" fmla="*/ 6922 h 152400"/>
              <a:gd name="connsiteX21" fmla="*/ 2570213 w 3284334"/>
              <a:gd name="connsiteY21" fmla="*/ 145555 h 152400"/>
              <a:gd name="connsiteX22" fmla="*/ 2675496 w 3284334"/>
              <a:gd name="connsiteY22" fmla="*/ 145555 h 152400"/>
              <a:gd name="connsiteX23" fmla="*/ 2675496 w 3284334"/>
              <a:gd name="connsiteY23" fmla="*/ 6922 h 152400"/>
              <a:gd name="connsiteX25" fmla="*/ 2419337 w 3284334"/>
              <a:gd name="connsiteY25" fmla="*/ 6922 h 152400"/>
              <a:gd name="connsiteX26" fmla="*/ 2419337 w 3284334"/>
              <a:gd name="connsiteY26" fmla="*/ 145555 h 152400"/>
              <a:gd name="connsiteX27" fmla="*/ 2524620 w 3284334"/>
              <a:gd name="connsiteY27" fmla="*/ 145555 h 152400"/>
              <a:gd name="connsiteX28" fmla="*/ 2524620 w 3284334"/>
              <a:gd name="connsiteY28" fmla="*/ 6922 h 152400"/>
              <a:gd name="connsiteX30" fmla="*/ 2268461 w 3284334"/>
              <a:gd name="connsiteY30" fmla="*/ 6922 h 152400"/>
              <a:gd name="connsiteX31" fmla="*/ 2268461 w 3284334"/>
              <a:gd name="connsiteY31" fmla="*/ 145555 h 152400"/>
              <a:gd name="connsiteX32" fmla="*/ 2373744 w 3284334"/>
              <a:gd name="connsiteY32" fmla="*/ 145555 h 152400"/>
              <a:gd name="connsiteX33" fmla="*/ 2373744 w 3284334"/>
              <a:gd name="connsiteY33" fmla="*/ 6922 h 152400"/>
              <a:gd name="connsiteX35" fmla="*/ 2117585 w 3284334"/>
              <a:gd name="connsiteY35" fmla="*/ 6922 h 152400"/>
              <a:gd name="connsiteX36" fmla="*/ 2117585 w 3284334"/>
              <a:gd name="connsiteY36" fmla="*/ 145555 h 152400"/>
              <a:gd name="connsiteX37" fmla="*/ 2222868 w 3284334"/>
              <a:gd name="connsiteY37" fmla="*/ 145555 h 152400"/>
              <a:gd name="connsiteX38" fmla="*/ 2222868 w 3284334"/>
              <a:gd name="connsiteY38" fmla="*/ 6922 h 152400"/>
              <a:gd name="connsiteX40" fmla="*/ 1966709 w 3284334"/>
              <a:gd name="connsiteY40" fmla="*/ 6922 h 152400"/>
              <a:gd name="connsiteX41" fmla="*/ 1966709 w 3284334"/>
              <a:gd name="connsiteY41" fmla="*/ 145555 h 152400"/>
              <a:gd name="connsiteX42" fmla="*/ 2071992 w 3284334"/>
              <a:gd name="connsiteY42" fmla="*/ 145555 h 152400"/>
              <a:gd name="connsiteX43" fmla="*/ 2071992 w 3284334"/>
              <a:gd name="connsiteY43" fmla="*/ 6922 h 152400"/>
              <a:gd name="connsiteX45" fmla="*/ 1815833 w 3284334"/>
              <a:gd name="connsiteY45" fmla="*/ 6922 h 152400"/>
              <a:gd name="connsiteX46" fmla="*/ 1815833 w 3284334"/>
              <a:gd name="connsiteY46" fmla="*/ 145555 h 152400"/>
              <a:gd name="connsiteX47" fmla="*/ 1921116 w 3284334"/>
              <a:gd name="connsiteY47" fmla="*/ 145555 h 152400"/>
              <a:gd name="connsiteX48" fmla="*/ 1921116 w 3284334"/>
              <a:gd name="connsiteY48" fmla="*/ 6922 h 152400"/>
              <a:gd name="connsiteX50" fmla="*/ 1664957 w 3284334"/>
              <a:gd name="connsiteY50" fmla="*/ 6922 h 152400"/>
              <a:gd name="connsiteX51" fmla="*/ 1664957 w 3284334"/>
              <a:gd name="connsiteY51" fmla="*/ 145555 h 152400"/>
              <a:gd name="connsiteX52" fmla="*/ 1770240 w 3284334"/>
              <a:gd name="connsiteY52" fmla="*/ 145555 h 152400"/>
              <a:gd name="connsiteX53" fmla="*/ 1770240 w 3284334"/>
              <a:gd name="connsiteY53" fmla="*/ 6922 h 152400"/>
              <a:gd name="connsiteX55" fmla="*/ 1514081 w 3284334"/>
              <a:gd name="connsiteY55" fmla="*/ 6922 h 152400"/>
              <a:gd name="connsiteX56" fmla="*/ 1514081 w 3284334"/>
              <a:gd name="connsiteY56" fmla="*/ 145555 h 152400"/>
              <a:gd name="connsiteX57" fmla="*/ 1619364 w 3284334"/>
              <a:gd name="connsiteY57" fmla="*/ 145555 h 152400"/>
              <a:gd name="connsiteX58" fmla="*/ 1619364 w 3284334"/>
              <a:gd name="connsiteY58" fmla="*/ 6922 h 152400"/>
              <a:gd name="connsiteX60" fmla="*/ 1364729 w 3284334"/>
              <a:gd name="connsiteY60" fmla="*/ 6922 h 152400"/>
              <a:gd name="connsiteX61" fmla="*/ 1364729 w 3284334"/>
              <a:gd name="connsiteY61" fmla="*/ 145555 h 152400"/>
              <a:gd name="connsiteX62" fmla="*/ 1470012 w 3284334"/>
              <a:gd name="connsiteY62" fmla="*/ 145555 h 152400"/>
              <a:gd name="connsiteX63" fmla="*/ 1470012 w 3284334"/>
              <a:gd name="connsiteY63" fmla="*/ 6922 h 152400"/>
              <a:gd name="connsiteX65" fmla="*/ 1213853 w 3284334"/>
              <a:gd name="connsiteY65" fmla="*/ 6922 h 152400"/>
              <a:gd name="connsiteX66" fmla="*/ 1213853 w 3284334"/>
              <a:gd name="connsiteY66" fmla="*/ 145555 h 152400"/>
              <a:gd name="connsiteX67" fmla="*/ 1319136 w 3284334"/>
              <a:gd name="connsiteY67" fmla="*/ 145555 h 152400"/>
              <a:gd name="connsiteX68" fmla="*/ 1319136 w 3284334"/>
              <a:gd name="connsiteY68" fmla="*/ 6922 h 152400"/>
              <a:gd name="connsiteX70" fmla="*/ 1062977 w 3284334"/>
              <a:gd name="connsiteY70" fmla="*/ 6922 h 152400"/>
              <a:gd name="connsiteX71" fmla="*/ 1062977 w 3284334"/>
              <a:gd name="connsiteY71" fmla="*/ 145555 h 152400"/>
              <a:gd name="connsiteX72" fmla="*/ 1168260 w 3284334"/>
              <a:gd name="connsiteY72" fmla="*/ 145555 h 152400"/>
              <a:gd name="connsiteX73" fmla="*/ 1168260 w 3284334"/>
              <a:gd name="connsiteY73" fmla="*/ 6922 h 152400"/>
              <a:gd name="connsiteX75" fmla="*/ 912101 w 3284334"/>
              <a:gd name="connsiteY75" fmla="*/ 6922 h 152400"/>
              <a:gd name="connsiteX76" fmla="*/ 912101 w 3284334"/>
              <a:gd name="connsiteY76" fmla="*/ 145555 h 152400"/>
              <a:gd name="connsiteX77" fmla="*/ 1017384 w 3284334"/>
              <a:gd name="connsiteY77" fmla="*/ 145555 h 152400"/>
              <a:gd name="connsiteX78" fmla="*/ 1017384 w 3284334"/>
              <a:gd name="connsiteY78" fmla="*/ 6922 h 152400"/>
              <a:gd name="connsiteX80" fmla="*/ 761225 w 3284334"/>
              <a:gd name="connsiteY80" fmla="*/ 6922 h 152400"/>
              <a:gd name="connsiteX81" fmla="*/ 761225 w 3284334"/>
              <a:gd name="connsiteY81" fmla="*/ 145555 h 152400"/>
              <a:gd name="connsiteX82" fmla="*/ 866521 w 3284334"/>
              <a:gd name="connsiteY82" fmla="*/ 145555 h 152400"/>
              <a:gd name="connsiteX83" fmla="*/ 866521 w 3284334"/>
              <a:gd name="connsiteY83" fmla="*/ 6922 h 152400"/>
              <a:gd name="connsiteX85" fmla="*/ 610349 w 3284334"/>
              <a:gd name="connsiteY85" fmla="*/ 6922 h 152400"/>
              <a:gd name="connsiteX86" fmla="*/ 610349 w 3284334"/>
              <a:gd name="connsiteY86" fmla="*/ 145555 h 152400"/>
              <a:gd name="connsiteX87" fmla="*/ 715645 w 3284334"/>
              <a:gd name="connsiteY87" fmla="*/ 145555 h 152400"/>
              <a:gd name="connsiteX88" fmla="*/ 715645 w 3284334"/>
              <a:gd name="connsiteY88" fmla="*/ 6922 h 152400"/>
              <a:gd name="connsiteX90" fmla="*/ 459473 w 3284334"/>
              <a:gd name="connsiteY90" fmla="*/ 6922 h 152400"/>
              <a:gd name="connsiteX91" fmla="*/ 459473 w 3284334"/>
              <a:gd name="connsiteY91" fmla="*/ 145555 h 152400"/>
              <a:gd name="connsiteX92" fmla="*/ 564769 w 3284334"/>
              <a:gd name="connsiteY92" fmla="*/ 145555 h 152400"/>
              <a:gd name="connsiteX93" fmla="*/ 564769 w 3284334"/>
              <a:gd name="connsiteY93" fmla="*/ 6922 h 152400"/>
              <a:gd name="connsiteX95" fmla="*/ 308597 w 3284334"/>
              <a:gd name="connsiteY95" fmla="*/ 6922 h 152400"/>
              <a:gd name="connsiteX96" fmla="*/ 308597 w 3284334"/>
              <a:gd name="connsiteY96" fmla="*/ 145555 h 152400"/>
              <a:gd name="connsiteX97" fmla="*/ 413893 w 3284334"/>
              <a:gd name="connsiteY97" fmla="*/ 145555 h 152400"/>
              <a:gd name="connsiteX98" fmla="*/ 413893 w 3284334"/>
              <a:gd name="connsiteY98" fmla="*/ 6922 h 152400"/>
              <a:gd name="connsiteX100" fmla="*/ 157721 w 3284334"/>
              <a:gd name="connsiteY100" fmla="*/ 6922 h 152400"/>
              <a:gd name="connsiteX101" fmla="*/ 157721 w 3284334"/>
              <a:gd name="connsiteY101" fmla="*/ 145555 h 152400"/>
              <a:gd name="connsiteX102" fmla="*/ 263017 w 3284334"/>
              <a:gd name="connsiteY102" fmla="*/ 145555 h 152400"/>
              <a:gd name="connsiteX103" fmla="*/ 263017 w 3284334"/>
              <a:gd name="connsiteY103" fmla="*/ 6922 h 152400"/>
              <a:gd name="connsiteX105" fmla="*/ 6845 w 3284334"/>
              <a:gd name="connsiteY105" fmla="*/ 6922 h 152400"/>
              <a:gd name="connsiteX106" fmla="*/ 6845 w 3284334"/>
              <a:gd name="connsiteY106" fmla="*/ 145555 h 152400"/>
              <a:gd name="connsiteX107" fmla="*/ 112141 w 3284334"/>
              <a:gd name="connsiteY107" fmla="*/ 145555 h 152400"/>
              <a:gd name="connsiteX108" fmla="*/ 112141 w 3284334"/>
              <a:gd name="connsiteY108" fmla="*/ 6922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922"/>
                </a:moveTo>
                <a:lnTo>
                  <a:pt x="3172193" y="145555"/>
                </a:lnTo>
                <a:lnTo>
                  <a:pt x="3277476" y="145555"/>
                </a:lnTo>
                <a:lnTo>
                  <a:pt x="3277476" y="6922"/>
                </a:lnTo>
                <a:moveTo>
                  <a:pt x="3021317" y="6922"/>
                </a:moveTo>
                <a:lnTo>
                  <a:pt x="3021317" y="145555"/>
                </a:lnTo>
                <a:lnTo>
                  <a:pt x="3126600" y="145555"/>
                </a:lnTo>
                <a:lnTo>
                  <a:pt x="3126600" y="6922"/>
                </a:lnTo>
                <a:moveTo>
                  <a:pt x="2871965" y="6922"/>
                </a:moveTo>
                <a:lnTo>
                  <a:pt x="2871965" y="145555"/>
                </a:lnTo>
                <a:lnTo>
                  <a:pt x="2977248" y="145555"/>
                </a:lnTo>
                <a:lnTo>
                  <a:pt x="2977248" y="6922"/>
                </a:lnTo>
                <a:moveTo>
                  <a:pt x="2721089" y="6922"/>
                </a:moveTo>
                <a:lnTo>
                  <a:pt x="2721089" y="145555"/>
                </a:lnTo>
                <a:lnTo>
                  <a:pt x="2826372" y="145555"/>
                </a:lnTo>
                <a:lnTo>
                  <a:pt x="2826372" y="6922"/>
                </a:lnTo>
                <a:moveTo>
                  <a:pt x="2570213" y="6922"/>
                </a:moveTo>
                <a:lnTo>
                  <a:pt x="2570213" y="145555"/>
                </a:lnTo>
                <a:lnTo>
                  <a:pt x="2675496" y="145555"/>
                </a:lnTo>
                <a:lnTo>
                  <a:pt x="2675496" y="6922"/>
                </a:lnTo>
                <a:moveTo>
                  <a:pt x="2419337" y="6922"/>
                </a:moveTo>
                <a:lnTo>
                  <a:pt x="2419337" y="145555"/>
                </a:lnTo>
                <a:lnTo>
                  <a:pt x="2524620" y="145555"/>
                </a:lnTo>
                <a:lnTo>
                  <a:pt x="2524620" y="6922"/>
                </a:lnTo>
                <a:moveTo>
                  <a:pt x="2268461" y="6922"/>
                </a:moveTo>
                <a:lnTo>
                  <a:pt x="2268461" y="145555"/>
                </a:lnTo>
                <a:lnTo>
                  <a:pt x="2373744" y="145555"/>
                </a:lnTo>
                <a:lnTo>
                  <a:pt x="2373744" y="6922"/>
                </a:lnTo>
                <a:moveTo>
                  <a:pt x="2117585" y="6922"/>
                </a:moveTo>
                <a:lnTo>
                  <a:pt x="2117585" y="145555"/>
                </a:lnTo>
                <a:lnTo>
                  <a:pt x="2222868" y="145555"/>
                </a:lnTo>
                <a:lnTo>
                  <a:pt x="2222868" y="6922"/>
                </a:lnTo>
                <a:moveTo>
                  <a:pt x="1966709" y="6922"/>
                </a:moveTo>
                <a:lnTo>
                  <a:pt x="1966709" y="145555"/>
                </a:lnTo>
                <a:lnTo>
                  <a:pt x="2071992" y="145555"/>
                </a:lnTo>
                <a:lnTo>
                  <a:pt x="2071992" y="6922"/>
                </a:lnTo>
                <a:moveTo>
                  <a:pt x="1815833" y="6922"/>
                </a:moveTo>
                <a:lnTo>
                  <a:pt x="1815833" y="145555"/>
                </a:lnTo>
                <a:lnTo>
                  <a:pt x="1921116" y="145555"/>
                </a:lnTo>
                <a:lnTo>
                  <a:pt x="1921116" y="6922"/>
                </a:lnTo>
                <a:moveTo>
                  <a:pt x="1664957" y="6922"/>
                </a:moveTo>
                <a:lnTo>
                  <a:pt x="1664957" y="145555"/>
                </a:lnTo>
                <a:lnTo>
                  <a:pt x="1770240" y="145555"/>
                </a:lnTo>
                <a:lnTo>
                  <a:pt x="1770240" y="6922"/>
                </a:lnTo>
                <a:moveTo>
                  <a:pt x="1514081" y="6922"/>
                </a:moveTo>
                <a:lnTo>
                  <a:pt x="1514081" y="145555"/>
                </a:lnTo>
                <a:lnTo>
                  <a:pt x="1619364" y="145555"/>
                </a:lnTo>
                <a:lnTo>
                  <a:pt x="1619364" y="6922"/>
                </a:lnTo>
                <a:moveTo>
                  <a:pt x="1364729" y="6922"/>
                </a:moveTo>
                <a:lnTo>
                  <a:pt x="1364729" y="145555"/>
                </a:lnTo>
                <a:lnTo>
                  <a:pt x="1470012" y="145555"/>
                </a:lnTo>
                <a:lnTo>
                  <a:pt x="1470012" y="6922"/>
                </a:lnTo>
                <a:moveTo>
                  <a:pt x="1213853" y="6922"/>
                </a:moveTo>
                <a:lnTo>
                  <a:pt x="1213853" y="145555"/>
                </a:lnTo>
                <a:lnTo>
                  <a:pt x="1319136" y="145555"/>
                </a:lnTo>
                <a:lnTo>
                  <a:pt x="1319136" y="6922"/>
                </a:lnTo>
                <a:moveTo>
                  <a:pt x="1062977" y="6922"/>
                </a:moveTo>
                <a:lnTo>
                  <a:pt x="1062977" y="145555"/>
                </a:lnTo>
                <a:lnTo>
                  <a:pt x="1168260" y="145555"/>
                </a:lnTo>
                <a:lnTo>
                  <a:pt x="1168260" y="6922"/>
                </a:lnTo>
                <a:moveTo>
                  <a:pt x="912101" y="6922"/>
                </a:moveTo>
                <a:lnTo>
                  <a:pt x="912101" y="145555"/>
                </a:lnTo>
                <a:lnTo>
                  <a:pt x="1017384" y="145555"/>
                </a:lnTo>
                <a:lnTo>
                  <a:pt x="1017384" y="6922"/>
                </a:lnTo>
                <a:moveTo>
                  <a:pt x="761225" y="6922"/>
                </a:moveTo>
                <a:lnTo>
                  <a:pt x="761225" y="145555"/>
                </a:lnTo>
                <a:lnTo>
                  <a:pt x="866521" y="145555"/>
                </a:lnTo>
                <a:lnTo>
                  <a:pt x="866521" y="6922"/>
                </a:lnTo>
                <a:moveTo>
                  <a:pt x="610349" y="6922"/>
                </a:moveTo>
                <a:lnTo>
                  <a:pt x="610349" y="145555"/>
                </a:lnTo>
                <a:lnTo>
                  <a:pt x="715645" y="145555"/>
                </a:lnTo>
                <a:lnTo>
                  <a:pt x="715645" y="6922"/>
                </a:lnTo>
                <a:moveTo>
                  <a:pt x="459473" y="6922"/>
                </a:moveTo>
                <a:lnTo>
                  <a:pt x="459473" y="145555"/>
                </a:lnTo>
                <a:lnTo>
                  <a:pt x="564769" y="145555"/>
                </a:lnTo>
                <a:lnTo>
                  <a:pt x="564769" y="6922"/>
                </a:lnTo>
                <a:moveTo>
                  <a:pt x="308597" y="6922"/>
                </a:moveTo>
                <a:lnTo>
                  <a:pt x="308597" y="145555"/>
                </a:lnTo>
                <a:lnTo>
                  <a:pt x="413893" y="145555"/>
                </a:lnTo>
                <a:lnTo>
                  <a:pt x="413893" y="6922"/>
                </a:lnTo>
                <a:moveTo>
                  <a:pt x="157721" y="6922"/>
                </a:moveTo>
                <a:lnTo>
                  <a:pt x="157721" y="145555"/>
                </a:lnTo>
                <a:lnTo>
                  <a:pt x="263017" y="145555"/>
                </a:lnTo>
                <a:lnTo>
                  <a:pt x="263017" y="6922"/>
                </a:lnTo>
                <a:moveTo>
                  <a:pt x="6845" y="6922"/>
                </a:moveTo>
                <a:lnTo>
                  <a:pt x="6845" y="145555"/>
                </a:lnTo>
                <a:lnTo>
                  <a:pt x="112141" y="145555"/>
                </a:lnTo>
                <a:lnTo>
                  <a:pt x="112141" y="6922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9522282"/>
            <a:ext cx="3284334" cy="152400"/>
          </a:xfrm>
          <a:custGeom>
            <a:avLst/>
            <a:gdLst>
              <a:gd name="connsiteX0" fmla="*/ 3172193 w 3284334"/>
              <a:gd name="connsiteY0" fmla="*/ 6922 h 152400"/>
              <a:gd name="connsiteX1" fmla="*/ 3172193 w 3284334"/>
              <a:gd name="connsiteY1" fmla="*/ 145555 h 152400"/>
              <a:gd name="connsiteX2" fmla="*/ 3277476 w 3284334"/>
              <a:gd name="connsiteY2" fmla="*/ 145555 h 152400"/>
              <a:gd name="connsiteX3" fmla="*/ 3277476 w 3284334"/>
              <a:gd name="connsiteY3" fmla="*/ 6922 h 152400"/>
              <a:gd name="connsiteX5" fmla="*/ 3021317 w 3284334"/>
              <a:gd name="connsiteY5" fmla="*/ 6922 h 152400"/>
              <a:gd name="connsiteX6" fmla="*/ 3021317 w 3284334"/>
              <a:gd name="connsiteY6" fmla="*/ 145555 h 152400"/>
              <a:gd name="connsiteX7" fmla="*/ 3126600 w 3284334"/>
              <a:gd name="connsiteY7" fmla="*/ 145555 h 152400"/>
              <a:gd name="connsiteX8" fmla="*/ 3126600 w 3284334"/>
              <a:gd name="connsiteY8" fmla="*/ 6922 h 152400"/>
              <a:gd name="connsiteX10" fmla="*/ 2871965 w 3284334"/>
              <a:gd name="connsiteY10" fmla="*/ 6922 h 152400"/>
              <a:gd name="connsiteX11" fmla="*/ 2871965 w 3284334"/>
              <a:gd name="connsiteY11" fmla="*/ 145555 h 152400"/>
              <a:gd name="connsiteX12" fmla="*/ 2977248 w 3284334"/>
              <a:gd name="connsiteY12" fmla="*/ 145555 h 152400"/>
              <a:gd name="connsiteX13" fmla="*/ 2977248 w 3284334"/>
              <a:gd name="connsiteY13" fmla="*/ 6922 h 152400"/>
              <a:gd name="connsiteX15" fmla="*/ 2721089 w 3284334"/>
              <a:gd name="connsiteY15" fmla="*/ 6922 h 152400"/>
              <a:gd name="connsiteX16" fmla="*/ 2721089 w 3284334"/>
              <a:gd name="connsiteY16" fmla="*/ 145555 h 152400"/>
              <a:gd name="connsiteX17" fmla="*/ 2826372 w 3284334"/>
              <a:gd name="connsiteY17" fmla="*/ 145555 h 152400"/>
              <a:gd name="connsiteX18" fmla="*/ 2826372 w 3284334"/>
              <a:gd name="connsiteY18" fmla="*/ 6922 h 152400"/>
              <a:gd name="connsiteX20" fmla="*/ 2570213 w 3284334"/>
              <a:gd name="connsiteY20" fmla="*/ 6922 h 152400"/>
              <a:gd name="connsiteX21" fmla="*/ 2570213 w 3284334"/>
              <a:gd name="connsiteY21" fmla="*/ 145555 h 152400"/>
              <a:gd name="connsiteX22" fmla="*/ 2675496 w 3284334"/>
              <a:gd name="connsiteY22" fmla="*/ 145555 h 152400"/>
              <a:gd name="connsiteX23" fmla="*/ 2675496 w 3284334"/>
              <a:gd name="connsiteY23" fmla="*/ 6922 h 152400"/>
              <a:gd name="connsiteX25" fmla="*/ 2419337 w 3284334"/>
              <a:gd name="connsiteY25" fmla="*/ 6922 h 152400"/>
              <a:gd name="connsiteX26" fmla="*/ 2419337 w 3284334"/>
              <a:gd name="connsiteY26" fmla="*/ 145555 h 152400"/>
              <a:gd name="connsiteX27" fmla="*/ 2524620 w 3284334"/>
              <a:gd name="connsiteY27" fmla="*/ 145555 h 152400"/>
              <a:gd name="connsiteX28" fmla="*/ 2524620 w 3284334"/>
              <a:gd name="connsiteY28" fmla="*/ 6922 h 152400"/>
              <a:gd name="connsiteX30" fmla="*/ 2268461 w 3284334"/>
              <a:gd name="connsiteY30" fmla="*/ 6922 h 152400"/>
              <a:gd name="connsiteX31" fmla="*/ 2268461 w 3284334"/>
              <a:gd name="connsiteY31" fmla="*/ 145555 h 152400"/>
              <a:gd name="connsiteX32" fmla="*/ 2373744 w 3284334"/>
              <a:gd name="connsiteY32" fmla="*/ 145555 h 152400"/>
              <a:gd name="connsiteX33" fmla="*/ 2373744 w 3284334"/>
              <a:gd name="connsiteY33" fmla="*/ 6922 h 152400"/>
              <a:gd name="connsiteX35" fmla="*/ 2117585 w 3284334"/>
              <a:gd name="connsiteY35" fmla="*/ 6922 h 152400"/>
              <a:gd name="connsiteX36" fmla="*/ 2117585 w 3284334"/>
              <a:gd name="connsiteY36" fmla="*/ 145555 h 152400"/>
              <a:gd name="connsiteX37" fmla="*/ 2222868 w 3284334"/>
              <a:gd name="connsiteY37" fmla="*/ 145555 h 152400"/>
              <a:gd name="connsiteX38" fmla="*/ 2222868 w 3284334"/>
              <a:gd name="connsiteY38" fmla="*/ 6922 h 152400"/>
              <a:gd name="connsiteX40" fmla="*/ 1966709 w 3284334"/>
              <a:gd name="connsiteY40" fmla="*/ 6922 h 152400"/>
              <a:gd name="connsiteX41" fmla="*/ 1966709 w 3284334"/>
              <a:gd name="connsiteY41" fmla="*/ 145555 h 152400"/>
              <a:gd name="connsiteX42" fmla="*/ 2071992 w 3284334"/>
              <a:gd name="connsiteY42" fmla="*/ 145555 h 152400"/>
              <a:gd name="connsiteX43" fmla="*/ 2071992 w 3284334"/>
              <a:gd name="connsiteY43" fmla="*/ 6922 h 152400"/>
              <a:gd name="connsiteX45" fmla="*/ 1815833 w 3284334"/>
              <a:gd name="connsiteY45" fmla="*/ 6922 h 152400"/>
              <a:gd name="connsiteX46" fmla="*/ 1815833 w 3284334"/>
              <a:gd name="connsiteY46" fmla="*/ 145555 h 152400"/>
              <a:gd name="connsiteX47" fmla="*/ 1921116 w 3284334"/>
              <a:gd name="connsiteY47" fmla="*/ 145555 h 152400"/>
              <a:gd name="connsiteX48" fmla="*/ 1921116 w 3284334"/>
              <a:gd name="connsiteY48" fmla="*/ 6922 h 152400"/>
              <a:gd name="connsiteX50" fmla="*/ 1664957 w 3284334"/>
              <a:gd name="connsiteY50" fmla="*/ 6922 h 152400"/>
              <a:gd name="connsiteX51" fmla="*/ 1664957 w 3284334"/>
              <a:gd name="connsiteY51" fmla="*/ 145555 h 152400"/>
              <a:gd name="connsiteX52" fmla="*/ 1770240 w 3284334"/>
              <a:gd name="connsiteY52" fmla="*/ 145555 h 152400"/>
              <a:gd name="connsiteX53" fmla="*/ 1770240 w 3284334"/>
              <a:gd name="connsiteY53" fmla="*/ 6922 h 152400"/>
              <a:gd name="connsiteX55" fmla="*/ 1514081 w 3284334"/>
              <a:gd name="connsiteY55" fmla="*/ 6922 h 152400"/>
              <a:gd name="connsiteX56" fmla="*/ 1514081 w 3284334"/>
              <a:gd name="connsiteY56" fmla="*/ 145555 h 152400"/>
              <a:gd name="connsiteX57" fmla="*/ 1619364 w 3284334"/>
              <a:gd name="connsiteY57" fmla="*/ 145555 h 152400"/>
              <a:gd name="connsiteX58" fmla="*/ 1619364 w 3284334"/>
              <a:gd name="connsiteY58" fmla="*/ 6922 h 152400"/>
              <a:gd name="connsiteX60" fmla="*/ 1364729 w 3284334"/>
              <a:gd name="connsiteY60" fmla="*/ 6922 h 152400"/>
              <a:gd name="connsiteX61" fmla="*/ 1364729 w 3284334"/>
              <a:gd name="connsiteY61" fmla="*/ 145555 h 152400"/>
              <a:gd name="connsiteX62" fmla="*/ 1470012 w 3284334"/>
              <a:gd name="connsiteY62" fmla="*/ 145555 h 152400"/>
              <a:gd name="connsiteX63" fmla="*/ 1470012 w 3284334"/>
              <a:gd name="connsiteY63" fmla="*/ 6922 h 152400"/>
              <a:gd name="connsiteX65" fmla="*/ 1213853 w 3284334"/>
              <a:gd name="connsiteY65" fmla="*/ 6922 h 152400"/>
              <a:gd name="connsiteX66" fmla="*/ 1213853 w 3284334"/>
              <a:gd name="connsiteY66" fmla="*/ 145555 h 152400"/>
              <a:gd name="connsiteX67" fmla="*/ 1319136 w 3284334"/>
              <a:gd name="connsiteY67" fmla="*/ 145555 h 152400"/>
              <a:gd name="connsiteX68" fmla="*/ 1319136 w 3284334"/>
              <a:gd name="connsiteY68" fmla="*/ 6922 h 152400"/>
              <a:gd name="connsiteX70" fmla="*/ 1062977 w 3284334"/>
              <a:gd name="connsiteY70" fmla="*/ 6922 h 152400"/>
              <a:gd name="connsiteX71" fmla="*/ 1062977 w 3284334"/>
              <a:gd name="connsiteY71" fmla="*/ 145555 h 152400"/>
              <a:gd name="connsiteX72" fmla="*/ 1168260 w 3284334"/>
              <a:gd name="connsiteY72" fmla="*/ 145555 h 152400"/>
              <a:gd name="connsiteX73" fmla="*/ 1168260 w 3284334"/>
              <a:gd name="connsiteY73" fmla="*/ 6922 h 152400"/>
              <a:gd name="connsiteX75" fmla="*/ 912101 w 3284334"/>
              <a:gd name="connsiteY75" fmla="*/ 6922 h 152400"/>
              <a:gd name="connsiteX76" fmla="*/ 912101 w 3284334"/>
              <a:gd name="connsiteY76" fmla="*/ 145555 h 152400"/>
              <a:gd name="connsiteX77" fmla="*/ 1017384 w 3284334"/>
              <a:gd name="connsiteY77" fmla="*/ 145555 h 152400"/>
              <a:gd name="connsiteX78" fmla="*/ 1017384 w 3284334"/>
              <a:gd name="connsiteY78" fmla="*/ 6922 h 152400"/>
              <a:gd name="connsiteX80" fmla="*/ 761225 w 3284334"/>
              <a:gd name="connsiteY80" fmla="*/ 6922 h 152400"/>
              <a:gd name="connsiteX81" fmla="*/ 761225 w 3284334"/>
              <a:gd name="connsiteY81" fmla="*/ 145555 h 152400"/>
              <a:gd name="connsiteX82" fmla="*/ 866521 w 3284334"/>
              <a:gd name="connsiteY82" fmla="*/ 145555 h 152400"/>
              <a:gd name="connsiteX83" fmla="*/ 866521 w 3284334"/>
              <a:gd name="connsiteY83" fmla="*/ 6922 h 152400"/>
              <a:gd name="connsiteX85" fmla="*/ 610349 w 3284334"/>
              <a:gd name="connsiteY85" fmla="*/ 6922 h 152400"/>
              <a:gd name="connsiteX86" fmla="*/ 610349 w 3284334"/>
              <a:gd name="connsiteY86" fmla="*/ 145555 h 152400"/>
              <a:gd name="connsiteX87" fmla="*/ 715645 w 3284334"/>
              <a:gd name="connsiteY87" fmla="*/ 145555 h 152400"/>
              <a:gd name="connsiteX88" fmla="*/ 715645 w 3284334"/>
              <a:gd name="connsiteY88" fmla="*/ 6922 h 152400"/>
              <a:gd name="connsiteX90" fmla="*/ 459473 w 3284334"/>
              <a:gd name="connsiteY90" fmla="*/ 6922 h 152400"/>
              <a:gd name="connsiteX91" fmla="*/ 459473 w 3284334"/>
              <a:gd name="connsiteY91" fmla="*/ 145555 h 152400"/>
              <a:gd name="connsiteX92" fmla="*/ 564769 w 3284334"/>
              <a:gd name="connsiteY92" fmla="*/ 145555 h 152400"/>
              <a:gd name="connsiteX93" fmla="*/ 564769 w 3284334"/>
              <a:gd name="connsiteY93" fmla="*/ 6922 h 152400"/>
              <a:gd name="connsiteX95" fmla="*/ 308597 w 3284334"/>
              <a:gd name="connsiteY95" fmla="*/ 6922 h 152400"/>
              <a:gd name="connsiteX96" fmla="*/ 308597 w 3284334"/>
              <a:gd name="connsiteY96" fmla="*/ 145555 h 152400"/>
              <a:gd name="connsiteX97" fmla="*/ 413893 w 3284334"/>
              <a:gd name="connsiteY97" fmla="*/ 145555 h 152400"/>
              <a:gd name="connsiteX98" fmla="*/ 413893 w 3284334"/>
              <a:gd name="connsiteY98" fmla="*/ 6922 h 152400"/>
              <a:gd name="connsiteX100" fmla="*/ 157721 w 3284334"/>
              <a:gd name="connsiteY100" fmla="*/ 6922 h 152400"/>
              <a:gd name="connsiteX101" fmla="*/ 157721 w 3284334"/>
              <a:gd name="connsiteY101" fmla="*/ 145555 h 152400"/>
              <a:gd name="connsiteX102" fmla="*/ 263017 w 3284334"/>
              <a:gd name="connsiteY102" fmla="*/ 145555 h 152400"/>
              <a:gd name="connsiteX103" fmla="*/ 263017 w 3284334"/>
              <a:gd name="connsiteY103" fmla="*/ 6922 h 152400"/>
              <a:gd name="connsiteX105" fmla="*/ 6845 w 3284334"/>
              <a:gd name="connsiteY105" fmla="*/ 6922 h 152400"/>
              <a:gd name="connsiteX106" fmla="*/ 6845 w 3284334"/>
              <a:gd name="connsiteY106" fmla="*/ 145555 h 152400"/>
              <a:gd name="connsiteX107" fmla="*/ 112141 w 3284334"/>
              <a:gd name="connsiteY107" fmla="*/ 145555 h 152400"/>
              <a:gd name="connsiteX108" fmla="*/ 112141 w 3284334"/>
              <a:gd name="connsiteY108" fmla="*/ 6922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922"/>
                </a:moveTo>
                <a:lnTo>
                  <a:pt x="3172193" y="145555"/>
                </a:lnTo>
                <a:lnTo>
                  <a:pt x="3277476" y="145555"/>
                </a:lnTo>
                <a:lnTo>
                  <a:pt x="3277476" y="6922"/>
                </a:lnTo>
                <a:moveTo>
                  <a:pt x="3021317" y="6922"/>
                </a:moveTo>
                <a:lnTo>
                  <a:pt x="3021317" y="145555"/>
                </a:lnTo>
                <a:lnTo>
                  <a:pt x="3126600" y="145555"/>
                </a:lnTo>
                <a:lnTo>
                  <a:pt x="3126600" y="6922"/>
                </a:lnTo>
                <a:moveTo>
                  <a:pt x="2871965" y="6922"/>
                </a:moveTo>
                <a:lnTo>
                  <a:pt x="2871965" y="145555"/>
                </a:lnTo>
                <a:lnTo>
                  <a:pt x="2977248" y="145555"/>
                </a:lnTo>
                <a:lnTo>
                  <a:pt x="2977248" y="6922"/>
                </a:lnTo>
                <a:moveTo>
                  <a:pt x="2721089" y="6922"/>
                </a:moveTo>
                <a:lnTo>
                  <a:pt x="2721089" y="145555"/>
                </a:lnTo>
                <a:lnTo>
                  <a:pt x="2826372" y="145555"/>
                </a:lnTo>
                <a:lnTo>
                  <a:pt x="2826372" y="6922"/>
                </a:lnTo>
                <a:moveTo>
                  <a:pt x="2570213" y="6922"/>
                </a:moveTo>
                <a:lnTo>
                  <a:pt x="2570213" y="145555"/>
                </a:lnTo>
                <a:lnTo>
                  <a:pt x="2675496" y="145555"/>
                </a:lnTo>
                <a:lnTo>
                  <a:pt x="2675496" y="6922"/>
                </a:lnTo>
                <a:moveTo>
                  <a:pt x="2419337" y="6922"/>
                </a:moveTo>
                <a:lnTo>
                  <a:pt x="2419337" y="145555"/>
                </a:lnTo>
                <a:lnTo>
                  <a:pt x="2524620" y="145555"/>
                </a:lnTo>
                <a:lnTo>
                  <a:pt x="2524620" y="6922"/>
                </a:lnTo>
                <a:moveTo>
                  <a:pt x="2268461" y="6922"/>
                </a:moveTo>
                <a:lnTo>
                  <a:pt x="2268461" y="145555"/>
                </a:lnTo>
                <a:lnTo>
                  <a:pt x="2373744" y="145555"/>
                </a:lnTo>
                <a:lnTo>
                  <a:pt x="2373744" y="6922"/>
                </a:lnTo>
                <a:moveTo>
                  <a:pt x="2117585" y="6922"/>
                </a:moveTo>
                <a:lnTo>
                  <a:pt x="2117585" y="145555"/>
                </a:lnTo>
                <a:lnTo>
                  <a:pt x="2222868" y="145555"/>
                </a:lnTo>
                <a:lnTo>
                  <a:pt x="2222868" y="6922"/>
                </a:lnTo>
                <a:moveTo>
                  <a:pt x="1966709" y="6922"/>
                </a:moveTo>
                <a:lnTo>
                  <a:pt x="1966709" y="145555"/>
                </a:lnTo>
                <a:lnTo>
                  <a:pt x="2071992" y="145555"/>
                </a:lnTo>
                <a:lnTo>
                  <a:pt x="2071992" y="6922"/>
                </a:lnTo>
                <a:moveTo>
                  <a:pt x="1815833" y="6922"/>
                </a:moveTo>
                <a:lnTo>
                  <a:pt x="1815833" y="145555"/>
                </a:lnTo>
                <a:lnTo>
                  <a:pt x="1921116" y="145555"/>
                </a:lnTo>
                <a:lnTo>
                  <a:pt x="1921116" y="6922"/>
                </a:lnTo>
                <a:moveTo>
                  <a:pt x="1664957" y="6922"/>
                </a:moveTo>
                <a:lnTo>
                  <a:pt x="1664957" y="145555"/>
                </a:lnTo>
                <a:lnTo>
                  <a:pt x="1770240" y="145555"/>
                </a:lnTo>
                <a:lnTo>
                  <a:pt x="1770240" y="6922"/>
                </a:lnTo>
                <a:moveTo>
                  <a:pt x="1514081" y="6922"/>
                </a:moveTo>
                <a:lnTo>
                  <a:pt x="1514081" y="145555"/>
                </a:lnTo>
                <a:lnTo>
                  <a:pt x="1619364" y="145555"/>
                </a:lnTo>
                <a:lnTo>
                  <a:pt x="1619364" y="6922"/>
                </a:lnTo>
                <a:moveTo>
                  <a:pt x="1364729" y="6922"/>
                </a:moveTo>
                <a:lnTo>
                  <a:pt x="1364729" y="145555"/>
                </a:lnTo>
                <a:lnTo>
                  <a:pt x="1470012" y="145555"/>
                </a:lnTo>
                <a:lnTo>
                  <a:pt x="1470012" y="6922"/>
                </a:lnTo>
                <a:moveTo>
                  <a:pt x="1213853" y="6922"/>
                </a:moveTo>
                <a:lnTo>
                  <a:pt x="1213853" y="145555"/>
                </a:lnTo>
                <a:lnTo>
                  <a:pt x="1319136" y="145555"/>
                </a:lnTo>
                <a:lnTo>
                  <a:pt x="1319136" y="6922"/>
                </a:lnTo>
                <a:moveTo>
                  <a:pt x="1062977" y="6922"/>
                </a:moveTo>
                <a:lnTo>
                  <a:pt x="1062977" y="145555"/>
                </a:lnTo>
                <a:lnTo>
                  <a:pt x="1168260" y="145555"/>
                </a:lnTo>
                <a:lnTo>
                  <a:pt x="1168260" y="6922"/>
                </a:lnTo>
                <a:moveTo>
                  <a:pt x="912101" y="6922"/>
                </a:moveTo>
                <a:lnTo>
                  <a:pt x="912101" y="145555"/>
                </a:lnTo>
                <a:lnTo>
                  <a:pt x="1017384" y="145555"/>
                </a:lnTo>
                <a:lnTo>
                  <a:pt x="1017384" y="6922"/>
                </a:lnTo>
                <a:moveTo>
                  <a:pt x="761225" y="6922"/>
                </a:moveTo>
                <a:lnTo>
                  <a:pt x="761225" y="145555"/>
                </a:lnTo>
                <a:lnTo>
                  <a:pt x="866521" y="145555"/>
                </a:lnTo>
                <a:lnTo>
                  <a:pt x="866521" y="6922"/>
                </a:lnTo>
                <a:moveTo>
                  <a:pt x="610349" y="6922"/>
                </a:moveTo>
                <a:lnTo>
                  <a:pt x="610349" y="145555"/>
                </a:lnTo>
                <a:lnTo>
                  <a:pt x="715645" y="145555"/>
                </a:lnTo>
                <a:lnTo>
                  <a:pt x="715645" y="6922"/>
                </a:lnTo>
                <a:moveTo>
                  <a:pt x="459473" y="6922"/>
                </a:moveTo>
                <a:lnTo>
                  <a:pt x="459473" y="145555"/>
                </a:lnTo>
                <a:lnTo>
                  <a:pt x="564769" y="145555"/>
                </a:lnTo>
                <a:lnTo>
                  <a:pt x="564769" y="6922"/>
                </a:lnTo>
                <a:moveTo>
                  <a:pt x="308597" y="6922"/>
                </a:moveTo>
                <a:lnTo>
                  <a:pt x="308597" y="145555"/>
                </a:lnTo>
                <a:lnTo>
                  <a:pt x="413893" y="145555"/>
                </a:lnTo>
                <a:lnTo>
                  <a:pt x="413893" y="6922"/>
                </a:lnTo>
                <a:moveTo>
                  <a:pt x="157721" y="6922"/>
                </a:moveTo>
                <a:lnTo>
                  <a:pt x="157721" y="145555"/>
                </a:lnTo>
                <a:lnTo>
                  <a:pt x="263017" y="145555"/>
                </a:lnTo>
                <a:lnTo>
                  <a:pt x="263017" y="6922"/>
                </a:lnTo>
                <a:moveTo>
                  <a:pt x="6845" y="6922"/>
                </a:moveTo>
                <a:lnTo>
                  <a:pt x="6845" y="145555"/>
                </a:lnTo>
                <a:lnTo>
                  <a:pt x="112141" y="145555"/>
                </a:lnTo>
                <a:lnTo>
                  <a:pt x="112141" y="6922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9735506"/>
            <a:ext cx="120239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Emploi occupé : 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9950526"/>
            <a:ext cx="3133458" cy="152400"/>
          </a:xfrm>
          <a:custGeom>
            <a:avLst/>
            <a:gdLst>
              <a:gd name="connsiteX0" fmla="*/ 3021317 w 3133458"/>
              <a:gd name="connsiteY0" fmla="*/ 6921 h 152400"/>
              <a:gd name="connsiteX1" fmla="*/ 3021317 w 3133458"/>
              <a:gd name="connsiteY1" fmla="*/ 145555 h 152400"/>
              <a:gd name="connsiteX2" fmla="*/ 3126600 w 3133458"/>
              <a:gd name="connsiteY2" fmla="*/ 145555 h 152400"/>
              <a:gd name="connsiteX3" fmla="*/ 3126600 w 3133458"/>
              <a:gd name="connsiteY3" fmla="*/ 6921 h 152400"/>
              <a:gd name="connsiteX5" fmla="*/ 2871965 w 3133458"/>
              <a:gd name="connsiteY5" fmla="*/ 6921 h 152400"/>
              <a:gd name="connsiteX6" fmla="*/ 2871965 w 3133458"/>
              <a:gd name="connsiteY6" fmla="*/ 145555 h 152400"/>
              <a:gd name="connsiteX7" fmla="*/ 2977248 w 3133458"/>
              <a:gd name="connsiteY7" fmla="*/ 145555 h 152400"/>
              <a:gd name="connsiteX8" fmla="*/ 2977248 w 3133458"/>
              <a:gd name="connsiteY8" fmla="*/ 6921 h 152400"/>
              <a:gd name="connsiteX10" fmla="*/ 2721089 w 3133458"/>
              <a:gd name="connsiteY10" fmla="*/ 6921 h 152400"/>
              <a:gd name="connsiteX11" fmla="*/ 2721089 w 3133458"/>
              <a:gd name="connsiteY11" fmla="*/ 145555 h 152400"/>
              <a:gd name="connsiteX12" fmla="*/ 2826372 w 3133458"/>
              <a:gd name="connsiteY12" fmla="*/ 145555 h 152400"/>
              <a:gd name="connsiteX13" fmla="*/ 2826372 w 3133458"/>
              <a:gd name="connsiteY13" fmla="*/ 6921 h 152400"/>
              <a:gd name="connsiteX15" fmla="*/ 2570213 w 3133458"/>
              <a:gd name="connsiteY15" fmla="*/ 6921 h 152400"/>
              <a:gd name="connsiteX16" fmla="*/ 2570213 w 3133458"/>
              <a:gd name="connsiteY16" fmla="*/ 145555 h 152400"/>
              <a:gd name="connsiteX17" fmla="*/ 2675496 w 3133458"/>
              <a:gd name="connsiteY17" fmla="*/ 145555 h 152400"/>
              <a:gd name="connsiteX18" fmla="*/ 2675496 w 3133458"/>
              <a:gd name="connsiteY18" fmla="*/ 6921 h 152400"/>
              <a:gd name="connsiteX20" fmla="*/ 2419337 w 3133458"/>
              <a:gd name="connsiteY20" fmla="*/ 6921 h 152400"/>
              <a:gd name="connsiteX21" fmla="*/ 2419337 w 3133458"/>
              <a:gd name="connsiteY21" fmla="*/ 145555 h 152400"/>
              <a:gd name="connsiteX22" fmla="*/ 2524620 w 3133458"/>
              <a:gd name="connsiteY22" fmla="*/ 145555 h 152400"/>
              <a:gd name="connsiteX23" fmla="*/ 2524620 w 3133458"/>
              <a:gd name="connsiteY23" fmla="*/ 6921 h 152400"/>
              <a:gd name="connsiteX25" fmla="*/ 2268461 w 3133458"/>
              <a:gd name="connsiteY25" fmla="*/ 6921 h 152400"/>
              <a:gd name="connsiteX26" fmla="*/ 2268461 w 3133458"/>
              <a:gd name="connsiteY26" fmla="*/ 145555 h 152400"/>
              <a:gd name="connsiteX27" fmla="*/ 2373744 w 3133458"/>
              <a:gd name="connsiteY27" fmla="*/ 145555 h 152400"/>
              <a:gd name="connsiteX28" fmla="*/ 2373744 w 3133458"/>
              <a:gd name="connsiteY28" fmla="*/ 6921 h 152400"/>
              <a:gd name="connsiteX30" fmla="*/ 2117585 w 3133458"/>
              <a:gd name="connsiteY30" fmla="*/ 6921 h 152400"/>
              <a:gd name="connsiteX31" fmla="*/ 2117585 w 3133458"/>
              <a:gd name="connsiteY31" fmla="*/ 145555 h 152400"/>
              <a:gd name="connsiteX32" fmla="*/ 2222868 w 3133458"/>
              <a:gd name="connsiteY32" fmla="*/ 145555 h 152400"/>
              <a:gd name="connsiteX33" fmla="*/ 2222868 w 3133458"/>
              <a:gd name="connsiteY33" fmla="*/ 6921 h 152400"/>
              <a:gd name="connsiteX35" fmla="*/ 1966709 w 3133458"/>
              <a:gd name="connsiteY35" fmla="*/ 6921 h 152400"/>
              <a:gd name="connsiteX36" fmla="*/ 1966709 w 3133458"/>
              <a:gd name="connsiteY36" fmla="*/ 145555 h 152400"/>
              <a:gd name="connsiteX37" fmla="*/ 2071992 w 3133458"/>
              <a:gd name="connsiteY37" fmla="*/ 145555 h 152400"/>
              <a:gd name="connsiteX38" fmla="*/ 2071992 w 3133458"/>
              <a:gd name="connsiteY38" fmla="*/ 6921 h 152400"/>
              <a:gd name="connsiteX40" fmla="*/ 1815833 w 3133458"/>
              <a:gd name="connsiteY40" fmla="*/ 6921 h 152400"/>
              <a:gd name="connsiteX41" fmla="*/ 1815833 w 3133458"/>
              <a:gd name="connsiteY41" fmla="*/ 145555 h 152400"/>
              <a:gd name="connsiteX42" fmla="*/ 1921116 w 3133458"/>
              <a:gd name="connsiteY42" fmla="*/ 145555 h 152400"/>
              <a:gd name="connsiteX43" fmla="*/ 1921116 w 3133458"/>
              <a:gd name="connsiteY43" fmla="*/ 6921 h 152400"/>
              <a:gd name="connsiteX45" fmla="*/ 1664957 w 3133458"/>
              <a:gd name="connsiteY45" fmla="*/ 6921 h 152400"/>
              <a:gd name="connsiteX46" fmla="*/ 1664957 w 3133458"/>
              <a:gd name="connsiteY46" fmla="*/ 145555 h 152400"/>
              <a:gd name="connsiteX47" fmla="*/ 1770240 w 3133458"/>
              <a:gd name="connsiteY47" fmla="*/ 145555 h 152400"/>
              <a:gd name="connsiteX48" fmla="*/ 1770240 w 3133458"/>
              <a:gd name="connsiteY48" fmla="*/ 6921 h 152400"/>
              <a:gd name="connsiteX50" fmla="*/ 1514081 w 3133458"/>
              <a:gd name="connsiteY50" fmla="*/ 6921 h 152400"/>
              <a:gd name="connsiteX51" fmla="*/ 1514081 w 3133458"/>
              <a:gd name="connsiteY51" fmla="*/ 145555 h 152400"/>
              <a:gd name="connsiteX52" fmla="*/ 1619364 w 3133458"/>
              <a:gd name="connsiteY52" fmla="*/ 145555 h 152400"/>
              <a:gd name="connsiteX53" fmla="*/ 1619364 w 3133458"/>
              <a:gd name="connsiteY53" fmla="*/ 6921 h 152400"/>
              <a:gd name="connsiteX55" fmla="*/ 1364729 w 3133458"/>
              <a:gd name="connsiteY55" fmla="*/ 6921 h 152400"/>
              <a:gd name="connsiteX56" fmla="*/ 1364729 w 3133458"/>
              <a:gd name="connsiteY56" fmla="*/ 145555 h 152400"/>
              <a:gd name="connsiteX57" fmla="*/ 1470012 w 3133458"/>
              <a:gd name="connsiteY57" fmla="*/ 145555 h 152400"/>
              <a:gd name="connsiteX58" fmla="*/ 1470012 w 3133458"/>
              <a:gd name="connsiteY58" fmla="*/ 6921 h 152400"/>
              <a:gd name="connsiteX60" fmla="*/ 1213853 w 3133458"/>
              <a:gd name="connsiteY60" fmla="*/ 6921 h 152400"/>
              <a:gd name="connsiteX61" fmla="*/ 1213853 w 3133458"/>
              <a:gd name="connsiteY61" fmla="*/ 145555 h 152400"/>
              <a:gd name="connsiteX62" fmla="*/ 1319136 w 3133458"/>
              <a:gd name="connsiteY62" fmla="*/ 145555 h 152400"/>
              <a:gd name="connsiteX63" fmla="*/ 1319136 w 3133458"/>
              <a:gd name="connsiteY63" fmla="*/ 6921 h 152400"/>
              <a:gd name="connsiteX65" fmla="*/ 1062977 w 3133458"/>
              <a:gd name="connsiteY65" fmla="*/ 6921 h 152400"/>
              <a:gd name="connsiteX66" fmla="*/ 1062977 w 3133458"/>
              <a:gd name="connsiteY66" fmla="*/ 145555 h 152400"/>
              <a:gd name="connsiteX67" fmla="*/ 1168260 w 3133458"/>
              <a:gd name="connsiteY67" fmla="*/ 145555 h 152400"/>
              <a:gd name="connsiteX68" fmla="*/ 1168260 w 3133458"/>
              <a:gd name="connsiteY68" fmla="*/ 6921 h 152400"/>
              <a:gd name="connsiteX70" fmla="*/ 912101 w 3133458"/>
              <a:gd name="connsiteY70" fmla="*/ 6921 h 152400"/>
              <a:gd name="connsiteX71" fmla="*/ 912101 w 3133458"/>
              <a:gd name="connsiteY71" fmla="*/ 145555 h 152400"/>
              <a:gd name="connsiteX72" fmla="*/ 1017384 w 3133458"/>
              <a:gd name="connsiteY72" fmla="*/ 145555 h 152400"/>
              <a:gd name="connsiteX73" fmla="*/ 1017384 w 3133458"/>
              <a:gd name="connsiteY73" fmla="*/ 6921 h 152400"/>
              <a:gd name="connsiteX75" fmla="*/ 761225 w 3133458"/>
              <a:gd name="connsiteY75" fmla="*/ 6921 h 152400"/>
              <a:gd name="connsiteX76" fmla="*/ 761225 w 3133458"/>
              <a:gd name="connsiteY76" fmla="*/ 145555 h 152400"/>
              <a:gd name="connsiteX77" fmla="*/ 866521 w 3133458"/>
              <a:gd name="connsiteY77" fmla="*/ 145555 h 152400"/>
              <a:gd name="connsiteX78" fmla="*/ 866521 w 3133458"/>
              <a:gd name="connsiteY78" fmla="*/ 6921 h 152400"/>
              <a:gd name="connsiteX80" fmla="*/ 610349 w 3133458"/>
              <a:gd name="connsiteY80" fmla="*/ 6921 h 152400"/>
              <a:gd name="connsiteX81" fmla="*/ 610349 w 3133458"/>
              <a:gd name="connsiteY81" fmla="*/ 145555 h 152400"/>
              <a:gd name="connsiteX82" fmla="*/ 715645 w 3133458"/>
              <a:gd name="connsiteY82" fmla="*/ 145555 h 152400"/>
              <a:gd name="connsiteX83" fmla="*/ 715645 w 3133458"/>
              <a:gd name="connsiteY83" fmla="*/ 6921 h 152400"/>
              <a:gd name="connsiteX85" fmla="*/ 459473 w 3133458"/>
              <a:gd name="connsiteY85" fmla="*/ 6921 h 152400"/>
              <a:gd name="connsiteX86" fmla="*/ 459473 w 3133458"/>
              <a:gd name="connsiteY86" fmla="*/ 145555 h 152400"/>
              <a:gd name="connsiteX87" fmla="*/ 564769 w 3133458"/>
              <a:gd name="connsiteY87" fmla="*/ 145555 h 152400"/>
              <a:gd name="connsiteX88" fmla="*/ 564769 w 3133458"/>
              <a:gd name="connsiteY88" fmla="*/ 6921 h 152400"/>
              <a:gd name="connsiteX90" fmla="*/ 308597 w 3133458"/>
              <a:gd name="connsiteY90" fmla="*/ 6921 h 152400"/>
              <a:gd name="connsiteX91" fmla="*/ 308597 w 3133458"/>
              <a:gd name="connsiteY91" fmla="*/ 145555 h 152400"/>
              <a:gd name="connsiteX92" fmla="*/ 413893 w 3133458"/>
              <a:gd name="connsiteY92" fmla="*/ 145555 h 152400"/>
              <a:gd name="connsiteX93" fmla="*/ 413893 w 3133458"/>
              <a:gd name="connsiteY93" fmla="*/ 6921 h 152400"/>
              <a:gd name="connsiteX95" fmla="*/ 157721 w 3133458"/>
              <a:gd name="connsiteY95" fmla="*/ 6921 h 152400"/>
              <a:gd name="connsiteX96" fmla="*/ 157721 w 3133458"/>
              <a:gd name="connsiteY96" fmla="*/ 145555 h 152400"/>
              <a:gd name="connsiteX97" fmla="*/ 263017 w 3133458"/>
              <a:gd name="connsiteY97" fmla="*/ 145555 h 152400"/>
              <a:gd name="connsiteX98" fmla="*/ 263017 w 3133458"/>
              <a:gd name="connsiteY98" fmla="*/ 6921 h 152400"/>
              <a:gd name="connsiteX100" fmla="*/ 6845 w 3133458"/>
              <a:gd name="connsiteY100" fmla="*/ 6921 h 152400"/>
              <a:gd name="connsiteX101" fmla="*/ 6845 w 3133458"/>
              <a:gd name="connsiteY101" fmla="*/ 145555 h 152400"/>
              <a:gd name="connsiteX102" fmla="*/ 112141 w 3133458"/>
              <a:gd name="connsiteY102" fmla="*/ 145555 h 152400"/>
              <a:gd name="connsiteX103" fmla="*/ 112141 w 3133458"/>
              <a:gd name="connsiteY103" fmla="*/ 6921 h 152400"/>
              <a:gd name="connsiteX105" fmla="*/ 3014459 w 3133458"/>
              <a:gd name="connsiteY105" fmla="*/ 0 h 152400"/>
              <a:gd name="connsiteX106" fmla="*/ 3133458 w 3133458"/>
              <a:gd name="connsiteY106" fmla="*/ 0 h 152400"/>
              <a:gd name="connsiteX107" fmla="*/ 3133458 w 3133458"/>
              <a:gd name="connsiteY107" fmla="*/ 152400 h 152400"/>
              <a:gd name="connsiteX108" fmla="*/ 3014459 w 3133458"/>
              <a:gd name="connsiteY108" fmla="*/ 152400 h 152400"/>
              <a:gd name="connsiteX110" fmla="*/ 2865107 w 3133458"/>
              <a:gd name="connsiteY110" fmla="*/ 0 h 152400"/>
              <a:gd name="connsiteX111" fmla="*/ 2984106 w 3133458"/>
              <a:gd name="connsiteY111" fmla="*/ 0 h 152400"/>
              <a:gd name="connsiteX112" fmla="*/ 2984106 w 3133458"/>
              <a:gd name="connsiteY112" fmla="*/ 152400 h 152400"/>
              <a:gd name="connsiteX113" fmla="*/ 2865107 w 3133458"/>
              <a:gd name="connsiteY113" fmla="*/ 152400 h 152400"/>
              <a:gd name="connsiteX115" fmla="*/ 2714231 w 3133458"/>
              <a:gd name="connsiteY115" fmla="*/ 0 h 152400"/>
              <a:gd name="connsiteX116" fmla="*/ 2833230 w 3133458"/>
              <a:gd name="connsiteY116" fmla="*/ 0 h 152400"/>
              <a:gd name="connsiteX117" fmla="*/ 2833230 w 3133458"/>
              <a:gd name="connsiteY117" fmla="*/ 152400 h 152400"/>
              <a:gd name="connsiteX118" fmla="*/ 2714231 w 3133458"/>
              <a:gd name="connsiteY118" fmla="*/ 152400 h 152400"/>
              <a:gd name="connsiteX120" fmla="*/ 2563355 w 3133458"/>
              <a:gd name="connsiteY120" fmla="*/ 0 h 152400"/>
              <a:gd name="connsiteX121" fmla="*/ 2682354 w 3133458"/>
              <a:gd name="connsiteY121" fmla="*/ 0 h 152400"/>
              <a:gd name="connsiteX122" fmla="*/ 2682354 w 3133458"/>
              <a:gd name="connsiteY122" fmla="*/ 152400 h 152400"/>
              <a:gd name="connsiteX123" fmla="*/ 2563355 w 3133458"/>
              <a:gd name="connsiteY123" fmla="*/ 152400 h 152400"/>
              <a:gd name="connsiteX125" fmla="*/ 2412479 w 3133458"/>
              <a:gd name="connsiteY125" fmla="*/ 0 h 152400"/>
              <a:gd name="connsiteX126" fmla="*/ 2531478 w 3133458"/>
              <a:gd name="connsiteY126" fmla="*/ 0 h 152400"/>
              <a:gd name="connsiteX127" fmla="*/ 2531478 w 3133458"/>
              <a:gd name="connsiteY127" fmla="*/ 152400 h 152400"/>
              <a:gd name="connsiteX128" fmla="*/ 2412479 w 3133458"/>
              <a:gd name="connsiteY128" fmla="*/ 152400 h 152400"/>
              <a:gd name="connsiteX130" fmla="*/ 2261603 w 3133458"/>
              <a:gd name="connsiteY130" fmla="*/ 0 h 152400"/>
              <a:gd name="connsiteX131" fmla="*/ 2380602 w 3133458"/>
              <a:gd name="connsiteY131" fmla="*/ 0 h 152400"/>
              <a:gd name="connsiteX132" fmla="*/ 2380602 w 3133458"/>
              <a:gd name="connsiteY132" fmla="*/ 152400 h 152400"/>
              <a:gd name="connsiteX133" fmla="*/ 2261603 w 3133458"/>
              <a:gd name="connsiteY133" fmla="*/ 152400 h 152400"/>
              <a:gd name="connsiteX135" fmla="*/ 2110727 w 3133458"/>
              <a:gd name="connsiteY135" fmla="*/ 0 h 152400"/>
              <a:gd name="connsiteX136" fmla="*/ 2229726 w 3133458"/>
              <a:gd name="connsiteY136" fmla="*/ 0 h 152400"/>
              <a:gd name="connsiteX137" fmla="*/ 2229726 w 3133458"/>
              <a:gd name="connsiteY137" fmla="*/ 152400 h 152400"/>
              <a:gd name="connsiteX138" fmla="*/ 2110727 w 3133458"/>
              <a:gd name="connsiteY138" fmla="*/ 152400 h 152400"/>
              <a:gd name="connsiteX140" fmla="*/ 1959851 w 3133458"/>
              <a:gd name="connsiteY140" fmla="*/ 0 h 152400"/>
              <a:gd name="connsiteX141" fmla="*/ 2078850 w 3133458"/>
              <a:gd name="connsiteY141" fmla="*/ 0 h 152400"/>
              <a:gd name="connsiteX142" fmla="*/ 2078850 w 3133458"/>
              <a:gd name="connsiteY142" fmla="*/ 152400 h 152400"/>
              <a:gd name="connsiteX143" fmla="*/ 1959851 w 3133458"/>
              <a:gd name="connsiteY143" fmla="*/ 152400 h 152400"/>
              <a:gd name="connsiteX145" fmla="*/ 1808975 w 3133458"/>
              <a:gd name="connsiteY145" fmla="*/ 0 h 152400"/>
              <a:gd name="connsiteX146" fmla="*/ 1927974 w 3133458"/>
              <a:gd name="connsiteY146" fmla="*/ 0 h 152400"/>
              <a:gd name="connsiteX147" fmla="*/ 1927974 w 3133458"/>
              <a:gd name="connsiteY147" fmla="*/ 152400 h 152400"/>
              <a:gd name="connsiteX148" fmla="*/ 1808975 w 3133458"/>
              <a:gd name="connsiteY148" fmla="*/ 152400 h 152400"/>
              <a:gd name="connsiteX150" fmla="*/ 1658099 w 3133458"/>
              <a:gd name="connsiteY150" fmla="*/ 0 h 152400"/>
              <a:gd name="connsiteX151" fmla="*/ 1777098 w 3133458"/>
              <a:gd name="connsiteY151" fmla="*/ 0 h 152400"/>
              <a:gd name="connsiteX152" fmla="*/ 1777098 w 3133458"/>
              <a:gd name="connsiteY152" fmla="*/ 152400 h 152400"/>
              <a:gd name="connsiteX153" fmla="*/ 1658099 w 3133458"/>
              <a:gd name="connsiteY153" fmla="*/ 152400 h 152400"/>
              <a:gd name="connsiteX155" fmla="*/ 1507223 w 3133458"/>
              <a:gd name="connsiteY155" fmla="*/ 0 h 152400"/>
              <a:gd name="connsiteX156" fmla="*/ 1626222 w 3133458"/>
              <a:gd name="connsiteY156" fmla="*/ 0 h 152400"/>
              <a:gd name="connsiteX157" fmla="*/ 1626222 w 3133458"/>
              <a:gd name="connsiteY157" fmla="*/ 152400 h 152400"/>
              <a:gd name="connsiteX158" fmla="*/ 1507223 w 3133458"/>
              <a:gd name="connsiteY158" fmla="*/ 152400 h 152400"/>
              <a:gd name="connsiteX160" fmla="*/ 1357871 w 3133458"/>
              <a:gd name="connsiteY160" fmla="*/ 0 h 152400"/>
              <a:gd name="connsiteX161" fmla="*/ 1476870 w 3133458"/>
              <a:gd name="connsiteY161" fmla="*/ 0 h 152400"/>
              <a:gd name="connsiteX162" fmla="*/ 1476870 w 3133458"/>
              <a:gd name="connsiteY162" fmla="*/ 152400 h 152400"/>
              <a:gd name="connsiteX163" fmla="*/ 1357871 w 3133458"/>
              <a:gd name="connsiteY163" fmla="*/ 152400 h 152400"/>
              <a:gd name="connsiteX165" fmla="*/ 1206995 w 3133458"/>
              <a:gd name="connsiteY165" fmla="*/ 0 h 152400"/>
              <a:gd name="connsiteX166" fmla="*/ 1325994 w 3133458"/>
              <a:gd name="connsiteY166" fmla="*/ 0 h 152400"/>
              <a:gd name="connsiteX167" fmla="*/ 1325994 w 3133458"/>
              <a:gd name="connsiteY167" fmla="*/ 152400 h 152400"/>
              <a:gd name="connsiteX168" fmla="*/ 1206995 w 3133458"/>
              <a:gd name="connsiteY168" fmla="*/ 152400 h 152400"/>
              <a:gd name="connsiteX170" fmla="*/ 1056119 w 3133458"/>
              <a:gd name="connsiteY170" fmla="*/ 0 h 152400"/>
              <a:gd name="connsiteX171" fmla="*/ 1175118 w 3133458"/>
              <a:gd name="connsiteY171" fmla="*/ 0 h 152400"/>
              <a:gd name="connsiteX172" fmla="*/ 1175118 w 3133458"/>
              <a:gd name="connsiteY172" fmla="*/ 152400 h 152400"/>
              <a:gd name="connsiteX173" fmla="*/ 1056119 w 3133458"/>
              <a:gd name="connsiteY173" fmla="*/ 152400 h 152400"/>
              <a:gd name="connsiteX175" fmla="*/ 905256 w 3133458"/>
              <a:gd name="connsiteY175" fmla="*/ 0 h 152400"/>
              <a:gd name="connsiteX176" fmla="*/ 1024242 w 3133458"/>
              <a:gd name="connsiteY176" fmla="*/ 0 h 152400"/>
              <a:gd name="connsiteX177" fmla="*/ 1024242 w 3133458"/>
              <a:gd name="connsiteY177" fmla="*/ 152400 h 152400"/>
              <a:gd name="connsiteX178" fmla="*/ 905256 w 3133458"/>
              <a:gd name="connsiteY178" fmla="*/ 152400 h 152400"/>
              <a:gd name="connsiteX180" fmla="*/ 754380 w 3133458"/>
              <a:gd name="connsiteY180" fmla="*/ 0 h 152400"/>
              <a:gd name="connsiteX181" fmla="*/ 873366 w 3133458"/>
              <a:gd name="connsiteY181" fmla="*/ 0 h 152400"/>
              <a:gd name="connsiteX182" fmla="*/ 873366 w 3133458"/>
              <a:gd name="connsiteY182" fmla="*/ 152400 h 152400"/>
              <a:gd name="connsiteX183" fmla="*/ 754380 w 3133458"/>
              <a:gd name="connsiteY183" fmla="*/ 152400 h 152400"/>
              <a:gd name="connsiteX185" fmla="*/ 603504 w 3133458"/>
              <a:gd name="connsiteY185" fmla="*/ 0 h 152400"/>
              <a:gd name="connsiteX186" fmla="*/ 722490 w 3133458"/>
              <a:gd name="connsiteY186" fmla="*/ 0 h 152400"/>
              <a:gd name="connsiteX187" fmla="*/ 722490 w 3133458"/>
              <a:gd name="connsiteY187" fmla="*/ 152400 h 152400"/>
              <a:gd name="connsiteX188" fmla="*/ 603504 w 3133458"/>
              <a:gd name="connsiteY188" fmla="*/ 152400 h 152400"/>
              <a:gd name="connsiteX190" fmla="*/ 452628 w 3133458"/>
              <a:gd name="connsiteY190" fmla="*/ 0 h 152400"/>
              <a:gd name="connsiteX191" fmla="*/ 571614 w 3133458"/>
              <a:gd name="connsiteY191" fmla="*/ 0 h 152400"/>
              <a:gd name="connsiteX192" fmla="*/ 571614 w 3133458"/>
              <a:gd name="connsiteY192" fmla="*/ 152400 h 152400"/>
              <a:gd name="connsiteX193" fmla="*/ 452628 w 3133458"/>
              <a:gd name="connsiteY193" fmla="*/ 152400 h 152400"/>
              <a:gd name="connsiteX195" fmla="*/ 301752 w 3133458"/>
              <a:gd name="connsiteY195" fmla="*/ 0 h 152400"/>
              <a:gd name="connsiteX196" fmla="*/ 420738 w 3133458"/>
              <a:gd name="connsiteY196" fmla="*/ 0 h 152400"/>
              <a:gd name="connsiteX197" fmla="*/ 420738 w 3133458"/>
              <a:gd name="connsiteY197" fmla="*/ 152400 h 152400"/>
              <a:gd name="connsiteX198" fmla="*/ 301752 w 3133458"/>
              <a:gd name="connsiteY198" fmla="*/ 152400 h 152400"/>
              <a:gd name="connsiteX200" fmla="*/ 150876 w 3133458"/>
              <a:gd name="connsiteY200" fmla="*/ 0 h 152400"/>
              <a:gd name="connsiteX201" fmla="*/ 269862 w 3133458"/>
              <a:gd name="connsiteY201" fmla="*/ 0 h 152400"/>
              <a:gd name="connsiteX202" fmla="*/ 269862 w 3133458"/>
              <a:gd name="connsiteY202" fmla="*/ 152400 h 152400"/>
              <a:gd name="connsiteX203" fmla="*/ 150876 w 3133458"/>
              <a:gd name="connsiteY203" fmla="*/ 152400 h 152400"/>
              <a:gd name="connsiteX205" fmla="*/ 0 w 3133458"/>
              <a:gd name="connsiteY205" fmla="*/ 0 h 152400"/>
              <a:gd name="connsiteX206" fmla="*/ 118986 w 3133458"/>
              <a:gd name="connsiteY206" fmla="*/ 0 h 152400"/>
              <a:gd name="connsiteX207" fmla="*/ 118986 w 3133458"/>
              <a:gd name="connsiteY207" fmla="*/ 152400 h 152400"/>
              <a:gd name="connsiteX208" fmla="*/ 0 w 3133458"/>
              <a:gd name="connsiteY20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</a:cxnLst>
            <a:rect l="l" t="t" r="r" b="b"/>
            <a:pathLst>
              <a:path w="3133458" h="152400">
                <a:moveTo>
                  <a:pt x="3021317" y="6921"/>
                </a:moveTo>
                <a:lnTo>
                  <a:pt x="3021317" y="145555"/>
                </a:lnTo>
                <a:lnTo>
                  <a:pt x="3126600" y="145555"/>
                </a:lnTo>
                <a:lnTo>
                  <a:pt x="3126600" y="6921"/>
                </a:lnTo>
                <a:moveTo>
                  <a:pt x="2871965" y="6921"/>
                </a:moveTo>
                <a:lnTo>
                  <a:pt x="2871965" y="145555"/>
                </a:lnTo>
                <a:lnTo>
                  <a:pt x="2977248" y="145555"/>
                </a:lnTo>
                <a:lnTo>
                  <a:pt x="2977248" y="6921"/>
                </a:lnTo>
                <a:moveTo>
                  <a:pt x="2721089" y="6921"/>
                </a:moveTo>
                <a:lnTo>
                  <a:pt x="2721089" y="145555"/>
                </a:lnTo>
                <a:lnTo>
                  <a:pt x="2826372" y="145555"/>
                </a:lnTo>
                <a:lnTo>
                  <a:pt x="2826372" y="6921"/>
                </a:lnTo>
                <a:moveTo>
                  <a:pt x="2570213" y="6921"/>
                </a:moveTo>
                <a:lnTo>
                  <a:pt x="2570213" y="145555"/>
                </a:lnTo>
                <a:lnTo>
                  <a:pt x="2675496" y="145555"/>
                </a:lnTo>
                <a:lnTo>
                  <a:pt x="2675496" y="6921"/>
                </a:lnTo>
                <a:moveTo>
                  <a:pt x="2419337" y="6921"/>
                </a:moveTo>
                <a:lnTo>
                  <a:pt x="2419337" y="145555"/>
                </a:lnTo>
                <a:lnTo>
                  <a:pt x="2524620" y="145555"/>
                </a:lnTo>
                <a:lnTo>
                  <a:pt x="2524620" y="6921"/>
                </a:lnTo>
                <a:moveTo>
                  <a:pt x="2268461" y="6921"/>
                </a:moveTo>
                <a:lnTo>
                  <a:pt x="2268461" y="145555"/>
                </a:lnTo>
                <a:lnTo>
                  <a:pt x="2373744" y="145555"/>
                </a:lnTo>
                <a:lnTo>
                  <a:pt x="2373744" y="6921"/>
                </a:lnTo>
                <a:moveTo>
                  <a:pt x="2117585" y="6921"/>
                </a:moveTo>
                <a:lnTo>
                  <a:pt x="2117585" y="145555"/>
                </a:lnTo>
                <a:lnTo>
                  <a:pt x="2222868" y="145555"/>
                </a:lnTo>
                <a:lnTo>
                  <a:pt x="2222868" y="6921"/>
                </a:lnTo>
                <a:moveTo>
                  <a:pt x="1966709" y="6921"/>
                </a:moveTo>
                <a:lnTo>
                  <a:pt x="1966709" y="145555"/>
                </a:lnTo>
                <a:lnTo>
                  <a:pt x="2071992" y="145555"/>
                </a:lnTo>
                <a:lnTo>
                  <a:pt x="2071992" y="6921"/>
                </a:lnTo>
                <a:moveTo>
                  <a:pt x="1815833" y="6921"/>
                </a:moveTo>
                <a:lnTo>
                  <a:pt x="1815833" y="145555"/>
                </a:lnTo>
                <a:lnTo>
                  <a:pt x="1921116" y="145555"/>
                </a:lnTo>
                <a:lnTo>
                  <a:pt x="1921116" y="6921"/>
                </a:lnTo>
                <a:moveTo>
                  <a:pt x="1664957" y="6921"/>
                </a:moveTo>
                <a:lnTo>
                  <a:pt x="1664957" y="145555"/>
                </a:lnTo>
                <a:lnTo>
                  <a:pt x="1770240" y="145555"/>
                </a:lnTo>
                <a:lnTo>
                  <a:pt x="1770240" y="6921"/>
                </a:lnTo>
                <a:moveTo>
                  <a:pt x="1514081" y="6921"/>
                </a:moveTo>
                <a:lnTo>
                  <a:pt x="1514081" y="145555"/>
                </a:lnTo>
                <a:lnTo>
                  <a:pt x="1619364" y="145555"/>
                </a:lnTo>
                <a:lnTo>
                  <a:pt x="1619364" y="6921"/>
                </a:lnTo>
                <a:moveTo>
                  <a:pt x="1364729" y="6921"/>
                </a:moveTo>
                <a:lnTo>
                  <a:pt x="1364729" y="145555"/>
                </a:lnTo>
                <a:lnTo>
                  <a:pt x="1470012" y="145555"/>
                </a:lnTo>
                <a:lnTo>
                  <a:pt x="1470012" y="6921"/>
                </a:lnTo>
                <a:moveTo>
                  <a:pt x="1213853" y="6921"/>
                </a:moveTo>
                <a:lnTo>
                  <a:pt x="1213853" y="145555"/>
                </a:lnTo>
                <a:lnTo>
                  <a:pt x="1319136" y="145555"/>
                </a:lnTo>
                <a:lnTo>
                  <a:pt x="1319136" y="6921"/>
                </a:lnTo>
                <a:moveTo>
                  <a:pt x="1062977" y="6921"/>
                </a:moveTo>
                <a:lnTo>
                  <a:pt x="1062977" y="145555"/>
                </a:lnTo>
                <a:lnTo>
                  <a:pt x="1168260" y="145555"/>
                </a:lnTo>
                <a:lnTo>
                  <a:pt x="1168260" y="6921"/>
                </a:lnTo>
                <a:moveTo>
                  <a:pt x="912101" y="6921"/>
                </a:moveTo>
                <a:lnTo>
                  <a:pt x="912101" y="145555"/>
                </a:lnTo>
                <a:lnTo>
                  <a:pt x="1017384" y="145555"/>
                </a:lnTo>
                <a:lnTo>
                  <a:pt x="1017384" y="6921"/>
                </a:lnTo>
                <a:moveTo>
                  <a:pt x="761225" y="6921"/>
                </a:moveTo>
                <a:lnTo>
                  <a:pt x="761225" y="145555"/>
                </a:lnTo>
                <a:lnTo>
                  <a:pt x="866521" y="145555"/>
                </a:lnTo>
                <a:lnTo>
                  <a:pt x="866521" y="6921"/>
                </a:lnTo>
                <a:moveTo>
                  <a:pt x="610349" y="6921"/>
                </a:moveTo>
                <a:lnTo>
                  <a:pt x="610349" y="145555"/>
                </a:lnTo>
                <a:lnTo>
                  <a:pt x="715645" y="145555"/>
                </a:lnTo>
                <a:lnTo>
                  <a:pt x="715645" y="6921"/>
                </a:lnTo>
                <a:moveTo>
                  <a:pt x="459473" y="6921"/>
                </a:moveTo>
                <a:lnTo>
                  <a:pt x="459473" y="145555"/>
                </a:lnTo>
                <a:lnTo>
                  <a:pt x="564769" y="145555"/>
                </a:lnTo>
                <a:lnTo>
                  <a:pt x="564769" y="6921"/>
                </a:lnTo>
                <a:moveTo>
                  <a:pt x="308597" y="6921"/>
                </a:moveTo>
                <a:lnTo>
                  <a:pt x="308597" y="145555"/>
                </a:lnTo>
                <a:lnTo>
                  <a:pt x="413893" y="145555"/>
                </a:lnTo>
                <a:lnTo>
                  <a:pt x="413893" y="6921"/>
                </a:lnTo>
                <a:moveTo>
                  <a:pt x="157721" y="6921"/>
                </a:moveTo>
                <a:lnTo>
                  <a:pt x="157721" y="145555"/>
                </a:lnTo>
                <a:lnTo>
                  <a:pt x="263017" y="145555"/>
                </a:lnTo>
                <a:lnTo>
                  <a:pt x="263017" y="6921"/>
                </a:lnTo>
                <a:moveTo>
                  <a:pt x="6845" y="6921"/>
                </a:moveTo>
                <a:lnTo>
                  <a:pt x="6845" y="145555"/>
                </a:lnTo>
                <a:lnTo>
                  <a:pt x="112141" y="145555"/>
                </a:lnTo>
                <a:lnTo>
                  <a:pt x="112141" y="6921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9950526"/>
            <a:ext cx="3133458" cy="152400"/>
          </a:xfrm>
          <a:custGeom>
            <a:avLst/>
            <a:gdLst>
              <a:gd name="connsiteX0" fmla="*/ 3021317 w 3133458"/>
              <a:gd name="connsiteY0" fmla="*/ 6921 h 152400"/>
              <a:gd name="connsiteX1" fmla="*/ 3021317 w 3133458"/>
              <a:gd name="connsiteY1" fmla="*/ 145555 h 152400"/>
              <a:gd name="connsiteX2" fmla="*/ 3126600 w 3133458"/>
              <a:gd name="connsiteY2" fmla="*/ 145555 h 152400"/>
              <a:gd name="connsiteX3" fmla="*/ 3126600 w 3133458"/>
              <a:gd name="connsiteY3" fmla="*/ 6921 h 152400"/>
              <a:gd name="connsiteX5" fmla="*/ 2871965 w 3133458"/>
              <a:gd name="connsiteY5" fmla="*/ 6921 h 152400"/>
              <a:gd name="connsiteX6" fmla="*/ 2871965 w 3133458"/>
              <a:gd name="connsiteY6" fmla="*/ 145555 h 152400"/>
              <a:gd name="connsiteX7" fmla="*/ 2977248 w 3133458"/>
              <a:gd name="connsiteY7" fmla="*/ 145555 h 152400"/>
              <a:gd name="connsiteX8" fmla="*/ 2977248 w 3133458"/>
              <a:gd name="connsiteY8" fmla="*/ 6921 h 152400"/>
              <a:gd name="connsiteX10" fmla="*/ 2721089 w 3133458"/>
              <a:gd name="connsiteY10" fmla="*/ 6921 h 152400"/>
              <a:gd name="connsiteX11" fmla="*/ 2721089 w 3133458"/>
              <a:gd name="connsiteY11" fmla="*/ 145555 h 152400"/>
              <a:gd name="connsiteX12" fmla="*/ 2826372 w 3133458"/>
              <a:gd name="connsiteY12" fmla="*/ 145555 h 152400"/>
              <a:gd name="connsiteX13" fmla="*/ 2826372 w 3133458"/>
              <a:gd name="connsiteY13" fmla="*/ 6921 h 152400"/>
              <a:gd name="connsiteX15" fmla="*/ 2570213 w 3133458"/>
              <a:gd name="connsiteY15" fmla="*/ 6921 h 152400"/>
              <a:gd name="connsiteX16" fmla="*/ 2570213 w 3133458"/>
              <a:gd name="connsiteY16" fmla="*/ 145555 h 152400"/>
              <a:gd name="connsiteX17" fmla="*/ 2675496 w 3133458"/>
              <a:gd name="connsiteY17" fmla="*/ 145555 h 152400"/>
              <a:gd name="connsiteX18" fmla="*/ 2675496 w 3133458"/>
              <a:gd name="connsiteY18" fmla="*/ 6921 h 152400"/>
              <a:gd name="connsiteX20" fmla="*/ 2419337 w 3133458"/>
              <a:gd name="connsiteY20" fmla="*/ 6921 h 152400"/>
              <a:gd name="connsiteX21" fmla="*/ 2419337 w 3133458"/>
              <a:gd name="connsiteY21" fmla="*/ 145555 h 152400"/>
              <a:gd name="connsiteX22" fmla="*/ 2524620 w 3133458"/>
              <a:gd name="connsiteY22" fmla="*/ 145555 h 152400"/>
              <a:gd name="connsiteX23" fmla="*/ 2524620 w 3133458"/>
              <a:gd name="connsiteY23" fmla="*/ 6921 h 152400"/>
              <a:gd name="connsiteX25" fmla="*/ 2268461 w 3133458"/>
              <a:gd name="connsiteY25" fmla="*/ 6921 h 152400"/>
              <a:gd name="connsiteX26" fmla="*/ 2268461 w 3133458"/>
              <a:gd name="connsiteY26" fmla="*/ 145555 h 152400"/>
              <a:gd name="connsiteX27" fmla="*/ 2373744 w 3133458"/>
              <a:gd name="connsiteY27" fmla="*/ 145555 h 152400"/>
              <a:gd name="connsiteX28" fmla="*/ 2373744 w 3133458"/>
              <a:gd name="connsiteY28" fmla="*/ 6921 h 152400"/>
              <a:gd name="connsiteX30" fmla="*/ 2117585 w 3133458"/>
              <a:gd name="connsiteY30" fmla="*/ 6921 h 152400"/>
              <a:gd name="connsiteX31" fmla="*/ 2117585 w 3133458"/>
              <a:gd name="connsiteY31" fmla="*/ 145555 h 152400"/>
              <a:gd name="connsiteX32" fmla="*/ 2222868 w 3133458"/>
              <a:gd name="connsiteY32" fmla="*/ 145555 h 152400"/>
              <a:gd name="connsiteX33" fmla="*/ 2222868 w 3133458"/>
              <a:gd name="connsiteY33" fmla="*/ 6921 h 152400"/>
              <a:gd name="connsiteX35" fmla="*/ 1966709 w 3133458"/>
              <a:gd name="connsiteY35" fmla="*/ 6921 h 152400"/>
              <a:gd name="connsiteX36" fmla="*/ 1966709 w 3133458"/>
              <a:gd name="connsiteY36" fmla="*/ 145555 h 152400"/>
              <a:gd name="connsiteX37" fmla="*/ 2071992 w 3133458"/>
              <a:gd name="connsiteY37" fmla="*/ 145555 h 152400"/>
              <a:gd name="connsiteX38" fmla="*/ 2071992 w 3133458"/>
              <a:gd name="connsiteY38" fmla="*/ 6921 h 152400"/>
              <a:gd name="connsiteX40" fmla="*/ 1815833 w 3133458"/>
              <a:gd name="connsiteY40" fmla="*/ 6921 h 152400"/>
              <a:gd name="connsiteX41" fmla="*/ 1815833 w 3133458"/>
              <a:gd name="connsiteY41" fmla="*/ 145555 h 152400"/>
              <a:gd name="connsiteX42" fmla="*/ 1921116 w 3133458"/>
              <a:gd name="connsiteY42" fmla="*/ 145555 h 152400"/>
              <a:gd name="connsiteX43" fmla="*/ 1921116 w 3133458"/>
              <a:gd name="connsiteY43" fmla="*/ 6921 h 152400"/>
              <a:gd name="connsiteX45" fmla="*/ 1664957 w 3133458"/>
              <a:gd name="connsiteY45" fmla="*/ 6921 h 152400"/>
              <a:gd name="connsiteX46" fmla="*/ 1664957 w 3133458"/>
              <a:gd name="connsiteY46" fmla="*/ 145555 h 152400"/>
              <a:gd name="connsiteX47" fmla="*/ 1770240 w 3133458"/>
              <a:gd name="connsiteY47" fmla="*/ 145555 h 152400"/>
              <a:gd name="connsiteX48" fmla="*/ 1770240 w 3133458"/>
              <a:gd name="connsiteY48" fmla="*/ 6921 h 152400"/>
              <a:gd name="connsiteX50" fmla="*/ 1514081 w 3133458"/>
              <a:gd name="connsiteY50" fmla="*/ 6921 h 152400"/>
              <a:gd name="connsiteX51" fmla="*/ 1514081 w 3133458"/>
              <a:gd name="connsiteY51" fmla="*/ 145555 h 152400"/>
              <a:gd name="connsiteX52" fmla="*/ 1619364 w 3133458"/>
              <a:gd name="connsiteY52" fmla="*/ 145555 h 152400"/>
              <a:gd name="connsiteX53" fmla="*/ 1619364 w 3133458"/>
              <a:gd name="connsiteY53" fmla="*/ 6921 h 152400"/>
              <a:gd name="connsiteX55" fmla="*/ 1364729 w 3133458"/>
              <a:gd name="connsiteY55" fmla="*/ 6921 h 152400"/>
              <a:gd name="connsiteX56" fmla="*/ 1364729 w 3133458"/>
              <a:gd name="connsiteY56" fmla="*/ 145555 h 152400"/>
              <a:gd name="connsiteX57" fmla="*/ 1470012 w 3133458"/>
              <a:gd name="connsiteY57" fmla="*/ 145555 h 152400"/>
              <a:gd name="connsiteX58" fmla="*/ 1470012 w 3133458"/>
              <a:gd name="connsiteY58" fmla="*/ 6921 h 152400"/>
              <a:gd name="connsiteX60" fmla="*/ 1213853 w 3133458"/>
              <a:gd name="connsiteY60" fmla="*/ 6921 h 152400"/>
              <a:gd name="connsiteX61" fmla="*/ 1213853 w 3133458"/>
              <a:gd name="connsiteY61" fmla="*/ 145555 h 152400"/>
              <a:gd name="connsiteX62" fmla="*/ 1319136 w 3133458"/>
              <a:gd name="connsiteY62" fmla="*/ 145555 h 152400"/>
              <a:gd name="connsiteX63" fmla="*/ 1319136 w 3133458"/>
              <a:gd name="connsiteY63" fmla="*/ 6921 h 152400"/>
              <a:gd name="connsiteX65" fmla="*/ 1062977 w 3133458"/>
              <a:gd name="connsiteY65" fmla="*/ 6921 h 152400"/>
              <a:gd name="connsiteX66" fmla="*/ 1062977 w 3133458"/>
              <a:gd name="connsiteY66" fmla="*/ 145555 h 152400"/>
              <a:gd name="connsiteX67" fmla="*/ 1168260 w 3133458"/>
              <a:gd name="connsiteY67" fmla="*/ 145555 h 152400"/>
              <a:gd name="connsiteX68" fmla="*/ 1168260 w 3133458"/>
              <a:gd name="connsiteY68" fmla="*/ 6921 h 152400"/>
              <a:gd name="connsiteX70" fmla="*/ 912101 w 3133458"/>
              <a:gd name="connsiteY70" fmla="*/ 6921 h 152400"/>
              <a:gd name="connsiteX71" fmla="*/ 912101 w 3133458"/>
              <a:gd name="connsiteY71" fmla="*/ 145555 h 152400"/>
              <a:gd name="connsiteX72" fmla="*/ 1017384 w 3133458"/>
              <a:gd name="connsiteY72" fmla="*/ 145555 h 152400"/>
              <a:gd name="connsiteX73" fmla="*/ 1017384 w 3133458"/>
              <a:gd name="connsiteY73" fmla="*/ 6921 h 152400"/>
              <a:gd name="connsiteX75" fmla="*/ 761225 w 3133458"/>
              <a:gd name="connsiteY75" fmla="*/ 6921 h 152400"/>
              <a:gd name="connsiteX76" fmla="*/ 761225 w 3133458"/>
              <a:gd name="connsiteY76" fmla="*/ 145555 h 152400"/>
              <a:gd name="connsiteX77" fmla="*/ 866521 w 3133458"/>
              <a:gd name="connsiteY77" fmla="*/ 145555 h 152400"/>
              <a:gd name="connsiteX78" fmla="*/ 866521 w 3133458"/>
              <a:gd name="connsiteY78" fmla="*/ 6921 h 152400"/>
              <a:gd name="connsiteX80" fmla="*/ 610349 w 3133458"/>
              <a:gd name="connsiteY80" fmla="*/ 6921 h 152400"/>
              <a:gd name="connsiteX81" fmla="*/ 610349 w 3133458"/>
              <a:gd name="connsiteY81" fmla="*/ 145555 h 152400"/>
              <a:gd name="connsiteX82" fmla="*/ 715645 w 3133458"/>
              <a:gd name="connsiteY82" fmla="*/ 145555 h 152400"/>
              <a:gd name="connsiteX83" fmla="*/ 715645 w 3133458"/>
              <a:gd name="connsiteY83" fmla="*/ 6921 h 152400"/>
              <a:gd name="connsiteX85" fmla="*/ 459473 w 3133458"/>
              <a:gd name="connsiteY85" fmla="*/ 6921 h 152400"/>
              <a:gd name="connsiteX86" fmla="*/ 459473 w 3133458"/>
              <a:gd name="connsiteY86" fmla="*/ 145555 h 152400"/>
              <a:gd name="connsiteX87" fmla="*/ 564769 w 3133458"/>
              <a:gd name="connsiteY87" fmla="*/ 145555 h 152400"/>
              <a:gd name="connsiteX88" fmla="*/ 564769 w 3133458"/>
              <a:gd name="connsiteY88" fmla="*/ 6921 h 152400"/>
              <a:gd name="connsiteX90" fmla="*/ 308597 w 3133458"/>
              <a:gd name="connsiteY90" fmla="*/ 6921 h 152400"/>
              <a:gd name="connsiteX91" fmla="*/ 308597 w 3133458"/>
              <a:gd name="connsiteY91" fmla="*/ 145555 h 152400"/>
              <a:gd name="connsiteX92" fmla="*/ 413893 w 3133458"/>
              <a:gd name="connsiteY92" fmla="*/ 145555 h 152400"/>
              <a:gd name="connsiteX93" fmla="*/ 413893 w 3133458"/>
              <a:gd name="connsiteY93" fmla="*/ 6921 h 152400"/>
              <a:gd name="connsiteX95" fmla="*/ 157721 w 3133458"/>
              <a:gd name="connsiteY95" fmla="*/ 6921 h 152400"/>
              <a:gd name="connsiteX96" fmla="*/ 157721 w 3133458"/>
              <a:gd name="connsiteY96" fmla="*/ 145555 h 152400"/>
              <a:gd name="connsiteX97" fmla="*/ 263017 w 3133458"/>
              <a:gd name="connsiteY97" fmla="*/ 145555 h 152400"/>
              <a:gd name="connsiteX98" fmla="*/ 263017 w 3133458"/>
              <a:gd name="connsiteY98" fmla="*/ 6921 h 152400"/>
              <a:gd name="connsiteX100" fmla="*/ 6845 w 3133458"/>
              <a:gd name="connsiteY100" fmla="*/ 6921 h 152400"/>
              <a:gd name="connsiteX101" fmla="*/ 6845 w 3133458"/>
              <a:gd name="connsiteY101" fmla="*/ 145555 h 152400"/>
              <a:gd name="connsiteX102" fmla="*/ 112141 w 3133458"/>
              <a:gd name="connsiteY102" fmla="*/ 145555 h 152400"/>
              <a:gd name="connsiteX103" fmla="*/ 112141 w 3133458"/>
              <a:gd name="connsiteY103" fmla="*/ 6921 h 152400"/>
              <a:gd name="connsiteX105" fmla="*/ 3014459 w 3133458"/>
              <a:gd name="connsiteY105" fmla="*/ 0 h 152400"/>
              <a:gd name="connsiteX106" fmla="*/ 3133458 w 3133458"/>
              <a:gd name="connsiteY106" fmla="*/ 0 h 152400"/>
              <a:gd name="connsiteX107" fmla="*/ 3133458 w 3133458"/>
              <a:gd name="connsiteY107" fmla="*/ 152400 h 152400"/>
              <a:gd name="connsiteX108" fmla="*/ 3014459 w 3133458"/>
              <a:gd name="connsiteY108" fmla="*/ 152400 h 152400"/>
              <a:gd name="connsiteX110" fmla="*/ 2865107 w 3133458"/>
              <a:gd name="connsiteY110" fmla="*/ 0 h 152400"/>
              <a:gd name="connsiteX111" fmla="*/ 2984106 w 3133458"/>
              <a:gd name="connsiteY111" fmla="*/ 0 h 152400"/>
              <a:gd name="connsiteX112" fmla="*/ 2984106 w 3133458"/>
              <a:gd name="connsiteY112" fmla="*/ 152400 h 152400"/>
              <a:gd name="connsiteX113" fmla="*/ 2865107 w 3133458"/>
              <a:gd name="connsiteY113" fmla="*/ 152400 h 152400"/>
              <a:gd name="connsiteX115" fmla="*/ 2714231 w 3133458"/>
              <a:gd name="connsiteY115" fmla="*/ 0 h 152400"/>
              <a:gd name="connsiteX116" fmla="*/ 2833230 w 3133458"/>
              <a:gd name="connsiteY116" fmla="*/ 0 h 152400"/>
              <a:gd name="connsiteX117" fmla="*/ 2833230 w 3133458"/>
              <a:gd name="connsiteY117" fmla="*/ 152400 h 152400"/>
              <a:gd name="connsiteX118" fmla="*/ 2714231 w 3133458"/>
              <a:gd name="connsiteY118" fmla="*/ 152400 h 152400"/>
              <a:gd name="connsiteX120" fmla="*/ 2563355 w 3133458"/>
              <a:gd name="connsiteY120" fmla="*/ 0 h 152400"/>
              <a:gd name="connsiteX121" fmla="*/ 2682354 w 3133458"/>
              <a:gd name="connsiteY121" fmla="*/ 0 h 152400"/>
              <a:gd name="connsiteX122" fmla="*/ 2682354 w 3133458"/>
              <a:gd name="connsiteY122" fmla="*/ 152400 h 152400"/>
              <a:gd name="connsiteX123" fmla="*/ 2563355 w 3133458"/>
              <a:gd name="connsiteY123" fmla="*/ 152400 h 152400"/>
              <a:gd name="connsiteX125" fmla="*/ 2412479 w 3133458"/>
              <a:gd name="connsiteY125" fmla="*/ 0 h 152400"/>
              <a:gd name="connsiteX126" fmla="*/ 2531478 w 3133458"/>
              <a:gd name="connsiteY126" fmla="*/ 0 h 152400"/>
              <a:gd name="connsiteX127" fmla="*/ 2531478 w 3133458"/>
              <a:gd name="connsiteY127" fmla="*/ 152400 h 152400"/>
              <a:gd name="connsiteX128" fmla="*/ 2412479 w 3133458"/>
              <a:gd name="connsiteY128" fmla="*/ 152400 h 152400"/>
              <a:gd name="connsiteX130" fmla="*/ 2261603 w 3133458"/>
              <a:gd name="connsiteY130" fmla="*/ 0 h 152400"/>
              <a:gd name="connsiteX131" fmla="*/ 2380602 w 3133458"/>
              <a:gd name="connsiteY131" fmla="*/ 0 h 152400"/>
              <a:gd name="connsiteX132" fmla="*/ 2380602 w 3133458"/>
              <a:gd name="connsiteY132" fmla="*/ 152400 h 152400"/>
              <a:gd name="connsiteX133" fmla="*/ 2261603 w 3133458"/>
              <a:gd name="connsiteY133" fmla="*/ 152400 h 152400"/>
              <a:gd name="connsiteX135" fmla="*/ 2110727 w 3133458"/>
              <a:gd name="connsiteY135" fmla="*/ 0 h 152400"/>
              <a:gd name="connsiteX136" fmla="*/ 2229726 w 3133458"/>
              <a:gd name="connsiteY136" fmla="*/ 0 h 152400"/>
              <a:gd name="connsiteX137" fmla="*/ 2229726 w 3133458"/>
              <a:gd name="connsiteY137" fmla="*/ 152400 h 152400"/>
              <a:gd name="connsiteX138" fmla="*/ 2110727 w 3133458"/>
              <a:gd name="connsiteY138" fmla="*/ 152400 h 152400"/>
              <a:gd name="connsiteX140" fmla="*/ 1959851 w 3133458"/>
              <a:gd name="connsiteY140" fmla="*/ 0 h 152400"/>
              <a:gd name="connsiteX141" fmla="*/ 2078850 w 3133458"/>
              <a:gd name="connsiteY141" fmla="*/ 0 h 152400"/>
              <a:gd name="connsiteX142" fmla="*/ 2078850 w 3133458"/>
              <a:gd name="connsiteY142" fmla="*/ 152400 h 152400"/>
              <a:gd name="connsiteX143" fmla="*/ 1959851 w 3133458"/>
              <a:gd name="connsiteY143" fmla="*/ 152400 h 152400"/>
              <a:gd name="connsiteX145" fmla="*/ 1808975 w 3133458"/>
              <a:gd name="connsiteY145" fmla="*/ 0 h 152400"/>
              <a:gd name="connsiteX146" fmla="*/ 1927974 w 3133458"/>
              <a:gd name="connsiteY146" fmla="*/ 0 h 152400"/>
              <a:gd name="connsiteX147" fmla="*/ 1927974 w 3133458"/>
              <a:gd name="connsiteY147" fmla="*/ 152400 h 152400"/>
              <a:gd name="connsiteX148" fmla="*/ 1808975 w 3133458"/>
              <a:gd name="connsiteY148" fmla="*/ 152400 h 152400"/>
              <a:gd name="connsiteX150" fmla="*/ 1658099 w 3133458"/>
              <a:gd name="connsiteY150" fmla="*/ 0 h 152400"/>
              <a:gd name="connsiteX151" fmla="*/ 1777098 w 3133458"/>
              <a:gd name="connsiteY151" fmla="*/ 0 h 152400"/>
              <a:gd name="connsiteX152" fmla="*/ 1777098 w 3133458"/>
              <a:gd name="connsiteY152" fmla="*/ 152400 h 152400"/>
              <a:gd name="connsiteX153" fmla="*/ 1658099 w 3133458"/>
              <a:gd name="connsiteY153" fmla="*/ 152400 h 152400"/>
              <a:gd name="connsiteX155" fmla="*/ 1507223 w 3133458"/>
              <a:gd name="connsiteY155" fmla="*/ 0 h 152400"/>
              <a:gd name="connsiteX156" fmla="*/ 1626222 w 3133458"/>
              <a:gd name="connsiteY156" fmla="*/ 0 h 152400"/>
              <a:gd name="connsiteX157" fmla="*/ 1626222 w 3133458"/>
              <a:gd name="connsiteY157" fmla="*/ 152400 h 152400"/>
              <a:gd name="connsiteX158" fmla="*/ 1507223 w 3133458"/>
              <a:gd name="connsiteY158" fmla="*/ 152400 h 152400"/>
              <a:gd name="connsiteX160" fmla="*/ 1357871 w 3133458"/>
              <a:gd name="connsiteY160" fmla="*/ 0 h 152400"/>
              <a:gd name="connsiteX161" fmla="*/ 1476870 w 3133458"/>
              <a:gd name="connsiteY161" fmla="*/ 0 h 152400"/>
              <a:gd name="connsiteX162" fmla="*/ 1476870 w 3133458"/>
              <a:gd name="connsiteY162" fmla="*/ 152400 h 152400"/>
              <a:gd name="connsiteX163" fmla="*/ 1357871 w 3133458"/>
              <a:gd name="connsiteY163" fmla="*/ 152400 h 152400"/>
              <a:gd name="connsiteX165" fmla="*/ 1206995 w 3133458"/>
              <a:gd name="connsiteY165" fmla="*/ 0 h 152400"/>
              <a:gd name="connsiteX166" fmla="*/ 1325994 w 3133458"/>
              <a:gd name="connsiteY166" fmla="*/ 0 h 152400"/>
              <a:gd name="connsiteX167" fmla="*/ 1325994 w 3133458"/>
              <a:gd name="connsiteY167" fmla="*/ 152400 h 152400"/>
              <a:gd name="connsiteX168" fmla="*/ 1206995 w 3133458"/>
              <a:gd name="connsiteY168" fmla="*/ 152400 h 152400"/>
              <a:gd name="connsiteX170" fmla="*/ 1056119 w 3133458"/>
              <a:gd name="connsiteY170" fmla="*/ 0 h 152400"/>
              <a:gd name="connsiteX171" fmla="*/ 1175118 w 3133458"/>
              <a:gd name="connsiteY171" fmla="*/ 0 h 152400"/>
              <a:gd name="connsiteX172" fmla="*/ 1175118 w 3133458"/>
              <a:gd name="connsiteY172" fmla="*/ 152400 h 152400"/>
              <a:gd name="connsiteX173" fmla="*/ 1056119 w 3133458"/>
              <a:gd name="connsiteY173" fmla="*/ 152400 h 152400"/>
              <a:gd name="connsiteX175" fmla="*/ 905256 w 3133458"/>
              <a:gd name="connsiteY175" fmla="*/ 0 h 152400"/>
              <a:gd name="connsiteX176" fmla="*/ 1024242 w 3133458"/>
              <a:gd name="connsiteY176" fmla="*/ 0 h 152400"/>
              <a:gd name="connsiteX177" fmla="*/ 1024242 w 3133458"/>
              <a:gd name="connsiteY177" fmla="*/ 152400 h 152400"/>
              <a:gd name="connsiteX178" fmla="*/ 905256 w 3133458"/>
              <a:gd name="connsiteY178" fmla="*/ 152400 h 152400"/>
              <a:gd name="connsiteX180" fmla="*/ 754380 w 3133458"/>
              <a:gd name="connsiteY180" fmla="*/ 0 h 152400"/>
              <a:gd name="connsiteX181" fmla="*/ 873366 w 3133458"/>
              <a:gd name="connsiteY181" fmla="*/ 0 h 152400"/>
              <a:gd name="connsiteX182" fmla="*/ 873366 w 3133458"/>
              <a:gd name="connsiteY182" fmla="*/ 152400 h 152400"/>
              <a:gd name="connsiteX183" fmla="*/ 754380 w 3133458"/>
              <a:gd name="connsiteY183" fmla="*/ 152400 h 152400"/>
              <a:gd name="connsiteX185" fmla="*/ 603504 w 3133458"/>
              <a:gd name="connsiteY185" fmla="*/ 0 h 152400"/>
              <a:gd name="connsiteX186" fmla="*/ 722490 w 3133458"/>
              <a:gd name="connsiteY186" fmla="*/ 0 h 152400"/>
              <a:gd name="connsiteX187" fmla="*/ 722490 w 3133458"/>
              <a:gd name="connsiteY187" fmla="*/ 152400 h 152400"/>
              <a:gd name="connsiteX188" fmla="*/ 603504 w 3133458"/>
              <a:gd name="connsiteY188" fmla="*/ 152400 h 152400"/>
              <a:gd name="connsiteX190" fmla="*/ 452628 w 3133458"/>
              <a:gd name="connsiteY190" fmla="*/ 0 h 152400"/>
              <a:gd name="connsiteX191" fmla="*/ 571614 w 3133458"/>
              <a:gd name="connsiteY191" fmla="*/ 0 h 152400"/>
              <a:gd name="connsiteX192" fmla="*/ 571614 w 3133458"/>
              <a:gd name="connsiteY192" fmla="*/ 152400 h 152400"/>
              <a:gd name="connsiteX193" fmla="*/ 452628 w 3133458"/>
              <a:gd name="connsiteY193" fmla="*/ 152400 h 152400"/>
              <a:gd name="connsiteX195" fmla="*/ 301752 w 3133458"/>
              <a:gd name="connsiteY195" fmla="*/ 0 h 152400"/>
              <a:gd name="connsiteX196" fmla="*/ 420738 w 3133458"/>
              <a:gd name="connsiteY196" fmla="*/ 0 h 152400"/>
              <a:gd name="connsiteX197" fmla="*/ 420738 w 3133458"/>
              <a:gd name="connsiteY197" fmla="*/ 152400 h 152400"/>
              <a:gd name="connsiteX198" fmla="*/ 301752 w 3133458"/>
              <a:gd name="connsiteY198" fmla="*/ 152400 h 152400"/>
              <a:gd name="connsiteX200" fmla="*/ 150876 w 3133458"/>
              <a:gd name="connsiteY200" fmla="*/ 0 h 152400"/>
              <a:gd name="connsiteX201" fmla="*/ 269862 w 3133458"/>
              <a:gd name="connsiteY201" fmla="*/ 0 h 152400"/>
              <a:gd name="connsiteX202" fmla="*/ 269862 w 3133458"/>
              <a:gd name="connsiteY202" fmla="*/ 152400 h 152400"/>
              <a:gd name="connsiteX203" fmla="*/ 150876 w 3133458"/>
              <a:gd name="connsiteY203" fmla="*/ 152400 h 152400"/>
              <a:gd name="connsiteX205" fmla="*/ 0 w 3133458"/>
              <a:gd name="connsiteY205" fmla="*/ 0 h 152400"/>
              <a:gd name="connsiteX206" fmla="*/ 118986 w 3133458"/>
              <a:gd name="connsiteY206" fmla="*/ 0 h 152400"/>
              <a:gd name="connsiteX207" fmla="*/ 118986 w 3133458"/>
              <a:gd name="connsiteY207" fmla="*/ 152400 h 152400"/>
              <a:gd name="connsiteX208" fmla="*/ 0 w 3133458"/>
              <a:gd name="connsiteY20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</a:cxnLst>
            <a:rect l="l" t="t" r="r" b="b"/>
            <a:pathLst>
              <a:path w="3133458" h="152400">
                <a:moveTo>
                  <a:pt x="3021317" y="6921"/>
                </a:moveTo>
                <a:lnTo>
                  <a:pt x="3021317" y="145555"/>
                </a:lnTo>
                <a:lnTo>
                  <a:pt x="3126600" y="145555"/>
                </a:lnTo>
                <a:lnTo>
                  <a:pt x="3126600" y="6921"/>
                </a:lnTo>
                <a:moveTo>
                  <a:pt x="2871965" y="6921"/>
                </a:moveTo>
                <a:lnTo>
                  <a:pt x="2871965" y="145555"/>
                </a:lnTo>
                <a:lnTo>
                  <a:pt x="2977248" y="145555"/>
                </a:lnTo>
                <a:lnTo>
                  <a:pt x="2977248" y="6921"/>
                </a:lnTo>
                <a:moveTo>
                  <a:pt x="2721089" y="6921"/>
                </a:moveTo>
                <a:lnTo>
                  <a:pt x="2721089" y="145555"/>
                </a:lnTo>
                <a:lnTo>
                  <a:pt x="2826372" y="145555"/>
                </a:lnTo>
                <a:lnTo>
                  <a:pt x="2826372" y="6921"/>
                </a:lnTo>
                <a:moveTo>
                  <a:pt x="2570213" y="6921"/>
                </a:moveTo>
                <a:lnTo>
                  <a:pt x="2570213" y="145555"/>
                </a:lnTo>
                <a:lnTo>
                  <a:pt x="2675496" y="145555"/>
                </a:lnTo>
                <a:lnTo>
                  <a:pt x="2675496" y="6921"/>
                </a:lnTo>
                <a:moveTo>
                  <a:pt x="2419337" y="6921"/>
                </a:moveTo>
                <a:lnTo>
                  <a:pt x="2419337" y="145555"/>
                </a:lnTo>
                <a:lnTo>
                  <a:pt x="2524620" y="145555"/>
                </a:lnTo>
                <a:lnTo>
                  <a:pt x="2524620" y="6921"/>
                </a:lnTo>
                <a:moveTo>
                  <a:pt x="2268461" y="6921"/>
                </a:moveTo>
                <a:lnTo>
                  <a:pt x="2268461" y="145555"/>
                </a:lnTo>
                <a:lnTo>
                  <a:pt x="2373744" y="145555"/>
                </a:lnTo>
                <a:lnTo>
                  <a:pt x="2373744" y="6921"/>
                </a:lnTo>
                <a:moveTo>
                  <a:pt x="2117585" y="6921"/>
                </a:moveTo>
                <a:lnTo>
                  <a:pt x="2117585" y="145555"/>
                </a:lnTo>
                <a:lnTo>
                  <a:pt x="2222868" y="145555"/>
                </a:lnTo>
                <a:lnTo>
                  <a:pt x="2222868" y="6921"/>
                </a:lnTo>
                <a:moveTo>
                  <a:pt x="1966709" y="6921"/>
                </a:moveTo>
                <a:lnTo>
                  <a:pt x="1966709" y="145555"/>
                </a:lnTo>
                <a:lnTo>
                  <a:pt x="2071992" y="145555"/>
                </a:lnTo>
                <a:lnTo>
                  <a:pt x="2071992" y="6921"/>
                </a:lnTo>
                <a:moveTo>
                  <a:pt x="1815833" y="6921"/>
                </a:moveTo>
                <a:lnTo>
                  <a:pt x="1815833" y="145555"/>
                </a:lnTo>
                <a:lnTo>
                  <a:pt x="1921116" y="145555"/>
                </a:lnTo>
                <a:lnTo>
                  <a:pt x="1921116" y="6921"/>
                </a:lnTo>
                <a:moveTo>
                  <a:pt x="1664957" y="6921"/>
                </a:moveTo>
                <a:lnTo>
                  <a:pt x="1664957" y="145555"/>
                </a:lnTo>
                <a:lnTo>
                  <a:pt x="1770240" y="145555"/>
                </a:lnTo>
                <a:lnTo>
                  <a:pt x="1770240" y="6921"/>
                </a:lnTo>
                <a:moveTo>
                  <a:pt x="1514081" y="6921"/>
                </a:moveTo>
                <a:lnTo>
                  <a:pt x="1514081" y="145555"/>
                </a:lnTo>
                <a:lnTo>
                  <a:pt x="1619364" y="145555"/>
                </a:lnTo>
                <a:lnTo>
                  <a:pt x="1619364" y="6921"/>
                </a:lnTo>
                <a:moveTo>
                  <a:pt x="1364729" y="6921"/>
                </a:moveTo>
                <a:lnTo>
                  <a:pt x="1364729" y="145555"/>
                </a:lnTo>
                <a:lnTo>
                  <a:pt x="1470012" y="145555"/>
                </a:lnTo>
                <a:lnTo>
                  <a:pt x="1470012" y="6921"/>
                </a:lnTo>
                <a:moveTo>
                  <a:pt x="1213853" y="6921"/>
                </a:moveTo>
                <a:lnTo>
                  <a:pt x="1213853" y="145555"/>
                </a:lnTo>
                <a:lnTo>
                  <a:pt x="1319136" y="145555"/>
                </a:lnTo>
                <a:lnTo>
                  <a:pt x="1319136" y="6921"/>
                </a:lnTo>
                <a:moveTo>
                  <a:pt x="1062977" y="6921"/>
                </a:moveTo>
                <a:lnTo>
                  <a:pt x="1062977" y="145555"/>
                </a:lnTo>
                <a:lnTo>
                  <a:pt x="1168260" y="145555"/>
                </a:lnTo>
                <a:lnTo>
                  <a:pt x="1168260" y="6921"/>
                </a:lnTo>
                <a:moveTo>
                  <a:pt x="912101" y="6921"/>
                </a:moveTo>
                <a:lnTo>
                  <a:pt x="912101" y="145555"/>
                </a:lnTo>
                <a:lnTo>
                  <a:pt x="1017384" y="145555"/>
                </a:lnTo>
                <a:lnTo>
                  <a:pt x="1017384" y="6921"/>
                </a:lnTo>
                <a:moveTo>
                  <a:pt x="761225" y="6921"/>
                </a:moveTo>
                <a:lnTo>
                  <a:pt x="761225" y="145555"/>
                </a:lnTo>
                <a:lnTo>
                  <a:pt x="866521" y="145555"/>
                </a:lnTo>
                <a:lnTo>
                  <a:pt x="866521" y="6921"/>
                </a:lnTo>
                <a:moveTo>
                  <a:pt x="610349" y="6921"/>
                </a:moveTo>
                <a:lnTo>
                  <a:pt x="610349" y="145555"/>
                </a:lnTo>
                <a:lnTo>
                  <a:pt x="715645" y="145555"/>
                </a:lnTo>
                <a:lnTo>
                  <a:pt x="715645" y="6921"/>
                </a:lnTo>
                <a:moveTo>
                  <a:pt x="459473" y="6921"/>
                </a:moveTo>
                <a:lnTo>
                  <a:pt x="459473" y="145555"/>
                </a:lnTo>
                <a:lnTo>
                  <a:pt x="564769" y="145555"/>
                </a:lnTo>
                <a:lnTo>
                  <a:pt x="564769" y="6921"/>
                </a:lnTo>
                <a:moveTo>
                  <a:pt x="308597" y="6921"/>
                </a:moveTo>
                <a:lnTo>
                  <a:pt x="308597" y="145555"/>
                </a:lnTo>
                <a:lnTo>
                  <a:pt x="413893" y="145555"/>
                </a:lnTo>
                <a:lnTo>
                  <a:pt x="413893" y="6921"/>
                </a:lnTo>
                <a:moveTo>
                  <a:pt x="157721" y="6921"/>
                </a:moveTo>
                <a:lnTo>
                  <a:pt x="157721" y="145555"/>
                </a:lnTo>
                <a:lnTo>
                  <a:pt x="263017" y="145555"/>
                </a:lnTo>
                <a:lnTo>
                  <a:pt x="263017" y="6921"/>
                </a:lnTo>
                <a:moveTo>
                  <a:pt x="6845" y="6921"/>
                </a:moveTo>
                <a:lnTo>
                  <a:pt x="6845" y="145555"/>
                </a:lnTo>
                <a:lnTo>
                  <a:pt x="112141" y="145555"/>
                </a:lnTo>
                <a:lnTo>
                  <a:pt x="112141" y="6921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10180514"/>
            <a:ext cx="140513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Date de naissance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613662" y="10174554"/>
            <a:ext cx="1447927" cy="152400"/>
          </a:xfrm>
          <a:custGeom>
            <a:avLst/>
            <a:gdLst>
              <a:gd name="connsiteX0" fmla="*/ 813181 w 1447927"/>
              <a:gd name="connsiteY0" fmla="*/ 12052 h 152400"/>
              <a:gd name="connsiteX1" fmla="*/ 824611 w 1447927"/>
              <a:gd name="connsiteY1" fmla="*/ 12052 h 152400"/>
              <a:gd name="connsiteX2" fmla="*/ 770890 w 1447927"/>
              <a:gd name="connsiteY2" fmla="*/ 150546 h 152400"/>
              <a:gd name="connsiteX3" fmla="*/ 759206 w 1447927"/>
              <a:gd name="connsiteY3" fmla="*/ 150546 h 152400"/>
              <a:gd name="connsiteX5" fmla="*/ 374269 w 1447927"/>
              <a:gd name="connsiteY5" fmla="*/ 12052 h 152400"/>
              <a:gd name="connsiteX6" fmla="*/ 385699 w 1447927"/>
              <a:gd name="connsiteY6" fmla="*/ 12052 h 152400"/>
              <a:gd name="connsiteX7" fmla="*/ 331978 w 1447927"/>
              <a:gd name="connsiteY7" fmla="*/ 150546 h 152400"/>
              <a:gd name="connsiteX8" fmla="*/ 320294 w 1447927"/>
              <a:gd name="connsiteY8" fmla="*/ 150546 h 152400"/>
              <a:gd name="connsiteX10" fmla="*/ 1335786 w 1447927"/>
              <a:gd name="connsiteY10" fmla="*/ 6921 h 152400"/>
              <a:gd name="connsiteX11" fmla="*/ 1335786 w 1447927"/>
              <a:gd name="connsiteY11" fmla="*/ 145555 h 152400"/>
              <a:gd name="connsiteX12" fmla="*/ 1441069 w 1447927"/>
              <a:gd name="connsiteY12" fmla="*/ 145555 h 152400"/>
              <a:gd name="connsiteX13" fmla="*/ 1441069 w 1447927"/>
              <a:gd name="connsiteY13" fmla="*/ 6921 h 152400"/>
              <a:gd name="connsiteX15" fmla="*/ 1184910 w 1447927"/>
              <a:gd name="connsiteY15" fmla="*/ 6921 h 152400"/>
              <a:gd name="connsiteX16" fmla="*/ 1184910 w 1447927"/>
              <a:gd name="connsiteY16" fmla="*/ 145555 h 152400"/>
              <a:gd name="connsiteX17" fmla="*/ 1290193 w 1447927"/>
              <a:gd name="connsiteY17" fmla="*/ 145555 h 152400"/>
              <a:gd name="connsiteX18" fmla="*/ 1290193 w 1447927"/>
              <a:gd name="connsiteY18" fmla="*/ 6921 h 152400"/>
              <a:gd name="connsiteX20" fmla="*/ 1034034 w 1447927"/>
              <a:gd name="connsiteY20" fmla="*/ 6921 h 152400"/>
              <a:gd name="connsiteX21" fmla="*/ 1034034 w 1447927"/>
              <a:gd name="connsiteY21" fmla="*/ 145555 h 152400"/>
              <a:gd name="connsiteX22" fmla="*/ 1139317 w 1447927"/>
              <a:gd name="connsiteY22" fmla="*/ 145555 h 152400"/>
              <a:gd name="connsiteX23" fmla="*/ 1139317 w 1447927"/>
              <a:gd name="connsiteY23" fmla="*/ 6921 h 152400"/>
              <a:gd name="connsiteX25" fmla="*/ 883158 w 1447927"/>
              <a:gd name="connsiteY25" fmla="*/ 6921 h 152400"/>
              <a:gd name="connsiteX26" fmla="*/ 883158 w 1447927"/>
              <a:gd name="connsiteY26" fmla="*/ 145555 h 152400"/>
              <a:gd name="connsiteX27" fmla="*/ 988441 w 1447927"/>
              <a:gd name="connsiteY27" fmla="*/ 145555 h 152400"/>
              <a:gd name="connsiteX28" fmla="*/ 988441 w 1447927"/>
              <a:gd name="connsiteY28" fmla="*/ 6921 h 152400"/>
              <a:gd name="connsiteX30" fmla="*/ 595122 w 1447927"/>
              <a:gd name="connsiteY30" fmla="*/ 6921 h 152400"/>
              <a:gd name="connsiteX31" fmla="*/ 595122 w 1447927"/>
              <a:gd name="connsiteY31" fmla="*/ 145555 h 152400"/>
              <a:gd name="connsiteX32" fmla="*/ 700405 w 1447927"/>
              <a:gd name="connsiteY32" fmla="*/ 145555 h 152400"/>
              <a:gd name="connsiteX33" fmla="*/ 700405 w 1447927"/>
              <a:gd name="connsiteY33" fmla="*/ 6921 h 152400"/>
              <a:gd name="connsiteX35" fmla="*/ 444246 w 1447927"/>
              <a:gd name="connsiteY35" fmla="*/ 6921 h 152400"/>
              <a:gd name="connsiteX36" fmla="*/ 444246 w 1447927"/>
              <a:gd name="connsiteY36" fmla="*/ 145555 h 152400"/>
              <a:gd name="connsiteX37" fmla="*/ 549529 w 1447927"/>
              <a:gd name="connsiteY37" fmla="*/ 145555 h 152400"/>
              <a:gd name="connsiteX38" fmla="*/ 549529 w 1447927"/>
              <a:gd name="connsiteY38" fmla="*/ 6921 h 152400"/>
              <a:gd name="connsiteX40" fmla="*/ 156210 w 1447927"/>
              <a:gd name="connsiteY40" fmla="*/ 6921 h 152400"/>
              <a:gd name="connsiteX41" fmla="*/ 156210 w 1447927"/>
              <a:gd name="connsiteY41" fmla="*/ 145555 h 152400"/>
              <a:gd name="connsiteX42" fmla="*/ 261493 w 1447927"/>
              <a:gd name="connsiteY42" fmla="*/ 145555 h 152400"/>
              <a:gd name="connsiteX43" fmla="*/ 261493 w 1447927"/>
              <a:gd name="connsiteY43" fmla="*/ 6921 h 152400"/>
              <a:gd name="connsiteX45" fmla="*/ 6858 w 1447927"/>
              <a:gd name="connsiteY45" fmla="*/ 6921 h 152400"/>
              <a:gd name="connsiteX46" fmla="*/ 6858 w 1447927"/>
              <a:gd name="connsiteY46" fmla="*/ 145555 h 152400"/>
              <a:gd name="connsiteX47" fmla="*/ 112141 w 1447927"/>
              <a:gd name="connsiteY47" fmla="*/ 145555 h 152400"/>
              <a:gd name="connsiteX48" fmla="*/ 112141 w 1447927"/>
              <a:gd name="connsiteY48" fmla="*/ 6921 h 152400"/>
              <a:gd name="connsiteX50" fmla="*/ 1328928 w 1447927"/>
              <a:gd name="connsiteY50" fmla="*/ 0 h 152400"/>
              <a:gd name="connsiteX51" fmla="*/ 1447927 w 1447927"/>
              <a:gd name="connsiteY51" fmla="*/ 0 h 152400"/>
              <a:gd name="connsiteX52" fmla="*/ 1447927 w 1447927"/>
              <a:gd name="connsiteY52" fmla="*/ 152400 h 152400"/>
              <a:gd name="connsiteX53" fmla="*/ 1328928 w 1447927"/>
              <a:gd name="connsiteY53" fmla="*/ 152400 h 152400"/>
              <a:gd name="connsiteX55" fmla="*/ 1178052 w 1447927"/>
              <a:gd name="connsiteY55" fmla="*/ 0 h 152400"/>
              <a:gd name="connsiteX56" fmla="*/ 1297051 w 1447927"/>
              <a:gd name="connsiteY56" fmla="*/ 0 h 152400"/>
              <a:gd name="connsiteX57" fmla="*/ 1297051 w 1447927"/>
              <a:gd name="connsiteY57" fmla="*/ 152400 h 152400"/>
              <a:gd name="connsiteX58" fmla="*/ 1178052 w 1447927"/>
              <a:gd name="connsiteY58" fmla="*/ 152400 h 152400"/>
              <a:gd name="connsiteX60" fmla="*/ 1027176 w 1447927"/>
              <a:gd name="connsiteY60" fmla="*/ 0 h 152400"/>
              <a:gd name="connsiteX61" fmla="*/ 1146175 w 1447927"/>
              <a:gd name="connsiteY61" fmla="*/ 0 h 152400"/>
              <a:gd name="connsiteX62" fmla="*/ 1146175 w 1447927"/>
              <a:gd name="connsiteY62" fmla="*/ 152400 h 152400"/>
              <a:gd name="connsiteX63" fmla="*/ 1027176 w 1447927"/>
              <a:gd name="connsiteY63" fmla="*/ 152400 h 152400"/>
              <a:gd name="connsiteX65" fmla="*/ 876300 w 1447927"/>
              <a:gd name="connsiteY65" fmla="*/ 0 h 152400"/>
              <a:gd name="connsiteX66" fmla="*/ 995299 w 1447927"/>
              <a:gd name="connsiteY66" fmla="*/ 0 h 152400"/>
              <a:gd name="connsiteX67" fmla="*/ 995299 w 1447927"/>
              <a:gd name="connsiteY67" fmla="*/ 152400 h 152400"/>
              <a:gd name="connsiteX68" fmla="*/ 876300 w 1447927"/>
              <a:gd name="connsiteY68" fmla="*/ 152400 h 152400"/>
              <a:gd name="connsiteX70" fmla="*/ 588264 w 1447927"/>
              <a:gd name="connsiteY70" fmla="*/ 0 h 152400"/>
              <a:gd name="connsiteX71" fmla="*/ 707263 w 1447927"/>
              <a:gd name="connsiteY71" fmla="*/ 0 h 152400"/>
              <a:gd name="connsiteX72" fmla="*/ 707263 w 1447927"/>
              <a:gd name="connsiteY72" fmla="*/ 152400 h 152400"/>
              <a:gd name="connsiteX73" fmla="*/ 588264 w 1447927"/>
              <a:gd name="connsiteY73" fmla="*/ 152400 h 152400"/>
              <a:gd name="connsiteX75" fmla="*/ 437388 w 1447927"/>
              <a:gd name="connsiteY75" fmla="*/ 0 h 152400"/>
              <a:gd name="connsiteX76" fmla="*/ 556387 w 1447927"/>
              <a:gd name="connsiteY76" fmla="*/ 0 h 152400"/>
              <a:gd name="connsiteX77" fmla="*/ 556387 w 1447927"/>
              <a:gd name="connsiteY77" fmla="*/ 152400 h 152400"/>
              <a:gd name="connsiteX78" fmla="*/ 437388 w 1447927"/>
              <a:gd name="connsiteY78" fmla="*/ 152400 h 152400"/>
              <a:gd name="connsiteX80" fmla="*/ 149352 w 1447927"/>
              <a:gd name="connsiteY80" fmla="*/ 0 h 152400"/>
              <a:gd name="connsiteX81" fmla="*/ 268351 w 1447927"/>
              <a:gd name="connsiteY81" fmla="*/ 0 h 152400"/>
              <a:gd name="connsiteX82" fmla="*/ 268351 w 1447927"/>
              <a:gd name="connsiteY82" fmla="*/ 152400 h 152400"/>
              <a:gd name="connsiteX83" fmla="*/ 149352 w 1447927"/>
              <a:gd name="connsiteY83" fmla="*/ 152400 h 152400"/>
              <a:gd name="connsiteX85" fmla="*/ 0 w 1447927"/>
              <a:gd name="connsiteY85" fmla="*/ 0 h 152400"/>
              <a:gd name="connsiteX86" fmla="*/ 118999 w 1447927"/>
              <a:gd name="connsiteY86" fmla="*/ 0 h 152400"/>
              <a:gd name="connsiteX87" fmla="*/ 118999 w 1447927"/>
              <a:gd name="connsiteY87" fmla="*/ 152400 h 152400"/>
              <a:gd name="connsiteX88" fmla="*/ 0 w 1447927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7927" h="152400">
                <a:moveTo>
                  <a:pt x="813181" y="12052"/>
                </a:moveTo>
                <a:lnTo>
                  <a:pt x="824611" y="12052"/>
                </a:lnTo>
                <a:lnTo>
                  <a:pt x="770890" y="150546"/>
                </a:lnTo>
                <a:lnTo>
                  <a:pt x="759206" y="150546"/>
                </a:lnTo>
                <a:moveTo>
                  <a:pt x="374269" y="12052"/>
                </a:moveTo>
                <a:lnTo>
                  <a:pt x="385699" y="12052"/>
                </a:lnTo>
                <a:lnTo>
                  <a:pt x="331978" y="150546"/>
                </a:lnTo>
                <a:lnTo>
                  <a:pt x="320294" y="150546"/>
                </a:lnTo>
                <a:moveTo>
                  <a:pt x="1335786" y="6921"/>
                </a:moveTo>
                <a:lnTo>
                  <a:pt x="1335786" y="145555"/>
                </a:lnTo>
                <a:lnTo>
                  <a:pt x="1441069" y="145555"/>
                </a:lnTo>
                <a:lnTo>
                  <a:pt x="1441069" y="6921"/>
                </a:lnTo>
                <a:moveTo>
                  <a:pt x="1184910" y="6921"/>
                </a:moveTo>
                <a:lnTo>
                  <a:pt x="1184910" y="145555"/>
                </a:lnTo>
                <a:lnTo>
                  <a:pt x="1290193" y="145555"/>
                </a:lnTo>
                <a:lnTo>
                  <a:pt x="1290193" y="6921"/>
                </a:lnTo>
                <a:moveTo>
                  <a:pt x="1034034" y="6921"/>
                </a:moveTo>
                <a:lnTo>
                  <a:pt x="1034034" y="145555"/>
                </a:lnTo>
                <a:lnTo>
                  <a:pt x="1139317" y="145555"/>
                </a:lnTo>
                <a:lnTo>
                  <a:pt x="1139317" y="6921"/>
                </a:lnTo>
                <a:moveTo>
                  <a:pt x="883158" y="6921"/>
                </a:moveTo>
                <a:lnTo>
                  <a:pt x="883158" y="145555"/>
                </a:lnTo>
                <a:lnTo>
                  <a:pt x="988441" y="145555"/>
                </a:lnTo>
                <a:lnTo>
                  <a:pt x="988441" y="6921"/>
                </a:lnTo>
                <a:moveTo>
                  <a:pt x="595122" y="6921"/>
                </a:moveTo>
                <a:lnTo>
                  <a:pt x="595122" y="145555"/>
                </a:lnTo>
                <a:lnTo>
                  <a:pt x="700405" y="145555"/>
                </a:lnTo>
                <a:lnTo>
                  <a:pt x="700405" y="6921"/>
                </a:lnTo>
                <a:moveTo>
                  <a:pt x="444246" y="6921"/>
                </a:moveTo>
                <a:lnTo>
                  <a:pt x="444246" y="145555"/>
                </a:lnTo>
                <a:lnTo>
                  <a:pt x="549529" y="145555"/>
                </a:lnTo>
                <a:lnTo>
                  <a:pt x="549529" y="6921"/>
                </a:lnTo>
                <a:moveTo>
                  <a:pt x="156210" y="6921"/>
                </a:moveTo>
                <a:lnTo>
                  <a:pt x="156210" y="145555"/>
                </a:lnTo>
                <a:lnTo>
                  <a:pt x="261493" y="145555"/>
                </a:lnTo>
                <a:lnTo>
                  <a:pt x="261493" y="6921"/>
                </a:lnTo>
                <a:moveTo>
                  <a:pt x="6858" y="6921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1"/>
                </a:lnTo>
                <a:moveTo>
                  <a:pt x="1328928" y="0"/>
                </a:moveTo>
                <a:lnTo>
                  <a:pt x="1447927" y="0"/>
                </a:lnTo>
                <a:lnTo>
                  <a:pt x="1447927" y="152400"/>
                </a:lnTo>
                <a:lnTo>
                  <a:pt x="1328928" y="152400"/>
                </a:lnTo>
                <a:moveTo>
                  <a:pt x="1178052" y="0"/>
                </a:moveTo>
                <a:lnTo>
                  <a:pt x="1297051" y="0"/>
                </a:lnTo>
                <a:lnTo>
                  <a:pt x="1297051" y="152400"/>
                </a:lnTo>
                <a:lnTo>
                  <a:pt x="1178052" y="152400"/>
                </a:lnTo>
                <a:moveTo>
                  <a:pt x="1027176" y="0"/>
                </a:moveTo>
                <a:lnTo>
                  <a:pt x="1146175" y="0"/>
                </a:lnTo>
                <a:lnTo>
                  <a:pt x="1146175" y="152400"/>
                </a:lnTo>
                <a:lnTo>
                  <a:pt x="1027176" y="152400"/>
                </a:lnTo>
                <a:moveTo>
                  <a:pt x="876300" y="0"/>
                </a:moveTo>
                <a:lnTo>
                  <a:pt x="995299" y="0"/>
                </a:lnTo>
                <a:lnTo>
                  <a:pt x="995299" y="152400"/>
                </a:lnTo>
                <a:lnTo>
                  <a:pt x="876300" y="152400"/>
                </a:lnTo>
                <a:moveTo>
                  <a:pt x="588264" y="0"/>
                </a:moveTo>
                <a:lnTo>
                  <a:pt x="707263" y="0"/>
                </a:lnTo>
                <a:lnTo>
                  <a:pt x="707263" y="152400"/>
                </a:lnTo>
                <a:lnTo>
                  <a:pt x="588264" y="152400"/>
                </a:lnTo>
                <a:moveTo>
                  <a:pt x="437388" y="0"/>
                </a:moveTo>
                <a:lnTo>
                  <a:pt x="556387" y="0"/>
                </a:lnTo>
                <a:lnTo>
                  <a:pt x="556387" y="152400"/>
                </a:lnTo>
                <a:lnTo>
                  <a:pt x="437388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613662" y="10174554"/>
            <a:ext cx="1447927" cy="152400"/>
          </a:xfrm>
          <a:custGeom>
            <a:avLst/>
            <a:gdLst>
              <a:gd name="connsiteX0" fmla="*/ 813181 w 1447927"/>
              <a:gd name="connsiteY0" fmla="*/ 12052 h 152400"/>
              <a:gd name="connsiteX1" fmla="*/ 824611 w 1447927"/>
              <a:gd name="connsiteY1" fmla="*/ 12052 h 152400"/>
              <a:gd name="connsiteX2" fmla="*/ 770890 w 1447927"/>
              <a:gd name="connsiteY2" fmla="*/ 150546 h 152400"/>
              <a:gd name="connsiteX3" fmla="*/ 759206 w 1447927"/>
              <a:gd name="connsiteY3" fmla="*/ 150546 h 152400"/>
              <a:gd name="connsiteX5" fmla="*/ 374269 w 1447927"/>
              <a:gd name="connsiteY5" fmla="*/ 12052 h 152400"/>
              <a:gd name="connsiteX6" fmla="*/ 385699 w 1447927"/>
              <a:gd name="connsiteY6" fmla="*/ 12052 h 152400"/>
              <a:gd name="connsiteX7" fmla="*/ 331978 w 1447927"/>
              <a:gd name="connsiteY7" fmla="*/ 150546 h 152400"/>
              <a:gd name="connsiteX8" fmla="*/ 320294 w 1447927"/>
              <a:gd name="connsiteY8" fmla="*/ 150546 h 152400"/>
              <a:gd name="connsiteX10" fmla="*/ 1335786 w 1447927"/>
              <a:gd name="connsiteY10" fmla="*/ 6921 h 152400"/>
              <a:gd name="connsiteX11" fmla="*/ 1335786 w 1447927"/>
              <a:gd name="connsiteY11" fmla="*/ 145555 h 152400"/>
              <a:gd name="connsiteX12" fmla="*/ 1441069 w 1447927"/>
              <a:gd name="connsiteY12" fmla="*/ 145555 h 152400"/>
              <a:gd name="connsiteX13" fmla="*/ 1441069 w 1447927"/>
              <a:gd name="connsiteY13" fmla="*/ 6921 h 152400"/>
              <a:gd name="connsiteX15" fmla="*/ 1184910 w 1447927"/>
              <a:gd name="connsiteY15" fmla="*/ 6921 h 152400"/>
              <a:gd name="connsiteX16" fmla="*/ 1184910 w 1447927"/>
              <a:gd name="connsiteY16" fmla="*/ 145555 h 152400"/>
              <a:gd name="connsiteX17" fmla="*/ 1290193 w 1447927"/>
              <a:gd name="connsiteY17" fmla="*/ 145555 h 152400"/>
              <a:gd name="connsiteX18" fmla="*/ 1290193 w 1447927"/>
              <a:gd name="connsiteY18" fmla="*/ 6921 h 152400"/>
              <a:gd name="connsiteX20" fmla="*/ 1034034 w 1447927"/>
              <a:gd name="connsiteY20" fmla="*/ 6921 h 152400"/>
              <a:gd name="connsiteX21" fmla="*/ 1034034 w 1447927"/>
              <a:gd name="connsiteY21" fmla="*/ 145555 h 152400"/>
              <a:gd name="connsiteX22" fmla="*/ 1139317 w 1447927"/>
              <a:gd name="connsiteY22" fmla="*/ 145555 h 152400"/>
              <a:gd name="connsiteX23" fmla="*/ 1139317 w 1447927"/>
              <a:gd name="connsiteY23" fmla="*/ 6921 h 152400"/>
              <a:gd name="connsiteX25" fmla="*/ 883158 w 1447927"/>
              <a:gd name="connsiteY25" fmla="*/ 6921 h 152400"/>
              <a:gd name="connsiteX26" fmla="*/ 883158 w 1447927"/>
              <a:gd name="connsiteY26" fmla="*/ 145555 h 152400"/>
              <a:gd name="connsiteX27" fmla="*/ 988441 w 1447927"/>
              <a:gd name="connsiteY27" fmla="*/ 145555 h 152400"/>
              <a:gd name="connsiteX28" fmla="*/ 988441 w 1447927"/>
              <a:gd name="connsiteY28" fmla="*/ 6921 h 152400"/>
              <a:gd name="connsiteX30" fmla="*/ 595122 w 1447927"/>
              <a:gd name="connsiteY30" fmla="*/ 6921 h 152400"/>
              <a:gd name="connsiteX31" fmla="*/ 595122 w 1447927"/>
              <a:gd name="connsiteY31" fmla="*/ 145555 h 152400"/>
              <a:gd name="connsiteX32" fmla="*/ 700405 w 1447927"/>
              <a:gd name="connsiteY32" fmla="*/ 145555 h 152400"/>
              <a:gd name="connsiteX33" fmla="*/ 700405 w 1447927"/>
              <a:gd name="connsiteY33" fmla="*/ 6921 h 152400"/>
              <a:gd name="connsiteX35" fmla="*/ 444246 w 1447927"/>
              <a:gd name="connsiteY35" fmla="*/ 6921 h 152400"/>
              <a:gd name="connsiteX36" fmla="*/ 444246 w 1447927"/>
              <a:gd name="connsiteY36" fmla="*/ 145555 h 152400"/>
              <a:gd name="connsiteX37" fmla="*/ 549529 w 1447927"/>
              <a:gd name="connsiteY37" fmla="*/ 145555 h 152400"/>
              <a:gd name="connsiteX38" fmla="*/ 549529 w 1447927"/>
              <a:gd name="connsiteY38" fmla="*/ 6921 h 152400"/>
              <a:gd name="connsiteX40" fmla="*/ 156210 w 1447927"/>
              <a:gd name="connsiteY40" fmla="*/ 6921 h 152400"/>
              <a:gd name="connsiteX41" fmla="*/ 156210 w 1447927"/>
              <a:gd name="connsiteY41" fmla="*/ 145555 h 152400"/>
              <a:gd name="connsiteX42" fmla="*/ 261493 w 1447927"/>
              <a:gd name="connsiteY42" fmla="*/ 145555 h 152400"/>
              <a:gd name="connsiteX43" fmla="*/ 261493 w 1447927"/>
              <a:gd name="connsiteY43" fmla="*/ 6921 h 152400"/>
              <a:gd name="connsiteX45" fmla="*/ 6858 w 1447927"/>
              <a:gd name="connsiteY45" fmla="*/ 6921 h 152400"/>
              <a:gd name="connsiteX46" fmla="*/ 6858 w 1447927"/>
              <a:gd name="connsiteY46" fmla="*/ 145555 h 152400"/>
              <a:gd name="connsiteX47" fmla="*/ 112141 w 1447927"/>
              <a:gd name="connsiteY47" fmla="*/ 145555 h 152400"/>
              <a:gd name="connsiteX48" fmla="*/ 112141 w 1447927"/>
              <a:gd name="connsiteY48" fmla="*/ 6921 h 152400"/>
              <a:gd name="connsiteX50" fmla="*/ 1328928 w 1447927"/>
              <a:gd name="connsiteY50" fmla="*/ 0 h 152400"/>
              <a:gd name="connsiteX51" fmla="*/ 1447927 w 1447927"/>
              <a:gd name="connsiteY51" fmla="*/ 0 h 152400"/>
              <a:gd name="connsiteX52" fmla="*/ 1447927 w 1447927"/>
              <a:gd name="connsiteY52" fmla="*/ 152400 h 152400"/>
              <a:gd name="connsiteX53" fmla="*/ 1328928 w 1447927"/>
              <a:gd name="connsiteY53" fmla="*/ 152400 h 152400"/>
              <a:gd name="connsiteX55" fmla="*/ 1178052 w 1447927"/>
              <a:gd name="connsiteY55" fmla="*/ 0 h 152400"/>
              <a:gd name="connsiteX56" fmla="*/ 1297051 w 1447927"/>
              <a:gd name="connsiteY56" fmla="*/ 0 h 152400"/>
              <a:gd name="connsiteX57" fmla="*/ 1297051 w 1447927"/>
              <a:gd name="connsiteY57" fmla="*/ 152400 h 152400"/>
              <a:gd name="connsiteX58" fmla="*/ 1178052 w 1447927"/>
              <a:gd name="connsiteY58" fmla="*/ 152400 h 152400"/>
              <a:gd name="connsiteX60" fmla="*/ 1027176 w 1447927"/>
              <a:gd name="connsiteY60" fmla="*/ 0 h 152400"/>
              <a:gd name="connsiteX61" fmla="*/ 1146175 w 1447927"/>
              <a:gd name="connsiteY61" fmla="*/ 0 h 152400"/>
              <a:gd name="connsiteX62" fmla="*/ 1146175 w 1447927"/>
              <a:gd name="connsiteY62" fmla="*/ 152400 h 152400"/>
              <a:gd name="connsiteX63" fmla="*/ 1027176 w 1447927"/>
              <a:gd name="connsiteY63" fmla="*/ 152400 h 152400"/>
              <a:gd name="connsiteX65" fmla="*/ 876300 w 1447927"/>
              <a:gd name="connsiteY65" fmla="*/ 0 h 152400"/>
              <a:gd name="connsiteX66" fmla="*/ 995299 w 1447927"/>
              <a:gd name="connsiteY66" fmla="*/ 0 h 152400"/>
              <a:gd name="connsiteX67" fmla="*/ 995299 w 1447927"/>
              <a:gd name="connsiteY67" fmla="*/ 152400 h 152400"/>
              <a:gd name="connsiteX68" fmla="*/ 876300 w 1447927"/>
              <a:gd name="connsiteY68" fmla="*/ 152400 h 152400"/>
              <a:gd name="connsiteX70" fmla="*/ 588264 w 1447927"/>
              <a:gd name="connsiteY70" fmla="*/ 0 h 152400"/>
              <a:gd name="connsiteX71" fmla="*/ 707263 w 1447927"/>
              <a:gd name="connsiteY71" fmla="*/ 0 h 152400"/>
              <a:gd name="connsiteX72" fmla="*/ 707263 w 1447927"/>
              <a:gd name="connsiteY72" fmla="*/ 152400 h 152400"/>
              <a:gd name="connsiteX73" fmla="*/ 588264 w 1447927"/>
              <a:gd name="connsiteY73" fmla="*/ 152400 h 152400"/>
              <a:gd name="connsiteX75" fmla="*/ 437388 w 1447927"/>
              <a:gd name="connsiteY75" fmla="*/ 0 h 152400"/>
              <a:gd name="connsiteX76" fmla="*/ 556387 w 1447927"/>
              <a:gd name="connsiteY76" fmla="*/ 0 h 152400"/>
              <a:gd name="connsiteX77" fmla="*/ 556387 w 1447927"/>
              <a:gd name="connsiteY77" fmla="*/ 152400 h 152400"/>
              <a:gd name="connsiteX78" fmla="*/ 437388 w 1447927"/>
              <a:gd name="connsiteY78" fmla="*/ 152400 h 152400"/>
              <a:gd name="connsiteX80" fmla="*/ 149352 w 1447927"/>
              <a:gd name="connsiteY80" fmla="*/ 0 h 152400"/>
              <a:gd name="connsiteX81" fmla="*/ 268351 w 1447927"/>
              <a:gd name="connsiteY81" fmla="*/ 0 h 152400"/>
              <a:gd name="connsiteX82" fmla="*/ 268351 w 1447927"/>
              <a:gd name="connsiteY82" fmla="*/ 152400 h 152400"/>
              <a:gd name="connsiteX83" fmla="*/ 149352 w 1447927"/>
              <a:gd name="connsiteY83" fmla="*/ 152400 h 152400"/>
              <a:gd name="connsiteX85" fmla="*/ 0 w 1447927"/>
              <a:gd name="connsiteY85" fmla="*/ 0 h 152400"/>
              <a:gd name="connsiteX86" fmla="*/ 118999 w 1447927"/>
              <a:gd name="connsiteY86" fmla="*/ 0 h 152400"/>
              <a:gd name="connsiteX87" fmla="*/ 118999 w 1447927"/>
              <a:gd name="connsiteY87" fmla="*/ 152400 h 152400"/>
              <a:gd name="connsiteX88" fmla="*/ 0 w 1447927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7927" h="152400">
                <a:moveTo>
                  <a:pt x="813181" y="12052"/>
                </a:moveTo>
                <a:lnTo>
                  <a:pt x="824611" y="12052"/>
                </a:lnTo>
                <a:lnTo>
                  <a:pt x="770890" y="150546"/>
                </a:lnTo>
                <a:lnTo>
                  <a:pt x="759206" y="150546"/>
                </a:lnTo>
                <a:moveTo>
                  <a:pt x="374269" y="12052"/>
                </a:moveTo>
                <a:lnTo>
                  <a:pt x="385699" y="12052"/>
                </a:lnTo>
                <a:lnTo>
                  <a:pt x="331978" y="150546"/>
                </a:lnTo>
                <a:lnTo>
                  <a:pt x="320294" y="150546"/>
                </a:lnTo>
                <a:moveTo>
                  <a:pt x="1335786" y="6921"/>
                </a:moveTo>
                <a:lnTo>
                  <a:pt x="1335786" y="145555"/>
                </a:lnTo>
                <a:lnTo>
                  <a:pt x="1441069" y="145555"/>
                </a:lnTo>
                <a:lnTo>
                  <a:pt x="1441069" y="6921"/>
                </a:lnTo>
                <a:moveTo>
                  <a:pt x="1184910" y="6921"/>
                </a:moveTo>
                <a:lnTo>
                  <a:pt x="1184910" y="145555"/>
                </a:lnTo>
                <a:lnTo>
                  <a:pt x="1290193" y="145555"/>
                </a:lnTo>
                <a:lnTo>
                  <a:pt x="1290193" y="6921"/>
                </a:lnTo>
                <a:moveTo>
                  <a:pt x="1034034" y="6921"/>
                </a:moveTo>
                <a:lnTo>
                  <a:pt x="1034034" y="145555"/>
                </a:lnTo>
                <a:lnTo>
                  <a:pt x="1139317" y="145555"/>
                </a:lnTo>
                <a:lnTo>
                  <a:pt x="1139317" y="6921"/>
                </a:lnTo>
                <a:moveTo>
                  <a:pt x="883158" y="6921"/>
                </a:moveTo>
                <a:lnTo>
                  <a:pt x="883158" y="145555"/>
                </a:lnTo>
                <a:lnTo>
                  <a:pt x="988441" y="145555"/>
                </a:lnTo>
                <a:lnTo>
                  <a:pt x="988441" y="6921"/>
                </a:lnTo>
                <a:moveTo>
                  <a:pt x="595122" y="6921"/>
                </a:moveTo>
                <a:lnTo>
                  <a:pt x="595122" y="145555"/>
                </a:lnTo>
                <a:lnTo>
                  <a:pt x="700405" y="145555"/>
                </a:lnTo>
                <a:lnTo>
                  <a:pt x="700405" y="6921"/>
                </a:lnTo>
                <a:moveTo>
                  <a:pt x="444246" y="6921"/>
                </a:moveTo>
                <a:lnTo>
                  <a:pt x="444246" y="145555"/>
                </a:lnTo>
                <a:lnTo>
                  <a:pt x="549529" y="145555"/>
                </a:lnTo>
                <a:lnTo>
                  <a:pt x="549529" y="6921"/>
                </a:lnTo>
                <a:moveTo>
                  <a:pt x="156210" y="6921"/>
                </a:moveTo>
                <a:lnTo>
                  <a:pt x="156210" y="145555"/>
                </a:lnTo>
                <a:lnTo>
                  <a:pt x="261493" y="145555"/>
                </a:lnTo>
                <a:lnTo>
                  <a:pt x="261493" y="6921"/>
                </a:lnTo>
                <a:moveTo>
                  <a:pt x="6858" y="6921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1"/>
                </a:lnTo>
                <a:moveTo>
                  <a:pt x="1328928" y="0"/>
                </a:moveTo>
                <a:lnTo>
                  <a:pt x="1447927" y="0"/>
                </a:lnTo>
                <a:lnTo>
                  <a:pt x="1447927" y="152400"/>
                </a:lnTo>
                <a:lnTo>
                  <a:pt x="1328928" y="152400"/>
                </a:lnTo>
                <a:moveTo>
                  <a:pt x="1178052" y="0"/>
                </a:moveTo>
                <a:lnTo>
                  <a:pt x="1297051" y="0"/>
                </a:lnTo>
                <a:lnTo>
                  <a:pt x="1297051" y="152400"/>
                </a:lnTo>
                <a:lnTo>
                  <a:pt x="1178052" y="152400"/>
                </a:lnTo>
                <a:moveTo>
                  <a:pt x="1027176" y="0"/>
                </a:moveTo>
                <a:lnTo>
                  <a:pt x="1146175" y="0"/>
                </a:lnTo>
                <a:lnTo>
                  <a:pt x="1146175" y="152400"/>
                </a:lnTo>
                <a:lnTo>
                  <a:pt x="1027176" y="152400"/>
                </a:lnTo>
                <a:moveTo>
                  <a:pt x="876300" y="0"/>
                </a:moveTo>
                <a:lnTo>
                  <a:pt x="995299" y="0"/>
                </a:lnTo>
                <a:lnTo>
                  <a:pt x="995299" y="152400"/>
                </a:lnTo>
                <a:lnTo>
                  <a:pt x="876300" y="152400"/>
                </a:lnTo>
                <a:moveTo>
                  <a:pt x="588264" y="0"/>
                </a:moveTo>
                <a:lnTo>
                  <a:pt x="707263" y="0"/>
                </a:lnTo>
                <a:lnTo>
                  <a:pt x="707263" y="152400"/>
                </a:lnTo>
                <a:lnTo>
                  <a:pt x="588264" y="152400"/>
                </a:lnTo>
                <a:moveTo>
                  <a:pt x="437388" y="0"/>
                </a:moveTo>
                <a:lnTo>
                  <a:pt x="556387" y="0"/>
                </a:lnTo>
                <a:lnTo>
                  <a:pt x="556387" y="152400"/>
                </a:lnTo>
                <a:lnTo>
                  <a:pt x="437388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8968985"/>
            <a:ext cx="563187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Nom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9139809"/>
            <a:ext cx="3284347" cy="152400"/>
          </a:xfrm>
          <a:custGeom>
            <a:avLst/>
            <a:gdLst>
              <a:gd name="connsiteX0" fmla="*/ 3172206 w 3284347"/>
              <a:gd name="connsiteY0" fmla="*/ 6858 h 152400"/>
              <a:gd name="connsiteX1" fmla="*/ 3172206 w 3284347"/>
              <a:gd name="connsiteY1" fmla="*/ 145542 h 152400"/>
              <a:gd name="connsiteX2" fmla="*/ 3277489 w 3284347"/>
              <a:gd name="connsiteY2" fmla="*/ 145542 h 152400"/>
              <a:gd name="connsiteX3" fmla="*/ 3277489 w 3284347"/>
              <a:gd name="connsiteY3" fmla="*/ 6858 h 152400"/>
              <a:gd name="connsiteX5" fmla="*/ 3021330 w 3284347"/>
              <a:gd name="connsiteY5" fmla="*/ 6858 h 152400"/>
              <a:gd name="connsiteX6" fmla="*/ 3021330 w 3284347"/>
              <a:gd name="connsiteY6" fmla="*/ 145542 h 152400"/>
              <a:gd name="connsiteX7" fmla="*/ 3126613 w 3284347"/>
              <a:gd name="connsiteY7" fmla="*/ 145542 h 152400"/>
              <a:gd name="connsiteX8" fmla="*/ 3126613 w 3284347"/>
              <a:gd name="connsiteY8" fmla="*/ 6858 h 152400"/>
              <a:gd name="connsiteX10" fmla="*/ 2871978 w 3284347"/>
              <a:gd name="connsiteY10" fmla="*/ 6858 h 152400"/>
              <a:gd name="connsiteX11" fmla="*/ 2871978 w 3284347"/>
              <a:gd name="connsiteY11" fmla="*/ 145542 h 152400"/>
              <a:gd name="connsiteX12" fmla="*/ 2977261 w 3284347"/>
              <a:gd name="connsiteY12" fmla="*/ 145542 h 152400"/>
              <a:gd name="connsiteX13" fmla="*/ 2977261 w 3284347"/>
              <a:gd name="connsiteY13" fmla="*/ 6858 h 152400"/>
              <a:gd name="connsiteX15" fmla="*/ 2721102 w 3284347"/>
              <a:gd name="connsiteY15" fmla="*/ 6858 h 152400"/>
              <a:gd name="connsiteX16" fmla="*/ 2721102 w 3284347"/>
              <a:gd name="connsiteY16" fmla="*/ 145542 h 152400"/>
              <a:gd name="connsiteX17" fmla="*/ 2826385 w 3284347"/>
              <a:gd name="connsiteY17" fmla="*/ 145542 h 152400"/>
              <a:gd name="connsiteX18" fmla="*/ 2826385 w 3284347"/>
              <a:gd name="connsiteY18" fmla="*/ 6858 h 152400"/>
              <a:gd name="connsiteX20" fmla="*/ 2570226 w 3284347"/>
              <a:gd name="connsiteY20" fmla="*/ 6858 h 152400"/>
              <a:gd name="connsiteX21" fmla="*/ 2570226 w 3284347"/>
              <a:gd name="connsiteY21" fmla="*/ 145542 h 152400"/>
              <a:gd name="connsiteX22" fmla="*/ 2675509 w 3284347"/>
              <a:gd name="connsiteY22" fmla="*/ 145542 h 152400"/>
              <a:gd name="connsiteX23" fmla="*/ 2675509 w 3284347"/>
              <a:gd name="connsiteY23" fmla="*/ 6858 h 152400"/>
              <a:gd name="connsiteX25" fmla="*/ 2419350 w 3284347"/>
              <a:gd name="connsiteY25" fmla="*/ 6858 h 152400"/>
              <a:gd name="connsiteX26" fmla="*/ 2419350 w 3284347"/>
              <a:gd name="connsiteY26" fmla="*/ 145542 h 152400"/>
              <a:gd name="connsiteX27" fmla="*/ 2524633 w 3284347"/>
              <a:gd name="connsiteY27" fmla="*/ 145542 h 152400"/>
              <a:gd name="connsiteX28" fmla="*/ 2524633 w 3284347"/>
              <a:gd name="connsiteY28" fmla="*/ 6858 h 152400"/>
              <a:gd name="connsiteX30" fmla="*/ 2268474 w 3284347"/>
              <a:gd name="connsiteY30" fmla="*/ 6858 h 152400"/>
              <a:gd name="connsiteX31" fmla="*/ 2268474 w 3284347"/>
              <a:gd name="connsiteY31" fmla="*/ 145542 h 152400"/>
              <a:gd name="connsiteX32" fmla="*/ 2373757 w 3284347"/>
              <a:gd name="connsiteY32" fmla="*/ 145542 h 152400"/>
              <a:gd name="connsiteX33" fmla="*/ 2373757 w 3284347"/>
              <a:gd name="connsiteY33" fmla="*/ 6858 h 152400"/>
              <a:gd name="connsiteX35" fmla="*/ 2117598 w 3284347"/>
              <a:gd name="connsiteY35" fmla="*/ 6858 h 152400"/>
              <a:gd name="connsiteX36" fmla="*/ 2117598 w 3284347"/>
              <a:gd name="connsiteY36" fmla="*/ 145542 h 152400"/>
              <a:gd name="connsiteX37" fmla="*/ 2222881 w 3284347"/>
              <a:gd name="connsiteY37" fmla="*/ 145542 h 152400"/>
              <a:gd name="connsiteX38" fmla="*/ 2222881 w 3284347"/>
              <a:gd name="connsiteY38" fmla="*/ 6858 h 152400"/>
              <a:gd name="connsiteX40" fmla="*/ 1966722 w 3284347"/>
              <a:gd name="connsiteY40" fmla="*/ 6858 h 152400"/>
              <a:gd name="connsiteX41" fmla="*/ 1966722 w 3284347"/>
              <a:gd name="connsiteY41" fmla="*/ 145542 h 152400"/>
              <a:gd name="connsiteX42" fmla="*/ 2072005 w 3284347"/>
              <a:gd name="connsiteY42" fmla="*/ 145542 h 152400"/>
              <a:gd name="connsiteX43" fmla="*/ 2072005 w 3284347"/>
              <a:gd name="connsiteY43" fmla="*/ 6858 h 152400"/>
              <a:gd name="connsiteX45" fmla="*/ 1815846 w 3284347"/>
              <a:gd name="connsiteY45" fmla="*/ 6858 h 152400"/>
              <a:gd name="connsiteX46" fmla="*/ 1815846 w 3284347"/>
              <a:gd name="connsiteY46" fmla="*/ 145542 h 152400"/>
              <a:gd name="connsiteX47" fmla="*/ 1921129 w 3284347"/>
              <a:gd name="connsiteY47" fmla="*/ 145542 h 152400"/>
              <a:gd name="connsiteX48" fmla="*/ 1921129 w 3284347"/>
              <a:gd name="connsiteY48" fmla="*/ 6858 h 152400"/>
              <a:gd name="connsiteX50" fmla="*/ 1664970 w 3284347"/>
              <a:gd name="connsiteY50" fmla="*/ 6858 h 152400"/>
              <a:gd name="connsiteX51" fmla="*/ 1664970 w 3284347"/>
              <a:gd name="connsiteY51" fmla="*/ 145542 h 152400"/>
              <a:gd name="connsiteX52" fmla="*/ 1770253 w 3284347"/>
              <a:gd name="connsiteY52" fmla="*/ 145542 h 152400"/>
              <a:gd name="connsiteX53" fmla="*/ 1770253 w 3284347"/>
              <a:gd name="connsiteY53" fmla="*/ 6858 h 152400"/>
              <a:gd name="connsiteX55" fmla="*/ 1514094 w 3284347"/>
              <a:gd name="connsiteY55" fmla="*/ 6858 h 152400"/>
              <a:gd name="connsiteX56" fmla="*/ 1514094 w 3284347"/>
              <a:gd name="connsiteY56" fmla="*/ 145542 h 152400"/>
              <a:gd name="connsiteX57" fmla="*/ 1619377 w 3284347"/>
              <a:gd name="connsiteY57" fmla="*/ 145542 h 152400"/>
              <a:gd name="connsiteX58" fmla="*/ 1619377 w 3284347"/>
              <a:gd name="connsiteY58" fmla="*/ 6858 h 152400"/>
              <a:gd name="connsiteX60" fmla="*/ 1364742 w 3284347"/>
              <a:gd name="connsiteY60" fmla="*/ 6858 h 152400"/>
              <a:gd name="connsiteX61" fmla="*/ 1364742 w 3284347"/>
              <a:gd name="connsiteY61" fmla="*/ 145542 h 152400"/>
              <a:gd name="connsiteX62" fmla="*/ 1470025 w 3284347"/>
              <a:gd name="connsiteY62" fmla="*/ 145542 h 152400"/>
              <a:gd name="connsiteX63" fmla="*/ 1470025 w 3284347"/>
              <a:gd name="connsiteY63" fmla="*/ 6858 h 152400"/>
              <a:gd name="connsiteX65" fmla="*/ 1213866 w 3284347"/>
              <a:gd name="connsiteY65" fmla="*/ 6858 h 152400"/>
              <a:gd name="connsiteX66" fmla="*/ 1213866 w 3284347"/>
              <a:gd name="connsiteY66" fmla="*/ 145542 h 152400"/>
              <a:gd name="connsiteX67" fmla="*/ 1319149 w 3284347"/>
              <a:gd name="connsiteY67" fmla="*/ 145542 h 152400"/>
              <a:gd name="connsiteX68" fmla="*/ 1319149 w 3284347"/>
              <a:gd name="connsiteY68" fmla="*/ 6858 h 152400"/>
              <a:gd name="connsiteX70" fmla="*/ 1062990 w 3284347"/>
              <a:gd name="connsiteY70" fmla="*/ 6858 h 152400"/>
              <a:gd name="connsiteX71" fmla="*/ 1062990 w 3284347"/>
              <a:gd name="connsiteY71" fmla="*/ 145542 h 152400"/>
              <a:gd name="connsiteX72" fmla="*/ 1168273 w 3284347"/>
              <a:gd name="connsiteY72" fmla="*/ 145542 h 152400"/>
              <a:gd name="connsiteX73" fmla="*/ 1168273 w 3284347"/>
              <a:gd name="connsiteY73" fmla="*/ 6858 h 152400"/>
              <a:gd name="connsiteX75" fmla="*/ 912114 w 3284347"/>
              <a:gd name="connsiteY75" fmla="*/ 6858 h 152400"/>
              <a:gd name="connsiteX76" fmla="*/ 912114 w 3284347"/>
              <a:gd name="connsiteY76" fmla="*/ 145542 h 152400"/>
              <a:gd name="connsiteX77" fmla="*/ 1017397 w 3284347"/>
              <a:gd name="connsiteY77" fmla="*/ 145542 h 152400"/>
              <a:gd name="connsiteX78" fmla="*/ 1017397 w 3284347"/>
              <a:gd name="connsiteY78" fmla="*/ 6858 h 152400"/>
              <a:gd name="connsiteX80" fmla="*/ 761238 w 3284347"/>
              <a:gd name="connsiteY80" fmla="*/ 6858 h 152400"/>
              <a:gd name="connsiteX81" fmla="*/ 761238 w 3284347"/>
              <a:gd name="connsiteY81" fmla="*/ 145542 h 152400"/>
              <a:gd name="connsiteX82" fmla="*/ 866521 w 3284347"/>
              <a:gd name="connsiteY82" fmla="*/ 145542 h 152400"/>
              <a:gd name="connsiteX83" fmla="*/ 866521 w 3284347"/>
              <a:gd name="connsiteY83" fmla="*/ 6858 h 152400"/>
              <a:gd name="connsiteX85" fmla="*/ 610362 w 3284347"/>
              <a:gd name="connsiteY85" fmla="*/ 6858 h 152400"/>
              <a:gd name="connsiteX86" fmla="*/ 610362 w 3284347"/>
              <a:gd name="connsiteY86" fmla="*/ 145542 h 152400"/>
              <a:gd name="connsiteX87" fmla="*/ 715645 w 3284347"/>
              <a:gd name="connsiteY87" fmla="*/ 145542 h 152400"/>
              <a:gd name="connsiteX88" fmla="*/ 715645 w 3284347"/>
              <a:gd name="connsiteY88" fmla="*/ 6858 h 152400"/>
              <a:gd name="connsiteX90" fmla="*/ 459486 w 3284347"/>
              <a:gd name="connsiteY90" fmla="*/ 6858 h 152400"/>
              <a:gd name="connsiteX91" fmla="*/ 459486 w 3284347"/>
              <a:gd name="connsiteY91" fmla="*/ 145542 h 152400"/>
              <a:gd name="connsiteX92" fmla="*/ 564769 w 3284347"/>
              <a:gd name="connsiteY92" fmla="*/ 145542 h 152400"/>
              <a:gd name="connsiteX93" fmla="*/ 564769 w 3284347"/>
              <a:gd name="connsiteY93" fmla="*/ 6858 h 152400"/>
              <a:gd name="connsiteX95" fmla="*/ 308610 w 3284347"/>
              <a:gd name="connsiteY95" fmla="*/ 6858 h 152400"/>
              <a:gd name="connsiteX96" fmla="*/ 308610 w 3284347"/>
              <a:gd name="connsiteY96" fmla="*/ 145542 h 152400"/>
              <a:gd name="connsiteX97" fmla="*/ 413893 w 3284347"/>
              <a:gd name="connsiteY97" fmla="*/ 145542 h 152400"/>
              <a:gd name="connsiteX98" fmla="*/ 413893 w 3284347"/>
              <a:gd name="connsiteY98" fmla="*/ 6858 h 152400"/>
              <a:gd name="connsiteX100" fmla="*/ 157734 w 3284347"/>
              <a:gd name="connsiteY100" fmla="*/ 6858 h 152400"/>
              <a:gd name="connsiteX101" fmla="*/ 157734 w 3284347"/>
              <a:gd name="connsiteY101" fmla="*/ 145542 h 152400"/>
              <a:gd name="connsiteX102" fmla="*/ 263017 w 3284347"/>
              <a:gd name="connsiteY102" fmla="*/ 145542 h 152400"/>
              <a:gd name="connsiteX103" fmla="*/ 263017 w 3284347"/>
              <a:gd name="connsiteY103" fmla="*/ 6858 h 152400"/>
              <a:gd name="connsiteX105" fmla="*/ 6858 w 3284347"/>
              <a:gd name="connsiteY105" fmla="*/ 6858 h 152400"/>
              <a:gd name="connsiteX106" fmla="*/ 6858 w 3284347"/>
              <a:gd name="connsiteY106" fmla="*/ 145542 h 152400"/>
              <a:gd name="connsiteX107" fmla="*/ 112141 w 3284347"/>
              <a:gd name="connsiteY107" fmla="*/ 145542 h 152400"/>
              <a:gd name="connsiteX108" fmla="*/ 112141 w 3284347"/>
              <a:gd name="connsiteY108" fmla="*/ 6858 h 152400"/>
              <a:gd name="connsiteX110" fmla="*/ 3165348 w 3284347"/>
              <a:gd name="connsiteY110" fmla="*/ 0 h 152400"/>
              <a:gd name="connsiteX111" fmla="*/ 3284347 w 3284347"/>
              <a:gd name="connsiteY111" fmla="*/ 0 h 152400"/>
              <a:gd name="connsiteX112" fmla="*/ 3284347 w 3284347"/>
              <a:gd name="connsiteY112" fmla="*/ 152400 h 152400"/>
              <a:gd name="connsiteX113" fmla="*/ 3165348 w 3284347"/>
              <a:gd name="connsiteY113" fmla="*/ 152400 h 152400"/>
              <a:gd name="connsiteX115" fmla="*/ 3014472 w 3284347"/>
              <a:gd name="connsiteY115" fmla="*/ 0 h 152400"/>
              <a:gd name="connsiteX116" fmla="*/ 3133471 w 3284347"/>
              <a:gd name="connsiteY116" fmla="*/ 0 h 152400"/>
              <a:gd name="connsiteX117" fmla="*/ 3133471 w 3284347"/>
              <a:gd name="connsiteY117" fmla="*/ 152400 h 152400"/>
              <a:gd name="connsiteX118" fmla="*/ 3014472 w 3284347"/>
              <a:gd name="connsiteY118" fmla="*/ 152400 h 152400"/>
              <a:gd name="connsiteX120" fmla="*/ 2865120 w 3284347"/>
              <a:gd name="connsiteY120" fmla="*/ 0 h 152400"/>
              <a:gd name="connsiteX121" fmla="*/ 2984119 w 3284347"/>
              <a:gd name="connsiteY121" fmla="*/ 0 h 152400"/>
              <a:gd name="connsiteX122" fmla="*/ 2984119 w 3284347"/>
              <a:gd name="connsiteY122" fmla="*/ 152400 h 152400"/>
              <a:gd name="connsiteX123" fmla="*/ 2865120 w 3284347"/>
              <a:gd name="connsiteY123" fmla="*/ 152400 h 152400"/>
              <a:gd name="connsiteX125" fmla="*/ 2714244 w 3284347"/>
              <a:gd name="connsiteY125" fmla="*/ 0 h 152400"/>
              <a:gd name="connsiteX126" fmla="*/ 2833243 w 3284347"/>
              <a:gd name="connsiteY126" fmla="*/ 0 h 152400"/>
              <a:gd name="connsiteX127" fmla="*/ 2833243 w 3284347"/>
              <a:gd name="connsiteY127" fmla="*/ 152400 h 152400"/>
              <a:gd name="connsiteX128" fmla="*/ 2714244 w 3284347"/>
              <a:gd name="connsiteY128" fmla="*/ 152400 h 152400"/>
              <a:gd name="connsiteX130" fmla="*/ 2563368 w 3284347"/>
              <a:gd name="connsiteY130" fmla="*/ 0 h 152400"/>
              <a:gd name="connsiteX131" fmla="*/ 2682367 w 3284347"/>
              <a:gd name="connsiteY131" fmla="*/ 0 h 152400"/>
              <a:gd name="connsiteX132" fmla="*/ 2682367 w 3284347"/>
              <a:gd name="connsiteY132" fmla="*/ 152400 h 152400"/>
              <a:gd name="connsiteX133" fmla="*/ 2563368 w 3284347"/>
              <a:gd name="connsiteY133" fmla="*/ 152400 h 152400"/>
              <a:gd name="connsiteX135" fmla="*/ 2412492 w 3284347"/>
              <a:gd name="connsiteY135" fmla="*/ 0 h 152400"/>
              <a:gd name="connsiteX136" fmla="*/ 2531491 w 3284347"/>
              <a:gd name="connsiteY136" fmla="*/ 0 h 152400"/>
              <a:gd name="connsiteX137" fmla="*/ 2531491 w 3284347"/>
              <a:gd name="connsiteY137" fmla="*/ 152400 h 152400"/>
              <a:gd name="connsiteX138" fmla="*/ 2412492 w 3284347"/>
              <a:gd name="connsiteY138" fmla="*/ 152400 h 152400"/>
              <a:gd name="connsiteX140" fmla="*/ 2261616 w 3284347"/>
              <a:gd name="connsiteY140" fmla="*/ 0 h 152400"/>
              <a:gd name="connsiteX141" fmla="*/ 2380615 w 3284347"/>
              <a:gd name="connsiteY141" fmla="*/ 0 h 152400"/>
              <a:gd name="connsiteX142" fmla="*/ 2380615 w 3284347"/>
              <a:gd name="connsiteY142" fmla="*/ 152400 h 152400"/>
              <a:gd name="connsiteX143" fmla="*/ 2261616 w 3284347"/>
              <a:gd name="connsiteY143" fmla="*/ 152400 h 152400"/>
              <a:gd name="connsiteX145" fmla="*/ 2110740 w 3284347"/>
              <a:gd name="connsiteY145" fmla="*/ 0 h 152400"/>
              <a:gd name="connsiteX146" fmla="*/ 2229739 w 3284347"/>
              <a:gd name="connsiteY146" fmla="*/ 0 h 152400"/>
              <a:gd name="connsiteX147" fmla="*/ 2229739 w 3284347"/>
              <a:gd name="connsiteY147" fmla="*/ 152400 h 152400"/>
              <a:gd name="connsiteX148" fmla="*/ 2110740 w 3284347"/>
              <a:gd name="connsiteY148" fmla="*/ 152400 h 152400"/>
              <a:gd name="connsiteX150" fmla="*/ 1959864 w 3284347"/>
              <a:gd name="connsiteY150" fmla="*/ 0 h 152400"/>
              <a:gd name="connsiteX151" fmla="*/ 2078863 w 3284347"/>
              <a:gd name="connsiteY151" fmla="*/ 0 h 152400"/>
              <a:gd name="connsiteX152" fmla="*/ 2078863 w 3284347"/>
              <a:gd name="connsiteY152" fmla="*/ 152400 h 152400"/>
              <a:gd name="connsiteX153" fmla="*/ 1959864 w 3284347"/>
              <a:gd name="connsiteY153" fmla="*/ 152400 h 152400"/>
              <a:gd name="connsiteX155" fmla="*/ 1808988 w 3284347"/>
              <a:gd name="connsiteY155" fmla="*/ 0 h 152400"/>
              <a:gd name="connsiteX156" fmla="*/ 1927987 w 3284347"/>
              <a:gd name="connsiteY156" fmla="*/ 0 h 152400"/>
              <a:gd name="connsiteX157" fmla="*/ 1927987 w 3284347"/>
              <a:gd name="connsiteY157" fmla="*/ 152400 h 152400"/>
              <a:gd name="connsiteX158" fmla="*/ 1808988 w 3284347"/>
              <a:gd name="connsiteY158" fmla="*/ 152400 h 152400"/>
              <a:gd name="connsiteX160" fmla="*/ 1658112 w 3284347"/>
              <a:gd name="connsiteY160" fmla="*/ 0 h 152400"/>
              <a:gd name="connsiteX161" fmla="*/ 1777111 w 3284347"/>
              <a:gd name="connsiteY161" fmla="*/ 0 h 152400"/>
              <a:gd name="connsiteX162" fmla="*/ 1777111 w 3284347"/>
              <a:gd name="connsiteY162" fmla="*/ 152400 h 152400"/>
              <a:gd name="connsiteX163" fmla="*/ 1658112 w 3284347"/>
              <a:gd name="connsiteY163" fmla="*/ 152400 h 152400"/>
              <a:gd name="connsiteX165" fmla="*/ 1507236 w 3284347"/>
              <a:gd name="connsiteY165" fmla="*/ 0 h 152400"/>
              <a:gd name="connsiteX166" fmla="*/ 1626235 w 3284347"/>
              <a:gd name="connsiteY166" fmla="*/ 0 h 152400"/>
              <a:gd name="connsiteX167" fmla="*/ 1626235 w 3284347"/>
              <a:gd name="connsiteY167" fmla="*/ 152400 h 152400"/>
              <a:gd name="connsiteX168" fmla="*/ 1507236 w 3284347"/>
              <a:gd name="connsiteY168" fmla="*/ 152400 h 152400"/>
              <a:gd name="connsiteX170" fmla="*/ 1357884 w 3284347"/>
              <a:gd name="connsiteY170" fmla="*/ 0 h 152400"/>
              <a:gd name="connsiteX171" fmla="*/ 1476883 w 3284347"/>
              <a:gd name="connsiteY171" fmla="*/ 0 h 152400"/>
              <a:gd name="connsiteX172" fmla="*/ 1476883 w 3284347"/>
              <a:gd name="connsiteY172" fmla="*/ 152400 h 152400"/>
              <a:gd name="connsiteX173" fmla="*/ 1357884 w 3284347"/>
              <a:gd name="connsiteY173" fmla="*/ 152400 h 152400"/>
              <a:gd name="connsiteX175" fmla="*/ 1207008 w 3284347"/>
              <a:gd name="connsiteY175" fmla="*/ 0 h 152400"/>
              <a:gd name="connsiteX176" fmla="*/ 1326007 w 3284347"/>
              <a:gd name="connsiteY176" fmla="*/ 0 h 152400"/>
              <a:gd name="connsiteX177" fmla="*/ 1326007 w 3284347"/>
              <a:gd name="connsiteY177" fmla="*/ 152400 h 152400"/>
              <a:gd name="connsiteX178" fmla="*/ 1207008 w 3284347"/>
              <a:gd name="connsiteY178" fmla="*/ 152400 h 152400"/>
              <a:gd name="connsiteX180" fmla="*/ 1056132 w 3284347"/>
              <a:gd name="connsiteY180" fmla="*/ 0 h 152400"/>
              <a:gd name="connsiteX181" fmla="*/ 1175131 w 3284347"/>
              <a:gd name="connsiteY181" fmla="*/ 0 h 152400"/>
              <a:gd name="connsiteX182" fmla="*/ 1175131 w 3284347"/>
              <a:gd name="connsiteY182" fmla="*/ 152400 h 152400"/>
              <a:gd name="connsiteX183" fmla="*/ 1056132 w 3284347"/>
              <a:gd name="connsiteY183" fmla="*/ 152400 h 152400"/>
              <a:gd name="connsiteX185" fmla="*/ 905256 w 3284347"/>
              <a:gd name="connsiteY185" fmla="*/ 0 h 152400"/>
              <a:gd name="connsiteX186" fmla="*/ 1024255 w 3284347"/>
              <a:gd name="connsiteY186" fmla="*/ 0 h 152400"/>
              <a:gd name="connsiteX187" fmla="*/ 1024255 w 3284347"/>
              <a:gd name="connsiteY187" fmla="*/ 152400 h 152400"/>
              <a:gd name="connsiteX188" fmla="*/ 905256 w 3284347"/>
              <a:gd name="connsiteY188" fmla="*/ 152400 h 152400"/>
              <a:gd name="connsiteX190" fmla="*/ 754380 w 3284347"/>
              <a:gd name="connsiteY190" fmla="*/ 0 h 152400"/>
              <a:gd name="connsiteX191" fmla="*/ 873379 w 3284347"/>
              <a:gd name="connsiteY191" fmla="*/ 0 h 152400"/>
              <a:gd name="connsiteX192" fmla="*/ 873379 w 3284347"/>
              <a:gd name="connsiteY192" fmla="*/ 152400 h 152400"/>
              <a:gd name="connsiteX193" fmla="*/ 754380 w 3284347"/>
              <a:gd name="connsiteY193" fmla="*/ 152400 h 152400"/>
              <a:gd name="connsiteX195" fmla="*/ 603504 w 3284347"/>
              <a:gd name="connsiteY195" fmla="*/ 0 h 152400"/>
              <a:gd name="connsiteX196" fmla="*/ 722503 w 3284347"/>
              <a:gd name="connsiteY196" fmla="*/ 0 h 152400"/>
              <a:gd name="connsiteX197" fmla="*/ 722503 w 3284347"/>
              <a:gd name="connsiteY197" fmla="*/ 152400 h 152400"/>
              <a:gd name="connsiteX198" fmla="*/ 603504 w 3284347"/>
              <a:gd name="connsiteY198" fmla="*/ 152400 h 152400"/>
              <a:gd name="connsiteX200" fmla="*/ 452628 w 3284347"/>
              <a:gd name="connsiteY200" fmla="*/ 0 h 152400"/>
              <a:gd name="connsiteX201" fmla="*/ 571627 w 3284347"/>
              <a:gd name="connsiteY201" fmla="*/ 0 h 152400"/>
              <a:gd name="connsiteX202" fmla="*/ 571627 w 3284347"/>
              <a:gd name="connsiteY202" fmla="*/ 152400 h 152400"/>
              <a:gd name="connsiteX203" fmla="*/ 452628 w 3284347"/>
              <a:gd name="connsiteY203" fmla="*/ 152400 h 152400"/>
              <a:gd name="connsiteX205" fmla="*/ 301752 w 3284347"/>
              <a:gd name="connsiteY205" fmla="*/ 0 h 152400"/>
              <a:gd name="connsiteX206" fmla="*/ 420751 w 3284347"/>
              <a:gd name="connsiteY206" fmla="*/ 0 h 152400"/>
              <a:gd name="connsiteX207" fmla="*/ 420751 w 3284347"/>
              <a:gd name="connsiteY207" fmla="*/ 152400 h 152400"/>
              <a:gd name="connsiteX208" fmla="*/ 301752 w 3284347"/>
              <a:gd name="connsiteY208" fmla="*/ 152400 h 152400"/>
              <a:gd name="connsiteX210" fmla="*/ 150876 w 3284347"/>
              <a:gd name="connsiteY210" fmla="*/ 0 h 152400"/>
              <a:gd name="connsiteX211" fmla="*/ 269875 w 3284347"/>
              <a:gd name="connsiteY211" fmla="*/ 0 h 152400"/>
              <a:gd name="connsiteX212" fmla="*/ 269875 w 3284347"/>
              <a:gd name="connsiteY212" fmla="*/ 152400 h 152400"/>
              <a:gd name="connsiteX213" fmla="*/ 150876 w 3284347"/>
              <a:gd name="connsiteY213" fmla="*/ 152400 h 152400"/>
              <a:gd name="connsiteX215" fmla="*/ 0 w 3284347"/>
              <a:gd name="connsiteY215" fmla="*/ 0 h 152400"/>
              <a:gd name="connsiteX216" fmla="*/ 118999 w 3284347"/>
              <a:gd name="connsiteY216" fmla="*/ 0 h 152400"/>
              <a:gd name="connsiteX217" fmla="*/ 118999 w 3284347"/>
              <a:gd name="connsiteY217" fmla="*/ 152400 h 152400"/>
              <a:gd name="connsiteX218" fmla="*/ 0 w 3284347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47" h="152400">
                <a:moveTo>
                  <a:pt x="3172206" y="6858"/>
                </a:moveTo>
                <a:lnTo>
                  <a:pt x="3172206" y="145542"/>
                </a:lnTo>
                <a:lnTo>
                  <a:pt x="3277489" y="145542"/>
                </a:lnTo>
                <a:lnTo>
                  <a:pt x="3277489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1978" y="6858"/>
                </a:moveTo>
                <a:lnTo>
                  <a:pt x="2871978" y="145542"/>
                </a:lnTo>
                <a:lnTo>
                  <a:pt x="2977261" y="145542"/>
                </a:lnTo>
                <a:lnTo>
                  <a:pt x="2977261" y="6858"/>
                </a:lnTo>
                <a:moveTo>
                  <a:pt x="2721102" y="6858"/>
                </a:moveTo>
                <a:lnTo>
                  <a:pt x="2721102" y="145542"/>
                </a:lnTo>
                <a:lnTo>
                  <a:pt x="2826385" y="145542"/>
                </a:lnTo>
                <a:lnTo>
                  <a:pt x="2826385" y="6858"/>
                </a:lnTo>
                <a:moveTo>
                  <a:pt x="2570226" y="6858"/>
                </a:moveTo>
                <a:lnTo>
                  <a:pt x="2570226" y="145542"/>
                </a:lnTo>
                <a:lnTo>
                  <a:pt x="2675509" y="145542"/>
                </a:lnTo>
                <a:lnTo>
                  <a:pt x="2675509" y="6858"/>
                </a:lnTo>
                <a:moveTo>
                  <a:pt x="2419350" y="6858"/>
                </a:moveTo>
                <a:lnTo>
                  <a:pt x="2419350" y="145542"/>
                </a:lnTo>
                <a:lnTo>
                  <a:pt x="2524633" y="145542"/>
                </a:lnTo>
                <a:lnTo>
                  <a:pt x="2524633" y="6858"/>
                </a:lnTo>
                <a:moveTo>
                  <a:pt x="2268474" y="6858"/>
                </a:moveTo>
                <a:lnTo>
                  <a:pt x="2268474" y="145542"/>
                </a:lnTo>
                <a:lnTo>
                  <a:pt x="2373757" y="145542"/>
                </a:lnTo>
                <a:lnTo>
                  <a:pt x="2373757" y="6858"/>
                </a:lnTo>
                <a:moveTo>
                  <a:pt x="2117598" y="6858"/>
                </a:moveTo>
                <a:lnTo>
                  <a:pt x="2117598" y="145542"/>
                </a:lnTo>
                <a:lnTo>
                  <a:pt x="2222881" y="145542"/>
                </a:lnTo>
                <a:lnTo>
                  <a:pt x="2222881" y="6858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9139809"/>
            <a:ext cx="3284347" cy="152400"/>
          </a:xfrm>
          <a:custGeom>
            <a:avLst/>
            <a:gdLst>
              <a:gd name="connsiteX0" fmla="*/ 3172206 w 3284347"/>
              <a:gd name="connsiteY0" fmla="*/ 6858 h 152400"/>
              <a:gd name="connsiteX1" fmla="*/ 3172206 w 3284347"/>
              <a:gd name="connsiteY1" fmla="*/ 145542 h 152400"/>
              <a:gd name="connsiteX2" fmla="*/ 3277489 w 3284347"/>
              <a:gd name="connsiteY2" fmla="*/ 145542 h 152400"/>
              <a:gd name="connsiteX3" fmla="*/ 3277489 w 3284347"/>
              <a:gd name="connsiteY3" fmla="*/ 6858 h 152400"/>
              <a:gd name="connsiteX5" fmla="*/ 3021330 w 3284347"/>
              <a:gd name="connsiteY5" fmla="*/ 6858 h 152400"/>
              <a:gd name="connsiteX6" fmla="*/ 3021330 w 3284347"/>
              <a:gd name="connsiteY6" fmla="*/ 145542 h 152400"/>
              <a:gd name="connsiteX7" fmla="*/ 3126613 w 3284347"/>
              <a:gd name="connsiteY7" fmla="*/ 145542 h 152400"/>
              <a:gd name="connsiteX8" fmla="*/ 3126613 w 3284347"/>
              <a:gd name="connsiteY8" fmla="*/ 6858 h 152400"/>
              <a:gd name="connsiteX10" fmla="*/ 2871978 w 3284347"/>
              <a:gd name="connsiteY10" fmla="*/ 6858 h 152400"/>
              <a:gd name="connsiteX11" fmla="*/ 2871978 w 3284347"/>
              <a:gd name="connsiteY11" fmla="*/ 145542 h 152400"/>
              <a:gd name="connsiteX12" fmla="*/ 2977261 w 3284347"/>
              <a:gd name="connsiteY12" fmla="*/ 145542 h 152400"/>
              <a:gd name="connsiteX13" fmla="*/ 2977261 w 3284347"/>
              <a:gd name="connsiteY13" fmla="*/ 6858 h 152400"/>
              <a:gd name="connsiteX15" fmla="*/ 2721102 w 3284347"/>
              <a:gd name="connsiteY15" fmla="*/ 6858 h 152400"/>
              <a:gd name="connsiteX16" fmla="*/ 2721102 w 3284347"/>
              <a:gd name="connsiteY16" fmla="*/ 145542 h 152400"/>
              <a:gd name="connsiteX17" fmla="*/ 2826385 w 3284347"/>
              <a:gd name="connsiteY17" fmla="*/ 145542 h 152400"/>
              <a:gd name="connsiteX18" fmla="*/ 2826385 w 3284347"/>
              <a:gd name="connsiteY18" fmla="*/ 6858 h 152400"/>
              <a:gd name="connsiteX20" fmla="*/ 2570226 w 3284347"/>
              <a:gd name="connsiteY20" fmla="*/ 6858 h 152400"/>
              <a:gd name="connsiteX21" fmla="*/ 2570226 w 3284347"/>
              <a:gd name="connsiteY21" fmla="*/ 145542 h 152400"/>
              <a:gd name="connsiteX22" fmla="*/ 2675509 w 3284347"/>
              <a:gd name="connsiteY22" fmla="*/ 145542 h 152400"/>
              <a:gd name="connsiteX23" fmla="*/ 2675509 w 3284347"/>
              <a:gd name="connsiteY23" fmla="*/ 6858 h 152400"/>
              <a:gd name="connsiteX25" fmla="*/ 2419350 w 3284347"/>
              <a:gd name="connsiteY25" fmla="*/ 6858 h 152400"/>
              <a:gd name="connsiteX26" fmla="*/ 2419350 w 3284347"/>
              <a:gd name="connsiteY26" fmla="*/ 145542 h 152400"/>
              <a:gd name="connsiteX27" fmla="*/ 2524633 w 3284347"/>
              <a:gd name="connsiteY27" fmla="*/ 145542 h 152400"/>
              <a:gd name="connsiteX28" fmla="*/ 2524633 w 3284347"/>
              <a:gd name="connsiteY28" fmla="*/ 6858 h 152400"/>
              <a:gd name="connsiteX30" fmla="*/ 2268474 w 3284347"/>
              <a:gd name="connsiteY30" fmla="*/ 6858 h 152400"/>
              <a:gd name="connsiteX31" fmla="*/ 2268474 w 3284347"/>
              <a:gd name="connsiteY31" fmla="*/ 145542 h 152400"/>
              <a:gd name="connsiteX32" fmla="*/ 2373757 w 3284347"/>
              <a:gd name="connsiteY32" fmla="*/ 145542 h 152400"/>
              <a:gd name="connsiteX33" fmla="*/ 2373757 w 3284347"/>
              <a:gd name="connsiteY33" fmla="*/ 6858 h 152400"/>
              <a:gd name="connsiteX35" fmla="*/ 2117598 w 3284347"/>
              <a:gd name="connsiteY35" fmla="*/ 6858 h 152400"/>
              <a:gd name="connsiteX36" fmla="*/ 2117598 w 3284347"/>
              <a:gd name="connsiteY36" fmla="*/ 145542 h 152400"/>
              <a:gd name="connsiteX37" fmla="*/ 2222881 w 3284347"/>
              <a:gd name="connsiteY37" fmla="*/ 145542 h 152400"/>
              <a:gd name="connsiteX38" fmla="*/ 2222881 w 3284347"/>
              <a:gd name="connsiteY38" fmla="*/ 6858 h 152400"/>
              <a:gd name="connsiteX40" fmla="*/ 1966722 w 3284347"/>
              <a:gd name="connsiteY40" fmla="*/ 6858 h 152400"/>
              <a:gd name="connsiteX41" fmla="*/ 1966722 w 3284347"/>
              <a:gd name="connsiteY41" fmla="*/ 145542 h 152400"/>
              <a:gd name="connsiteX42" fmla="*/ 2072005 w 3284347"/>
              <a:gd name="connsiteY42" fmla="*/ 145542 h 152400"/>
              <a:gd name="connsiteX43" fmla="*/ 2072005 w 3284347"/>
              <a:gd name="connsiteY43" fmla="*/ 6858 h 152400"/>
              <a:gd name="connsiteX45" fmla="*/ 1815846 w 3284347"/>
              <a:gd name="connsiteY45" fmla="*/ 6858 h 152400"/>
              <a:gd name="connsiteX46" fmla="*/ 1815846 w 3284347"/>
              <a:gd name="connsiteY46" fmla="*/ 145542 h 152400"/>
              <a:gd name="connsiteX47" fmla="*/ 1921129 w 3284347"/>
              <a:gd name="connsiteY47" fmla="*/ 145542 h 152400"/>
              <a:gd name="connsiteX48" fmla="*/ 1921129 w 3284347"/>
              <a:gd name="connsiteY48" fmla="*/ 6858 h 152400"/>
              <a:gd name="connsiteX50" fmla="*/ 1664970 w 3284347"/>
              <a:gd name="connsiteY50" fmla="*/ 6858 h 152400"/>
              <a:gd name="connsiteX51" fmla="*/ 1664970 w 3284347"/>
              <a:gd name="connsiteY51" fmla="*/ 145542 h 152400"/>
              <a:gd name="connsiteX52" fmla="*/ 1770253 w 3284347"/>
              <a:gd name="connsiteY52" fmla="*/ 145542 h 152400"/>
              <a:gd name="connsiteX53" fmla="*/ 1770253 w 3284347"/>
              <a:gd name="connsiteY53" fmla="*/ 6858 h 152400"/>
              <a:gd name="connsiteX55" fmla="*/ 1514094 w 3284347"/>
              <a:gd name="connsiteY55" fmla="*/ 6858 h 152400"/>
              <a:gd name="connsiteX56" fmla="*/ 1514094 w 3284347"/>
              <a:gd name="connsiteY56" fmla="*/ 145542 h 152400"/>
              <a:gd name="connsiteX57" fmla="*/ 1619377 w 3284347"/>
              <a:gd name="connsiteY57" fmla="*/ 145542 h 152400"/>
              <a:gd name="connsiteX58" fmla="*/ 1619377 w 3284347"/>
              <a:gd name="connsiteY58" fmla="*/ 6858 h 152400"/>
              <a:gd name="connsiteX60" fmla="*/ 1364742 w 3284347"/>
              <a:gd name="connsiteY60" fmla="*/ 6858 h 152400"/>
              <a:gd name="connsiteX61" fmla="*/ 1364742 w 3284347"/>
              <a:gd name="connsiteY61" fmla="*/ 145542 h 152400"/>
              <a:gd name="connsiteX62" fmla="*/ 1470025 w 3284347"/>
              <a:gd name="connsiteY62" fmla="*/ 145542 h 152400"/>
              <a:gd name="connsiteX63" fmla="*/ 1470025 w 3284347"/>
              <a:gd name="connsiteY63" fmla="*/ 6858 h 152400"/>
              <a:gd name="connsiteX65" fmla="*/ 1213866 w 3284347"/>
              <a:gd name="connsiteY65" fmla="*/ 6858 h 152400"/>
              <a:gd name="connsiteX66" fmla="*/ 1213866 w 3284347"/>
              <a:gd name="connsiteY66" fmla="*/ 145542 h 152400"/>
              <a:gd name="connsiteX67" fmla="*/ 1319149 w 3284347"/>
              <a:gd name="connsiteY67" fmla="*/ 145542 h 152400"/>
              <a:gd name="connsiteX68" fmla="*/ 1319149 w 3284347"/>
              <a:gd name="connsiteY68" fmla="*/ 6858 h 152400"/>
              <a:gd name="connsiteX70" fmla="*/ 1062990 w 3284347"/>
              <a:gd name="connsiteY70" fmla="*/ 6858 h 152400"/>
              <a:gd name="connsiteX71" fmla="*/ 1062990 w 3284347"/>
              <a:gd name="connsiteY71" fmla="*/ 145542 h 152400"/>
              <a:gd name="connsiteX72" fmla="*/ 1168273 w 3284347"/>
              <a:gd name="connsiteY72" fmla="*/ 145542 h 152400"/>
              <a:gd name="connsiteX73" fmla="*/ 1168273 w 3284347"/>
              <a:gd name="connsiteY73" fmla="*/ 6858 h 152400"/>
              <a:gd name="connsiteX75" fmla="*/ 912114 w 3284347"/>
              <a:gd name="connsiteY75" fmla="*/ 6858 h 152400"/>
              <a:gd name="connsiteX76" fmla="*/ 912114 w 3284347"/>
              <a:gd name="connsiteY76" fmla="*/ 145542 h 152400"/>
              <a:gd name="connsiteX77" fmla="*/ 1017397 w 3284347"/>
              <a:gd name="connsiteY77" fmla="*/ 145542 h 152400"/>
              <a:gd name="connsiteX78" fmla="*/ 1017397 w 3284347"/>
              <a:gd name="connsiteY78" fmla="*/ 6858 h 152400"/>
              <a:gd name="connsiteX80" fmla="*/ 761238 w 3284347"/>
              <a:gd name="connsiteY80" fmla="*/ 6858 h 152400"/>
              <a:gd name="connsiteX81" fmla="*/ 761238 w 3284347"/>
              <a:gd name="connsiteY81" fmla="*/ 145542 h 152400"/>
              <a:gd name="connsiteX82" fmla="*/ 866521 w 3284347"/>
              <a:gd name="connsiteY82" fmla="*/ 145542 h 152400"/>
              <a:gd name="connsiteX83" fmla="*/ 866521 w 3284347"/>
              <a:gd name="connsiteY83" fmla="*/ 6858 h 152400"/>
              <a:gd name="connsiteX85" fmla="*/ 610362 w 3284347"/>
              <a:gd name="connsiteY85" fmla="*/ 6858 h 152400"/>
              <a:gd name="connsiteX86" fmla="*/ 610362 w 3284347"/>
              <a:gd name="connsiteY86" fmla="*/ 145542 h 152400"/>
              <a:gd name="connsiteX87" fmla="*/ 715645 w 3284347"/>
              <a:gd name="connsiteY87" fmla="*/ 145542 h 152400"/>
              <a:gd name="connsiteX88" fmla="*/ 715645 w 3284347"/>
              <a:gd name="connsiteY88" fmla="*/ 6858 h 152400"/>
              <a:gd name="connsiteX90" fmla="*/ 459486 w 3284347"/>
              <a:gd name="connsiteY90" fmla="*/ 6858 h 152400"/>
              <a:gd name="connsiteX91" fmla="*/ 459486 w 3284347"/>
              <a:gd name="connsiteY91" fmla="*/ 145542 h 152400"/>
              <a:gd name="connsiteX92" fmla="*/ 564769 w 3284347"/>
              <a:gd name="connsiteY92" fmla="*/ 145542 h 152400"/>
              <a:gd name="connsiteX93" fmla="*/ 564769 w 3284347"/>
              <a:gd name="connsiteY93" fmla="*/ 6858 h 152400"/>
              <a:gd name="connsiteX95" fmla="*/ 308610 w 3284347"/>
              <a:gd name="connsiteY95" fmla="*/ 6858 h 152400"/>
              <a:gd name="connsiteX96" fmla="*/ 308610 w 3284347"/>
              <a:gd name="connsiteY96" fmla="*/ 145542 h 152400"/>
              <a:gd name="connsiteX97" fmla="*/ 413893 w 3284347"/>
              <a:gd name="connsiteY97" fmla="*/ 145542 h 152400"/>
              <a:gd name="connsiteX98" fmla="*/ 413893 w 3284347"/>
              <a:gd name="connsiteY98" fmla="*/ 6858 h 152400"/>
              <a:gd name="connsiteX100" fmla="*/ 157734 w 3284347"/>
              <a:gd name="connsiteY100" fmla="*/ 6858 h 152400"/>
              <a:gd name="connsiteX101" fmla="*/ 157734 w 3284347"/>
              <a:gd name="connsiteY101" fmla="*/ 145542 h 152400"/>
              <a:gd name="connsiteX102" fmla="*/ 263017 w 3284347"/>
              <a:gd name="connsiteY102" fmla="*/ 145542 h 152400"/>
              <a:gd name="connsiteX103" fmla="*/ 263017 w 3284347"/>
              <a:gd name="connsiteY103" fmla="*/ 6858 h 152400"/>
              <a:gd name="connsiteX105" fmla="*/ 6858 w 3284347"/>
              <a:gd name="connsiteY105" fmla="*/ 6858 h 152400"/>
              <a:gd name="connsiteX106" fmla="*/ 6858 w 3284347"/>
              <a:gd name="connsiteY106" fmla="*/ 145542 h 152400"/>
              <a:gd name="connsiteX107" fmla="*/ 112141 w 3284347"/>
              <a:gd name="connsiteY107" fmla="*/ 145542 h 152400"/>
              <a:gd name="connsiteX108" fmla="*/ 112141 w 3284347"/>
              <a:gd name="connsiteY108" fmla="*/ 6858 h 152400"/>
              <a:gd name="connsiteX110" fmla="*/ 3165348 w 3284347"/>
              <a:gd name="connsiteY110" fmla="*/ 0 h 152400"/>
              <a:gd name="connsiteX111" fmla="*/ 3284347 w 3284347"/>
              <a:gd name="connsiteY111" fmla="*/ 0 h 152400"/>
              <a:gd name="connsiteX112" fmla="*/ 3284347 w 3284347"/>
              <a:gd name="connsiteY112" fmla="*/ 152400 h 152400"/>
              <a:gd name="connsiteX113" fmla="*/ 3165348 w 3284347"/>
              <a:gd name="connsiteY113" fmla="*/ 152400 h 152400"/>
              <a:gd name="connsiteX115" fmla="*/ 3014472 w 3284347"/>
              <a:gd name="connsiteY115" fmla="*/ 0 h 152400"/>
              <a:gd name="connsiteX116" fmla="*/ 3133471 w 3284347"/>
              <a:gd name="connsiteY116" fmla="*/ 0 h 152400"/>
              <a:gd name="connsiteX117" fmla="*/ 3133471 w 3284347"/>
              <a:gd name="connsiteY117" fmla="*/ 152400 h 152400"/>
              <a:gd name="connsiteX118" fmla="*/ 3014472 w 3284347"/>
              <a:gd name="connsiteY118" fmla="*/ 152400 h 152400"/>
              <a:gd name="connsiteX120" fmla="*/ 2865120 w 3284347"/>
              <a:gd name="connsiteY120" fmla="*/ 0 h 152400"/>
              <a:gd name="connsiteX121" fmla="*/ 2984119 w 3284347"/>
              <a:gd name="connsiteY121" fmla="*/ 0 h 152400"/>
              <a:gd name="connsiteX122" fmla="*/ 2984119 w 3284347"/>
              <a:gd name="connsiteY122" fmla="*/ 152400 h 152400"/>
              <a:gd name="connsiteX123" fmla="*/ 2865120 w 3284347"/>
              <a:gd name="connsiteY123" fmla="*/ 152400 h 152400"/>
              <a:gd name="connsiteX125" fmla="*/ 2714244 w 3284347"/>
              <a:gd name="connsiteY125" fmla="*/ 0 h 152400"/>
              <a:gd name="connsiteX126" fmla="*/ 2833243 w 3284347"/>
              <a:gd name="connsiteY126" fmla="*/ 0 h 152400"/>
              <a:gd name="connsiteX127" fmla="*/ 2833243 w 3284347"/>
              <a:gd name="connsiteY127" fmla="*/ 152400 h 152400"/>
              <a:gd name="connsiteX128" fmla="*/ 2714244 w 3284347"/>
              <a:gd name="connsiteY128" fmla="*/ 152400 h 152400"/>
              <a:gd name="connsiteX130" fmla="*/ 2563368 w 3284347"/>
              <a:gd name="connsiteY130" fmla="*/ 0 h 152400"/>
              <a:gd name="connsiteX131" fmla="*/ 2682367 w 3284347"/>
              <a:gd name="connsiteY131" fmla="*/ 0 h 152400"/>
              <a:gd name="connsiteX132" fmla="*/ 2682367 w 3284347"/>
              <a:gd name="connsiteY132" fmla="*/ 152400 h 152400"/>
              <a:gd name="connsiteX133" fmla="*/ 2563368 w 3284347"/>
              <a:gd name="connsiteY133" fmla="*/ 152400 h 152400"/>
              <a:gd name="connsiteX135" fmla="*/ 2412492 w 3284347"/>
              <a:gd name="connsiteY135" fmla="*/ 0 h 152400"/>
              <a:gd name="connsiteX136" fmla="*/ 2531491 w 3284347"/>
              <a:gd name="connsiteY136" fmla="*/ 0 h 152400"/>
              <a:gd name="connsiteX137" fmla="*/ 2531491 w 3284347"/>
              <a:gd name="connsiteY137" fmla="*/ 152400 h 152400"/>
              <a:gd name="connsiteX138" fmla="*/ 2412492 w 3284347"/>
              <a:gd name="connsiteY138" fmla="*/ 152400 h 152400"/>
              <a:gd name="connsiteX140" fmla="*/ 2261616 w 3284347"/>
              <a:gd name="connsiteY140" fmla="*/ 0 h 152400"/>
              <a:gd name="connsiteX141" fmla="*/ 2380615 w 3284347"/>
              <a:gd name="connsiteY141" fmla="*/ 0 h 152400"/>
              <a:gd name="connsiteX142" fmla="*/ 2380615 w 3284347"/>
              <a:gd name="connsiteY142" fmla="*/ 152400 h 152400"/>
              <a:gd name="connsiteX143" fmla="*/ 2261616 w 3284347"/>
              <a:gd name="connsiteY143" fmla="*/ 152400 h 152400"/>
              <a:gd name="connsiteX145" fmla="*/ 2110740 w 3284347"/>
              <a:gd name="connsiteY145" fmla="*/ 0 h 152400"/>
              <a:gd name="connsiteX146" fmla="*/ 2229739 w 3284347"/>
              <a:gd name="connsiteY146" fmla="*/ 0 h 152400"/>
              <a:gd name="connsiteX147" fmla="*/ 2229739 w 3284347"/>
              <a:gd name="connsiteY147" fmla="*/ 152400 h 152400"/>
              <a:gd name="connsiteX148" fmla="*/ 2110740 w 3284347"/>
              <a:gd name="connsiteY148" fmla="*/ 152400 h 152400"/>
              <a:gd name="connsiteX150" fmla="*/ 1959864 w 3284347"/>
              <a:gd name="connsiteY150" fmla="*/ 0 h 152400"/>
              <a:gd name="connsiteX151" fmla="*/ 2078863 w 3284347"/>
              <a:gd name="connsiteY151" fmla="*/ 0 h 152400"/>
              <a:gd name="connsiteX152" fmla="*/ 2078863 w 3284347"/>
              <a:gd name="connsiteY152" fmla="*/ 152400 h 152400"/>
              <a:gd name="connsiteX153" fmla="*/ 1959864 w 3284347"/>
              <a:gd name="connsiteY153" fmla="*/ 152400 h 152400"/>
              <a:gd name="connsiteX155" fmla="*/ 1808988 w 3284347"/>
              <a:gd name="connsiteY155" fmla="*/ 0 h 152400"/>
              <a:gd name="connsiteX156" fmla="*/ 1927987 w 3284347"/>
              <a:gd name="connsiteY156" fmla="*/ 0 h 152400"/>
              <a:gd name="connsiteX157" fmla="*/ 1927987 w 3284347"/>
              <a:gd name="connsiteY157" fmla="*/ 152400 h 152400"/>
              <a:gd name="connsiteX158" fmla="*/ 1808988 w 3284347"/>
              <a:gd name="connsiteY158" fmla="*/ 152400 h 152400"/>
              <a:gd name="connsiteX160" fmla="*/ 1658112 w 3284347"/>
              <a:gd name="connsiteY160" fmla="*/ 0 h 152400"/>
              <a:gd name="connsiteX161" fmla="*/ 1777111 w 3284347"/>
              <a:gd name="connsiteY161" fmla="*/ 0 h 152400"/>
              <a:gd name="connsiteX162" fmla="*/ 1777111 w 3284347"/>
              <a:gd name="connsiteY162" fmla="*/ 152400 h 152400"/>
              <a:gd name="connsiteX163" fmla="*/ 1658112 w 3284347"/>
              <a:gd name="connsiteY163" fmla="*/ 152400 h 152400"/>
              <a:gd name="connsiteX165" fmla="*/ 1507236 w 3284347"/>
              <a:gd name="connsiteY165" fmla="*/ 0 h 152400"/>
              <a:gd name="connsiteX166" fmla="*/ 1626235 w 3284347"/>
              <a:gd name="connsiteY166" fmla="*/ 0 h 152400"/>
              <a:gd name="connsiteX167" fmla="*/ 1626235 w 3284347"/>
              <a:gd name="connsiteY167" fmla="*/ 152400 h 152400"/>
              <a:gd name="connsiteX168" fmla="*/ 1507236 w 3284347"/>
              <a:gd name="connsiteY168" fmla="*/ 152400 h 152400"/>
              <a:gd name="connsiteX170" fmla="*/ 1357884 w 3284347"/>
              <a:gd name="connsiteY170" fmla="*/ 0 h 152400"/>
              <a:gd name="connsiteX171" fmla="*/ 1476883 w 3284347"/>
              <a:gd name="connsiteY171" fmla="*/ 0 h 152400"/>
              <a:gd name="connsiteX172" fmla="*/ 1476883 w 3284347"/>
              <a:gd name="connsiteY172" fmla="*/ 152400 h 152400"/>
              <a:gd name="connsiteX173" fmla="*/ 1357884 w 3284347"/>
              <a:gd name="connsiteY173" fmla="*/ 152400 h 152400"/>
              <a:gd name="connsiteX175" fmla="*/ 1207008 w 3284347"/>
              <a:gd name="connsiteY175" fmla="*/ 0 h 152400"/>
              <a:gd name="connsiteX176" fmla="*/ 1326007 w 3284347"/>
              <a:gd name="connsiteY176" fmla="*/ 0 h 152400"/>
              <a:gd name="connsiteX177" fmla="*/ 1326007 w 3284347"/>
              <a:gd name="connsiteY177" fmla="*/ 152400 h 152400"/>
              <a:gd name="connsiteX178" fmla="*/ 1207008 w 3284347"/>
              <a:gd name="connsiteY178" fmla="*/ 152400 h 152400"/>
              <a:gd name="connsiteX180" fmla="*/ 1056132 w 3284347"/>
              <a:gd name="connsiteY180" fmla="*/ 0 h 152400"/>
              <a:gd name="connsiteX181" fmla="*/ 1175131 w 3284347"/>
              <a:gd name="connsiteY181" fmla="*/ 0 h 152400"/>
              <a:gd name="connsiteX182" fmla="*/ 1175131 w 3284347"/>
              <a:gd name="connsiteY182" fmla="*/ 152400 h 152400"/>
              <a:gd name="connsiteX183" fmla="*/ 1056132 w 3284347"/>
              <a:gd name="connsiteY183" fmla="*/ 152400 h 152400"/>
              <a:gd name="connsiteX185" fmla="*/ 905256 w 3284347"/>
              <a:gd name="connsiteY185" fmla="*/ 0 h 152400"/>
              <a:gd name="connsiteX186" fmla="*/ 1024255 w 3284347"/>
              <a:gd name="connsiteY186" fmla="*/ 0 h 152400"/>
              <a:gd name="connsiteX187" fmla="*/ 1024255 w 3284347"/>
              <a:gd name="connsiteY187" fmla="*/ 152400 h 152400"/>
              <a:gd name="connsiteX188" fmla="*/ 905256 w 3284347"/>
              <a:gd name="connsiteY188" fmla="*/ 152400 h 152400"/>
              <a:gd name="connsiteX190" fmla="*/ 754380 w 3284347"/>
              <a:gd name="connsiteY190" fmla="*/ 0 h 152400"/>
              <a:gd name="connsiteX191" fmla="*/ 873379 w 3284347"/>
              <a:gd name="connsiteY191" fmla="*/ 0 h 152400"/>
              <a:gd name="connsiteX192" fmla="*/ 873379 w 3284347"/>
              <a:gd name="connsiteY192" fmla="*/ 152400 h 152400"/>
              <a:gd name="connsiteX193" fmla="*/ 754380 w 3284347"/>
              <a:gd name="connsiteY193" fmla="*/ 152400 h 152400"/>
              <a:gd name="connsiteX195" fmla="*/ 603504 w 3284347"/>
              <a:gd name="connsiteY195" fmla="*/ 0 h 152400"/>
              <a:gd name="connsiteX196" fmla="*/ 722503 w 3284347"/>
              <a:gd name="connsiteY196" fmla="*/ 0 h 152400"/>
              <a:gd name="connsiteX197" fmla="*/ 722503 w 3284347"/>
              <a:gd name="connsiteY197" fmla="*/ 152400 h 152400"/>
              <a:gd name="connsiteX198" fmla="*/ 603504 w 3284347"/>
              <a:gd name="connsiteY198" fmla="*/ 152400 h 152400"/>
              <a:gd name="connsiteX200" fmla="*/ 452628 w 3284347"/>
              <a:gd name="connsiteY200" fmla="*/ 0 h 152400"/>
              <a:gd name="connsiteX201" fmla="*/ 571627 w 3284347"/>
              <a:gd name="connsiteY201" fmla="*/ 0 h 152400"/>
              <a:gd name="connsiteX202" fmla="*/ 571627 w 3284347"/>
              <a:gd name="connsiteY202" fmla="*/ 152400 h 152400"/>
              <a:gd name="connsiteX203" fmla="*/ 452628 w 3284347"/>
              <a:gd name="connsiteY203" fmla="*/ 152400 h 152400"/>
              <a:gd name="connsiteX205" fmla="*/ 301752 w 3284347"/>
              <a:gd name="connsiteY205" fmla="*/ 0 h 152400"/>
              <a:gd name="connsiteX206" fmla="*/ 420751 w 3284347"/>
              <a:gd name="connsiteY206" fmla="*/ 0 h 152400"/>
              <a:gd name="connsiteX207" fmla="*/ 420751 w 3284347"/>
              <a:gd name="connsiteY207" fmla="*/ 152400 h 152400"/>
              <a:gd name="connsiteX208" fmla="*/ 301752 w 3284347"/>
              <a:gd name="connsiteY208" fmla="*/ 152400 h 152400"/>
              <a:gd name="connsiteX210" fmla="*/ 150876 w 3284347"/>
              <a:gd name="connsiteY210" fmla="*/ 0 h 152400"/>
              <a:gd name="connsiteX211" fmla="*/ 269875 w 3284347"/>
              <a:gd name="connsiteY211" fmla="*/ 0 h 152400"/>
              <a:gd name="connsiteX212" fmla="*/ 269875 w 3284347"/>
              <a:gd name="connsiteY212" fmla="*/ 152400 h 152400"/>
              <a:gd name="connsiteX213" fmla="*/ 150876 w 3284347"/>
              <a:gd name="connsiteY213" fmla="*/ 152400 h 152400"/>
              <a:gd name="connsiteX215" fmla="*/ 0 w 3284347"/>
              <a:gd name="connsiteY215" fmla="*/ 0 h 152400"/>
              <a:gd name="connsiteX216" fmla="*/ 118999 w 3284347"/>
              <a:gd name="connsiteY216" fmla="*/ 0 h 152400"/>
              <a:gd name="connsiteX217" fmla="*/ 118999 w 3284347"/>
              <a:gd name="connsiteY217" fmla="*/ 152400 h 152400"/>
              <a:gd name="connsiteX218" fmla="*/ 0 w 3284347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47" h="152400">
                <a:moveTo>
                  <a:pt x="3172206" y="6858"/>
                </a:moveTo>
                <a:lnTo>
                  <a:pt x="3172206" y="145542"/>
                </a:lnTo>
                <a:lnTo>
                  <a:pt x="3277489" y="145542"/>
                </a:lnTo>
                <a:lnTo>
                  <a:pt x="3277489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1978" y="6858"/>
                </a:moveTo>
                <a:lnTo>
                  <a:pt x="2871978" y="145542"/>
                </a:lnTo>
                <a:lnTo>
                  <a:pt x="2977261" y="145542"/>
                </a:lnTo>
                <a:lnTo>
                  <a:pt x="2977261" y="6858"/>
                </a:lnTo>
                <a:moveTo>
                  <a:pt x="2721102" y="6858"/>
                </a:moveTo>
                <a:lnTo>
                  <a:pt x="2721102" y="145542"/>
                </a:lnTo>
                <a:lnTo>
                  <a:pt x="2826385" y="145542"/>
                </a:lnTo>
                <a:lnTo>
                  <a:pt x="2826385" y="6858"/>
                </a:lnTo>
                <a:moveTo>
                  <a:pt x="2570226" y="6858"/>
                </a:moveTo>
                <a:lnTo>
                  <a:pt x="2570226" y="145542"/>
                </a:lnTo>
                <a:lnTo>
                  <a:pt x="2675509" y="145542"/>
                </a:lnTo>
                <a:lnTo>
                  <a:pt x="2675509" y="6858"/>
                </a:lnTo>
                <a:moveTo>
                  <a:pt x="2419350" y="6858"/>
                </a:moveTo>
                <a:lnTo>
                  <a:pt x="2419350" y="145542"/>
                </a:lnTo>
                <a:lnTo>
                  <a:pt x="2524633" y="145542"/>
                </a:lnTo>
                <a:lnTo>
                  <a:pt x="2524633" y="6858"/>
                </a:lnTo>
                <a:moveTo>
                  <a:pt x="2268474" y="6858"/>
                </a:moveTo>
                <a:lnTo>
                  <a:pt x="2268474" y="145542"/>
                </a:lnTo>
                <a:lnTo>
                  <a:pt x="2373757" y="145542"/>
                </a:lnTo>
                <a:lnTo>
                  <a:pt x="2373757" y="6858"/>
                </a:lnTo>
                <a:moveTo>
                  <a:pt x="2117598" y="6858"/>
                </a:moveTo>
                <a:lnTo>
                  <a:pt x="2117598" y="145542"/>
                </a:lnTo>
                <a:lnTo>
                  <a:pt x="2222881" y="145542"/>
                </a:lnTo>
                <a:lnTo>
                  <a:pt x="2222881" y="6858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9351458"/>
            <a:ext cx="773639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Prénom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9522282"/>
            <a:ext cx="3284347" cy="152400"/>
          </a:xfrm>
          <a:custGeom>
            <a:avLst/>
            <a:gdLst>
              <a:gd name="connsiteX0" fmla="*/ 3172206 w 3284347"/>
              <a:gd name="connsiteY0" fmla="*/ 6922 h 152400"/>
              <a:gd name="connsiteX1" fmla="*/ 3172206 w 3284347"/>
              <a:gd name="connsiteY1" fmla="*/ 145555 h 152400"/>
              <a:gd name="connsiteX2" fmla="*/ 3277489 w 3284347"/>
              <a:gd name="connsiteY2" fmla="*/ 145555 h 152400"/>
              <a:gd name="connsiteX3" fmla="*/ 3277489 w 3284347"/>
              <a:gd name="connsiteY3" fmla="*/ 6922 h 152400"/>
              <a:gd name="connsiteX5" fmla="*/ 3021330 w 3284347"/>
              <a:gd name="connsiteY5" fmla="*/ 6922 h 152400"/>
              <a:gd name="connsiteX6" fmla="*/ 3021330 w 3284347"/>
              <a:gd name="connsiteY6" fmla="*/ 145555 h 152400"/>
              <a:gd name="connsiteX7" fmla="*/ 3126613 w 3284347"/>
              <a:gd name="connsiteY7" fmla="*/ 145555 h 152400"/>
              <a:gd name="connsiteX8" fmla="*/ 3126613 w 3284347"/>
              <a:gd name="connsiteY8" fmla="*/ 6922 h 152400"/>
              <a:gd name="connsiteX10" fmla="*/ 2871978 w 3284347"/>
              <a:gd name="connsiteY10" fmla="*/ 6922 h 152400"/>
              <a:gd name="connsiteX11" fmla="*/ 2871978 w 3284347"/>
              <a:gd name="connsiteY11" fmla="*/ 145555 h 152400"/>
              <a:gd name="connsiteX12" fmla="*/ 2977261 w 3284347"/>
              <a:gd name="connsiteY12" fmla="*/ 145555 h 152400"/>
              <a:gd name="connsiteX13" fmla="*/ 2977261 w 3284347"/>
              <a:gd name="connsiteY13" fmla="*/ 6922 h 152400"/>
              <a:gd name="connsiteX15" fmla="*/ 2721102 w 3284347"/>
              <a:gd name="connsiteY15" fmla="*/ 6922 h 152400"/>
              <a:gd name="connsiteX16" fmla="*/ 2721102 w 3284347"/>
              <a:gd name="connsiteY16" fmla="*/ 145555 h 152400"/>
              <a:gd name="connsiteX17" fmla="*/ 2826385 w 3284347"/>
              <a:gd name="connsiteY17" fmla="*/ 145555 h 152400"/>
              <a:gd name="connsiteX18" fmla="*/ 2826385 w 3284347"/>
              <a:gd name="connsiteY18" fmla="*/ 6922 h 152400"/>
              <a:gd name="connsiteX20" fmla="*/ 2570226 w 3284347"/>
              <a:gd name="connsiteY20" fmla="*/ 6922 h 152400"/>
              <a:gd name="connsiteX21" fmla="*/ 2570226 w 3284347"/>
              <a:gd name="connsiteY21" fmla="*/ 145555 h 152400"/>
              <a:gd name="connsiteX22" fmla="*/ 2675509 w 3284347"/>
              <a:gd name="connsiteY22" fmla="*/ 145555 h 152400"/>
              <a:gd name="connsiteX23" fmla="*/ 2675509 w 3284347"/>
              <a:gd name="connsiteY23" fmla="*/ 6922 h 152400"/>
              <a:gd name="connsiteX25" fmla="*/ 2419350 w 3284347"/>
              <a:gd name="connsiteY25" fmla="*/ 6922 h 152400"/>
              <a:gd name="connsiteX26" fmla="*/ 2419350 w 3284347"/>
              <a:gd name="connsiteY26" fmla="*/ 145555 h 152400"/>
              <a:gd name="connsiteX27" fmla="*/ 2524633 w 3284347"/>
              <a:gd name="connsiteY27" fmla="*/ 145555 h 152400"/>
              <a:gd name="connsiteX28" fmla="*/ 2524633 w 3284347"/>
              <a:gd name="connsiteY28" fmla="*/ 6922 h 152400"/>
              <a:gd name="connsiteX30" fmla="*/ 2268474 w 3284347"/>
              <a:gd name="connsiteY30" fmla="*/ 6922 h 152400"/>
              <a:gd name="connsiteX31" fmla="*/ 2268474 w 3284347"/>
              <a:gd name="connsiteY31" fmla="*/ 145555 h 152400"/>
              <a:gd name="connsiteX32" fmla="*/ 2373757 w 3284347"/>
              <a:gd name="connsiteY32" fmla="*/ 145555 h 152400"/>
              <a:gd name="connsiteX33" fmla="*/ 2373757 w 3284347"/>
              <a:gd name="connsiteY33" fmla="*/ 6922 h 152400"/>
              <a:gd name="connsiteX35" fmla="*/ 2117598 w 3284347"/>
              <a:gd name="connsiteY35" fmla="*/ 6922 h 152400"/>
              <a:gd name="connsiteX36" fmla="*/ 2117598 w 3284347"/>
              <a:gd name="connsiteY36" fmla="*/ 145555 h 152400"/>
              <a:gd name="connsiteX37" fmla="*/ 2222881 w 3284347"/>
              <a:gd name="connsiteY37" fmla="*/ 145555 h 152400"/>
              <a:gd name="connsiteX38" fmla="*/ 2222881 w 3284347"/>
              <a:gd name="connsiteY38" fmla="*/ 6922 h 152400"/>
              <a:gd name="connsiteX40" fmla="*/ 1966722 w 3284347"/>
              <a:gd name="connsiteY40" fmla="*/ 6922 h 152400"/>
              <a:gd name="connsiteX41" fmla="*/ 1966722 w 3284347"/>
              <a:gd name="connsiteY41" fmla="*/ 145555 h 152400"/>
              <a:gd name="connsiteX42" fmla="*/ 2072005 w 3284347"/>
              <a:gd name="connsiteY42" fmla="*/ 145555 h 152400"/>
              <a:gd name="connsiteX43" fmla="*/ 2072005 w 3284347"/>
              <a:gd name="connsiteY43" fmla="*/ 6922 h 152400"/>
              <a:gd name="connsiteX45" fmla="*/ 1815846 w 3284347"/>
              <a:gd name="connsiteY45" fmla="*/ 6922 h 152400"/>
              <a:gd name="connsiteX46" fmla="*/ 1815846 w 3284347"/>
              <a:gd name="connsiteY46" fmla="*/ 145555 h 152400"/>
              <a:gd name="connsiteX47" fmla="*/ 1921129 w 3284347"/>
              <a:gd name="connsiteY47" fmla="*/ 145555 h 152400"/>
              <a:gd name="connsiteX48" fmla="*/ 1921129 w 3284347"/>
              <a:gd name="connsiteY48" fmla="*/ 6922 h 152400"/>
              <a:gd name="connsiteX50" fmla="*/ 1664970 w 3284347"/>
              <a:gd name="connsiteY50" fmla="*/ 6922 h 152400"/>
              <a:gd name="connsiteX51" fmla="*/ 1664970 w 3284347"/>
              <a:gd name="connsiteY51" fmla="*/ 145555 h 152400"/>
              <a:gd name="connsiteX52" fmla="*/ 1770253 w 3284347"/>
              <a:gd name="connsiteY52" fmla="*/ 145555 h 152400"/>
              <a:gd name="connsiteX53" fmla="*/ 1770253 w 3284347"/>
              <a:gd name="connsiteY53" fmla="*/ 6922 h 152400"/>
              <a:gd name="connsiteX55" fmla="*/ 1514094 w 3284347"/>
              <a:gd name="connsiteY55" fmla="*/ 6922 h 152400"/>
              <a:gd name="connsiteX56" fmla="*/ 1514094 w 3284347"/>
              <a:gd name="connsiteY56" fmla="*/ 145555 h 152400"/>
              <a:gd name="connsiteX57" fmla="*/ 1619377 w 3284347"/>
              <a:gd name="connsiteY57" fmla="*/ 145555 h 152400"/>
              <a:gd name="connsiteX58" fmla="*/ 1619377 w 3284347"/>
              <a:gd name="connsiteY58" fmla="*/ 6922 h 152400"/>
              <a:gd name="connsiteX60" fmla="*/ 1364742 w 3284347"/>
              <a:gd name="connsiteY60" fmla="*/ 6922 h 152400"/>
              <a:gd name="connsiteX61" fmla="*/ 1364742 w 3284347"/>
              <a:gd name="connsiteY61" fmla="*/ 145555 h 152400"/>
              <a:gd name="connsiteX62" fmla="*/ 1470025 w 3284347"/>
              <a:gd name="connsiteY62" fmla="*/ 145555 h 152400"/>
              <a:gd name="connsiteX63" fmla="*/ 1470025 w 3284347"/>
              <a:gd name="connsiteY63" fmla="*/ 6922 h 152400"/>
              <a:gd name="connsiteX65" fmla="*/ 1213866 w 3284347"/>
              <a:gd name="connsiteY65" fmla="*/ 6922 h 152400"/>
              <a:gd name="connsiteX66" fmla="*/ 1213866 w 3284347"/>
              <a:gd name="connsiteY66" fmla="*/ 145555 h 152400"/>
              <a:gd name="connsiteX67" fmla="*/ 1319149 w 3284347"/>
              <a:gd name="connsiteY67" fmla="*/ 145555 h 152400"/>
              <a:gd name="connsiteX68" fmla="*/ 1319149 w 3284347"/>
              <a:gd name="connsiteY68" fmla="*/ 6922 h 152400"/>
              <a:gd name="connsiteX70" fmla="*/ 1062990 w 3284347"/>
              <a:gd name="connsiteY70" fmla="*/ 6922 h 152400"/>
              <a:gd name="connsiteX71" fmla="*/ 1062990 w 3284347"/>
              <a:gd name="connsiteY71" fmla="*/ 145555 h 152400"/>
              <a:gd name="connsiteX72" fmla="*/ 1168273 w 3284347"/>
              <a:gd name="connsiteY72" fmla="*/ 145555 h 152400"/>
              <a:gd name="connsiteX73" fmla="*/ 1168273 w 3284347"/>
              <a:gd name="connsiteY73" fmla="*/ 6922 h 152400"/>
              <a:gd name="connsiteX75" fmla="*/ 912114 w 3284347"/>
              <a:gd name="connsiteY75" fmla="*/ 6922 h 152400"/>
              <a:gd name="connsiteX76" fmla="*/ 912114 w 3284347"/>
              <a:gd name="connsiteY76" fmla="*/ 145555 h 152400"/>
              <a:gd name="connsiteX77" fmla="*/ 1017397 w 3284347"/>
              <a:gd name="connsiteY77" fmla="*/ 145555 h 152400"/>
              <a:gd name="connsiteX78" fmla="*/ 1017397 w 3284347"/>
              <a:gd name="connsiteY78" fmla="*/ 6922 h 152400"/>
              <a:gd name="connsiteX80" fmla="*/ 761238 w 3284347"/>
              <a:gd name="connsiteY80" fmla="*/ 6922 h 152400"/>
              <a:gd name="connsiteX81" fmla="*/ 761238 w 3284347"/>
              <a:gd name="connsiteY81" fmla="*/ 145555 h 152400"/>
              <a:gd name="connsiteX82" fmla="*/ 866521 w 3284347"/>
              <a:gd name="connsiteY82" fmla="*/ 145555 h 152400"/>
              <a:gd name="connsiteX83" fmla="*/ 866521 w 3284347"/>
              <a:gd name="connsiteY83" fmla="*/ 6922 h 152400"/>
              <a:gd name="connsiteX85" fmla="*/ 610362 w 3284347"/>
              <a:gd name="connsiteY85" fmla="*/ 6922 h 152400"/>
              <a:gd name="connsiteX86" fmla="*/ 610362 w 3284347"/>
              <a:gd name="connsiteY86" fmla="*/ 145555 h 152400"/>
              <a:gd name="connsiteX87" fmla="*/ 715645 w 3284347"/>
              <a:gd name="connsiteY87" fmla="*/ 145555 h 152400"/>
              <a:gd name="connsiteX88" fmla="*/ 715645 w 3284347"/>
              <a:gd name="connsiteY88" fmla="*/ 6922 h 152400"/>
              <a:gd name="connsiteX90" fmla="*/ 459486 w 3284347"/>
              <a:gd name="connsiteY90" fmla="*/ 6922 h 152400"/>
              <a:gd name="connsiteX91" fmla="*/ 459486 w 3284347"/>
              <a:gd name="connsiteY91" fmla="*/ 145555 h 152400"/>
              <a:gd name="connsiteX92" fmla="*/ 564769 w 3284347"/>
              <a:gd name="connsiteY92" fmla="*/ 145555 h 152400"/>
              <a:gd name="connsiteX93" fmla="*/ 564769 w 3284347"/>
              <a:gd name="connsiteY93" fmla="*/ 6922 h 152400"/>
              <a:gd name="connsiteX95" fmla="*/ 308610 w 3284347"/>
              <a:gd name="connsiteY95" fmla="*/ 6922 h 152400"/>
              <a:gd name="connsiteX96" fmla="*/ 308610 w 3284347"/>
              <a:gd name="connsiteY96" fmla="*/ 145555 h 152400"/>
              <a:gd name="connsiteX97" fmla="*/ 413893 w 3284347"/>
              <a:gd name="connsiteY97" fmla="*/ 145555 h 152400"/>
              <a:gd name="connsiteX98" fmla="*/ 413893 w 3284347"/>
              <a:gd name="connsiteY98" fmla="*/ 6922 h 152400"/>
              <a:gd name="connsiteX100" fmla="*/ 157734 w 3284347"/>
              <a:gd name="connsiteY100" fmla="*/ 6922 h 152400"/>
              <a:gd name="connsiteX101" fmla="*/ 157734 w 3284347"/>
              <a:gd name="connsiteY101" fmla="*/ 145555 h 152400"/>
              <a:gd name="connsiteX102" fmla="*/ 263017 w 3284347"/>
              <a:gd name="connsiteY102" fmla="*/ 145555 h 152400"/>
              <a:gd name="connsiteX103" fmla="*/ 263017 w 3284347"/>
              <a:gd name="connsiteY103" fmla="*/ 6922 h 152400"/>
              <a:gd name="connsiteX105" fmla="*/ 6858 w 3284347"/>
              <a:gd name="connsiteY105" fmla="*/ 6922 h 152400"/>
              <a:gd name="connsiteX106" fmla="*/ 6858 w 3284347"/>
              <a:gd name="connsiteY106" fmla="*/ 145555 h 152400"/>
              <a:gd name="connsiteX107" fmla="*/ 112141 w 3284347"/>
              <a:gd name="connsiteY107" fmla="*/ 145555 h 152400"/>
              <a:gd name="connsiteX108" fmla="*/ 112141 w 3284347"/>
              <a:gd name="connsiteY108" fmla="*/ 6922 h 152400"/>
              <a:gd name="connsiteX110" fmla="*/ 3165348 w 3284347"/>
              <a:gd name="connsiteY110" fmla="*/ 0 h 152400"/>
              <a:gd name="connsiteX111" fmla="*/ 3284347 w 3284347"/>
              <a:gd name="connsiteY111" fmla="*/ 0 h 152400"/>
              <a:gd name="connsiteX112" fmla="*/ 3284347 w 3284347"/>
              <a:gd name="connsiteY112" fmla="*/ 152400 h 152400"/>
              <a:gd name="connsiteX113" fmla="*/ 3165348 w 3284347"/>
              <a:gd name="connsiteY113" fmla="*/ 152400 h 152400"/>
              <a:gd name="connsiteX115" fmla="*/ 3014472 w 3284347"/>
              <a:gd name="connsiteY115" fmla="*/ 0 h 152400"/>
              <a:gd name="connsiteX116" fmla="*/ 3133471 w 3284347"/>
              <a:gd name="connsiteY116" fmla="*/ 0 h 152400"/>
              <a:gd name="connsiteX117" fmla="*/ 3133471 w 3284347"/>
              <a:gd name="connsiteY117" fmla="*/ 152400 h 152400"/>
              <a:gd name="connsiteX118" fmla="*/ 3014472 w 3284347"/>
              <a:gd name="connsiteY118" fmla="*/ 152400 h 152400"/>
              <a:gd name="connsiteX120" fmla="*/ 2865120 w 3284347"/>
              <a:gd name="connsiteY120" fmla="*/ 0 h 152400"/>
              <a:gd name="connsiteX121" fmla="*/ 2984119 w 3284347"/>
              <a:gd name="connsiteY121" fmla="*/ 0 h 152400"/>
              <a:gd name="connsiteX122" fmla="*/ 2984119 w 3284347"/>
              <a:gd name="connsiteY122" fmla="*/ 152400 h 152400"/>
              <a:gd name="connsiteX123" fmla="*/ 2865120 w 3284347"/>
              <a:gd name="connsiteY123" fmla="*/ 152400 h 152400"/>
              <a:gd name="connsiteX125" fmla="*/ 2714244 w 3284347"/>
              <a:gd name="connsiteY125" fmla="*/ 0 h 152400"/>
              <a:gd name="connsiteX126" fmla="*/ 2833243 w 3284347"/>
              <a:gd name="connsiteY126" fmla="*/ 0 h 152400"/>
              <a:gd name="connsiteX127" fmla="*/ 2833243 w 3284347"/>
              <a:gd name="connsiteY127" fmla="*/ 152400 h 152400"/>
              <a:gd name="connsiteX128" fmla="*/ 2714244 w 3284347"/>
              <a:gd name="connsiteY128" fmla="*/ 152400 h 152400"/>
              <a:gd name="connsiteX130" fmla="*/ 2563368 w 3284347"/>
              <a:gd name="connsiteY130" fmla="*/ 0 h 152400"/>
              <a:gd name="connsiteX131" fmla="*/ 2682367 w 3284347"/>
              <a:gd name="connsiteY131" fmla="*/ 0 h 152400"/>
              <a:gd name="connsiteX132" fmla="*/ 2682367 w 3284347"/>
              <a:gd name="connsiteY132" fmla="*/ 152400 h 152400"/>
              <a:gd name="connsiteX133" fmla="*/ 2563368 w 3284347"/>
              <a:gd name="connsiteY133" fmla="*/ 152400 h 152400"/>
              <a:gd name="connsiteX135" fmla="*/ 2412492 w 3284347"/>
              <a:gd name="connsiteY135" fmla="*/ 0 h 152400"/>
              <a:gd name="connsiteX136" fmla="*/ 2531491 w 3284347"/>
              <a:gd name="connsiteY136" fmla="*/ 0 h 152400"/>
              <a:gd name="connsiteX137" fmla="*/ 2531491 w 3284347"/>
              <a:gd name="connsiteY137" fmla="*/ 152400 h 152400"/>
              <a:gd name="connsiteX138" fmla="*/ 2412492 w 3284347"/>
              <a:gd name="connsiteY138" fmla="*/ 152400 h 152400"/>
              <a:gd name="connsiteX140" fmla="*/ 2261616 w 3284347"/>
              <a:gd name="connsiteY140" fmla="*/ 0 h 152400"/>
              <a:gd name="connsiteX141" fmla="*/ 2380615 w 3284347"/>
              <a:gd name="connsiteY141" fmla="*/ 0 h 152400"/>
              <a:gd name="connsiteX142" fmla="*/ 2380615 w 3284347"/>
              <a:gd name="connsiteY142" fmla="*/ 152400 h 152400"/>
              <a:gd name="connsiteX143" fmla="*/ 2261616 w 3284347"/>
              <a:gd name="connsiteY143" fmla="*/ 152400 h 152400"/>
              <a:gd name="connsiteX145" fmla="*/ 2110740 w 3284347"/>
              <a:gd name="connsiteY145" fmla="*/ 0 h 152400"/>
              <a:gd name="connsiteX146" fmla="*/ 2229739 w 3284347"/>
              <a:gd name="connsiteY146" fmla="*/ 0 h 152400"/>
              <a:gd name="connsiteX147" fmla="*/ 2229739 w 3284347"/>
              <a:gd name="connsiteY147" fmla="*/ 152400 h 152400"/>
              <a:gd name="connsiteX148" fmla="*/ 2110740 w 3284347"/>
              <a:gd name="connsiteY148" fmla="*/ 152400 h 152400"/>
              <a:gd name="connsiteX150" fmla="*/ 1959864 w 3284347"/>
              <a:gd name="connsiteY150" fmla="*/ 0 h 152400"/>
              <a:gd name="connsiteX151" fmla="*/ 2078863 w 3284347"/>
              <a:gd name="connsiteY151" fmla="*/ 0 h 152400"/>
              <a:gd name="connsiteX152" fmla="*/ 2078863 w 3284347"/>
              <a:gd name="connsiteY152" fmla="*/ 152400 h 152400"/>
              <a:gd name="connsiteX153" fmla="*/ 1959864 w 3284347"/>
              <a:gd name="connsiteY153" fmla="*/ 152400 h 152400"/>
              <a:gd name="connsiteX155" fmla="*/ 1808988 w 3284347"/>
              <a:gd name="connsiteY155" fmla="*/ 0 h 152400"/>
              <a:gd name="connsiteX156" fmla="*/ 1927987 w 3284347"/>
              <a:gd name="connsiteY156" fmla="*/ 0 h 152400"/>
              <a:gd name="connsiteX157" fmla="*/ 1927987 w 3284347"/>
              <a:gd name="connsiteY157" fmla="*/ 152400 h 152400"/>
              <a:gd name="connsiteX158" fmla="*/ 1808988 w 3284347"/>
              <a:gd name="connsiteY158" fmla="*/ 152400 h 152400"/>
              <a:gd name="connsiteX160" fmla="*/ 1658112 w 3284347"/>
              <a:gd name="connsiteY160" fmla="*/ 0 h 152400"/>
              <a:gd name="connsiteX161" fmla="*/ 1777111 w 3284347"/>
              <a:gd name="connsiteY161" fmla="*/ 0 h 152400"/>
              <a:gd name="connsiteX162" fmla="*/ 1777111 w 3284347"/>
              <a:gd name="connsiteY162" fmla="*/ 152400 h 152400"/>
              <a:gd name="connsiteX163" fmla="*/ 1658112 w 3284347"/>
              <a:gd name="connsiteY163" fmla="*/ 152400 h 152400"/>
              <a:gd name="connsiteX165" fmla="*/ 1507236 w 3284347"/>
              <a:gd name="connsiteY165" fmla="*/ 0 h 152400"/>
              <a:gd name="connsiteX166" fmla="*/ 1626235 w 3284347"/>
              <a:gd name="connsiteY166" fmla="*/ 0 h 152400"/>
              <a:gd name="connsiteX167" fmla="*/ 1626235 w 3284347"/>
              <a:gd name="connsiteY167" fmla="*/ 152400 h 152400"/>
              <a:gd name="connsiteX168" fmla="*/ 1507236 w 3284347"/>
              <a:gd name="connsiteY168" fmla="*/ 152400 h 152400"/>
              <a:gd name="connsiteX170" fmla="*/ 1357884 w 3284347"/>
              <a:gd name="connsiteY170" fmla="*/ 0 h 152400"/>
              <a:gd name="connsiteX171" fmla="*/ 1476883 w 3284347"/>
              <a:gd name="connsiteY171" fmla="*/ 0 h 152400"/>
              <a:gd name="connsiteX172" fmla="*/ 1476883 w 3284347"/>
              <a:gd name="connsiteY172" fmla="*/ 152400 h 152400"/>
              <a:gd name="connsiteX173" fmla="*/ 1357884 w 3284347"/>
              <a:gd name="connsiteY173" fmla="*/ 152400 h 152400"/>
              <a:gd name="connsiteX175" fmla="*/ 1207008 w 3284347"/>
              <a:gd name="connsiteY175" fmla="*/ 0 h 152400"/>
              <a:gd name="connsiteX176" fmla="*/ 1326007 w 3284347"/>
              <a:gd name="connsiteY176" fmla="*/ 0 h 152400"/>
              <a:gd name="connsiteX177" fmla="*/ 1326007 w 3284347"/>
              <a:gd name="connsiteY177" fmla="*/ 152400 h 152400"/>
              <a:gd name="connsiteX178" fmla="*/ 1207008 w 3284347"/>
              <a:gd name="connsiteY178" fmla="*/ 152400 h 152400"/>
              <a:gd name="connsiteX180" fmla="*/ 1056132 w 3284347"/>
              <a:gd name="connsiteY180" fmla="*/ 0 h 152400"/>
              <a:gd name="connsiteX181" fmla="*/ 1175131 w 3284347"/>
              <a:gd name="connsiteY181" fmla="*/ 0 h 152400"/>
              <a:gd name="connsiteX182" fmla="*/ 1175131 w 3284347"/>
              <a:gd name="connsiteY182" fmla="*/ 152400 h 152400"/>
              <a:gd name="connsiteX183" fmla="*/ 1056132 w 3284347"/>
              <a:gd name="connsiteY183" fmla="*/ 152400 h 152400"/>
              <a:gd name="connsiteX185" fmla="*/ 905256 w 3284347"/>
              <a:gd name="connsiteY185" fmla="*/ 0 h 152400"/>
              <a:gd name="connsiteX186" fmla="*/ 1024255 w 3284347"/>
              <a:gd name="connsiteY186" fmla="*/ 0 h 152400"/>
              <a:gd name="connsiteX187" fmla="*/ 1024255 w 3284347"/>
              <a:gd name="connsiteY187" fmla="*/ 152400 h 152400"/>
              <a:gd name="connsiteX188" fmla="*/ 905256 w 3284347"/>
              <a:gd name="connsiteY188" fmla="*/ 152400 h 152400"/>
              <a:gd name="connsiteX190" fmla="*/ 754380 w 3284347"/>
              <a:gd name="connsiteY190" fmla="*/ 0 h 152400"/>
              <a:gd name="connsiteX191" fmla="*/ 873379 w 3284347"/>
              <a:gd name="connsiteY191" fmla="*/ 0 h 152400"/>
              <a:gd name="connsiteX192" fmla="*/ 873379 w 3284347"/>
              <a:gd name="connsiteY192" fmla="*/ 152400 h 152400"/>
              <a:gd name="connsiteX193" fmla="*/ 754380 w 3284347"/>
              <a:gd name="connsiteY193" fmla="*/ 152400 h 152400"/>
              <a:gd name="connsiteX195" fmla="*/ 603504 w 3284347"/>
              <a:gd name="connsiteY195" fmla="*/ 0 h 152400"/>
              <a:gd name="connsiteX196" fmla="*/ 722503 w 3284347"/>
              <a:gd name="connsiteY196" fmla="*/ 0 h 152400"/>
              <a:gd name="connsiteX197" fmla="*/ 722503 w 3284347"/>
              <a:gd name="connsiteY197" fmla="*/ 152400 h 152400"/>
              <a:gd name="connsiteX198" fmla="*/ 603504 w 3284347"/>
              <a:gd name="connsiteY198" fmla="*/ 152400 h 152400"/>
              <a:gd name="connsiteX200" fmla="*/ 452628 w 3284347"/>
              <a:gd name="connsiteY200" fmla="*/ 0 h 152400"/>
              <a:gd name="connsiteX201" fmla="*/ 571627 w 3284347"/>
              <a:gd name="connsiteY201" fmla="*/ 0 h 152400"/>
              <a:gd name="connsiteX202" fmla="*/ 571627 w 3284347"/>
              <a:gd name="connsiteY202" fmla="*/ 152400 h 152400"/>
              <a:gd name="connsiteX203" fmla="*/ 452628 w 3284347"/>
              <a:gd name="connsiteY203" fmla="*/ 152400 h 152400"/>
              <a:gd name="connsiteX205" fmla="*/ 301752 w 3284347"/>
              <a:gd name="connsiteY205" fmla="*/ 0 h 152400"/>
              <a:gd name="connsiteX206" fmla="*/ 420751 w 3284347"/>
              <a:gd name="connsiteY206" fmla="*/ 0 h 152400"/>
              <a:gd name="connsiteX207" fmla="*/ 420751 w 3284347"/>
              <a:gd name="connsiteY207" fmla="*/ 152400 h 152400"/>
              <a:gd name="connsiteX208" fmla="*/ 301752 w 3284347"/>
              <a:gd name="connsiteY208" fmla="*/ 152400 h 152400"/>
              <a:gd name="connsiteX210" fmla="*/ 150876 w 3284347"/>
              <a:gd name="connsiteY210" fmla="*/ 0 h 152400"/>
              <a:gd name="connsiteX211" fmla="*/ 269875 w 3284347"/>
              <a:gd name="connsiteY211" fmla="*/ 0 h 152400"/>
              <a:gd name="connsiteX212" fmla="*/ 269875 w 3284347"/>
              <a:gd name="connsiteY212" fmla="*/ 152400 h 152400"/>
              <a:gd name="connsiteX213" fmla="*/ 150876 w 3284347"/>
              <a:gd name="connsiteY213" fmla="*/ 152400 h 152400"/>
              <a:gd name="connsiteX215" fmla="*/ 0 w 3284347"/>
              <a:gd name="connsiteY215" fmla="*/ 0 h 152400"/>
              <a:gd name="connsiteX216" fmla="*/ 118999 w 3284347"/>
              <a:gd name="connsiteY216" fmla="*/ 0 h 152400"/>
              <a:gd name="connsiteX217" fmla="*/ 118999 w 3284347"/>
              <a:gd name="connsiteY217" fmla="*/ 152400 h 152400"/>
              <a:gd name="connsiteX218" fmla="*/ 0 w 3284347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47" h="152400">
                <a:moveTo>
                  <a:pt x="3172206" y="6922"/>
                </a:moveTo>
                <a:lnTo>
                  <a:pt x="3172206" y="145555"/>
                </a:lnTo>
                <a:lnTo>
                  <a:pt x="3277489" y="145555"/>
                </a:lnTo>
                <a:lnTo>
                  <a:pt x="3277489" y="6922"/>
                </a:lnTo>
                <a:moveTo>
                  <a:pt x="3021330" y="6922"/>
                </a:moveTo>
                <a:lnTo>
                  <a:pt x="3021330" y="145555"/>
                </a:lnTo>
                <a:lnTo>
                  <a:pt x="3126613" y="145555"/>
                </a:lnTo>
                <a:lnTo>
                  <a:pt x="3126613" y="6922"/>
                </a:lnTo>
                <a:moveTo>
                  <a:pt x="2871978" y="6922"/>
                </a:moveTo>
                <a:lnTo>
                  <a:pt x="2871978" y="145555"/>
                </a:lnTo>
                <a:lnTo>
                  <a:pt x="2977261" y="145555"/>
                </a:lnTo>
                <a:lnTo>
                  <a:pt x="2977261" y="6922"/>
                </a:lnTo>
                <a:moveTo>
                  <a:pt x="2721102" y="6922"/>
                </a:moveTo>
                <a:lnTo>
                  <a:pt x="2721102" y="145555"/>
                </a:lnTo>
                <a:lnTo>
                  <a:pt x="2826385" y="145555"/>
                </a:lnTo>
                <a:lnTo>
                  <a:pt x="2826385" y="6922"/>
                </a:lnTo>
                <a:moveTo>
                  <a:pt x="2570226" y="6922"/>
                </a:moveTo>
                <a:lnTo>
                  <a:pt x="2570226" y="145555"/>
                </a:lnTo>
                <a:lnTo>
                  <a:pt x="2675509" y="145555"/>
                </a:lnTo>
                <a:lnTo>
                  <a:pt x="2675509" y="6922"/>
                </a:lnTo>
                <a:moveTo>
                  <a:pt x="2419350" y="6922"/>
                </a:moveTo>
                <a:lnTo>
                  <a:pt x="2419350" y="145555"/>
                </a:lnTo>
                <a:lnTo>
                  <a:pt x="2524633" y="145555"/>
                </a:lnTo>
                <a:lnTo>
                  <a:pt x="2524633" y="6922"/>
                </a:lnTo>
                <a:moveTo>
                  <a:pt x="2268474" y="6922"/>
                </a:moveTo>
                <a:lnTo>
                  <a:pt x="2268474" y="145555"/>
                </a:lnTo>
                <a:lnTo>
                  <a:pt x="2373757" y="145555"/>
                </a:lnTo>
                <a:lnTo>
                  <a:pt x="2373757" y="6922"/>
                </a:lnTo>
                <a:moveTo>
                  <a:pt x="2117598" y="6922"/>
                </a:moveTo>
                <a:lnTo>
                  <a:pt x="2117598" y="145555"/>
                </a:lnTo>
                <a:lnTo>
                  <a:pt x="2222881" y="145555"/>
                </a:lnTo>
                <a:lnTo>
                  <a:pt x="2222881" y="6922"/>
                </a:lnTo>
                <a:moveTo>
                  <a:pt x="1966722" y="6922"/>
                </a:moveTo>
                <a:lnTo>
                  <a:pt x="1966722" y="145555"/>
                </a:lnTo>
                <a:lnTo>
                  <a:pt x="2072005" y="145555"/>
                </a:lnTo>
                <a:lnTo>
                  <a:pt x="2072005" y="6922"/>
                </a:lnTo>
                <a:moveTo>
                  <a:pt x="1815846" y="6922"/>
                </a:moveTo>
                <a:lnTo>
                  <a:pt x="1815846" y="145555"/>
                </a:lnTo>
                <a:lnTo>
                  <a:pt x="1921129" y="145555"/>
                </a:lnTo>
                <a:lnTo>
                  <a:pt x="1921129" y="6922"/>
                </a:lnTo>
                <a:moveTo>
                  <a:pt x="1664970" y="6922"/>
                </a:moveTo>
                <a:lnTo>
                  <a:pt x="1664970" y="145555"/>
                </a:lnTo>
                <a:lnTo>
                  <a:pt x="1770253" y="145555"/>
                </a:lnTo>
                <a:lnTo>
                  <a:pt x="1770253" y="6922"/>
                </a:lnTo>
                <a:moveTo>
                  <a:pt x="1514094" y="6922"/>
                </a:moveTo>
                <a:lnTo>
                  <a:pt x="1514094" y="145555"/>
                </a:lnTo>
                <a:lnTo>
                  <a:pt x="1619377" y="145555"/>
                </a:lnTo>
                <a:lnTo>
                  <a:pt x="1619377" y="6922"/>
                </a:lnTo>
                <a:moveTo>
                  <a:pt x="1364742" y="6922"/>
                </a:moveTo>
                <a:lnTo>
                  <a:pt x="1364742" y="145555"/>
                </a:lnTo>
                <a:lnTo>
                  <a:pt x="1470025" y="145555"/>
                </a:lnTo>
                <a:lnTo>
                  <a:pt x="1470025" y="6922"/>
                </a:lnTo>
                <a:moveTo>
                  <a:pt x="1213866" y="6922"/>
                </a:moveTo>
                <a:lnTo>
                  <a:pt x="1213866" y="145555"/>
                </a:lnTo>
                <a:lnTo>
                  <a:pt x="1319149" y="145555"/>
                </a:lnTo>
                <a:lnTo>
                  <a:pt x="1319149" y="6922"/>
                </a:lnTo>
                <a:moveTo>
                  <a:pt x="1062990" y="6922"/>
                </a:moveTo>
                <a:lnTo>
                  <a:pt x="1062990" y="145555"/>
                </a:lnTo>
                <a:lnTo>
                  <a:pt x="1168273" y="145555"/>
                </a:lnTo>
                <a:lnTo>
                  <a:pt x="1168273" y="6922"/>
                </a:lnTo>
                <a:moveTo>
                  <a:pt x="912114" y="6922"/>
                </a:moveTo>
                <a:lnTo>
                  <a:pt x="912114" y="145555"/>
                </a:lnTo>
                <a:lnTo>
                  <a:pt x="1017397" y="145555"/>
                </a:lnTo>
                <a:lnTo>
                  <a:pt x="1017397" y="6922"/>
                </a:lnTo>
                <a:moveTo>
                  <a:pt x="761238" y="6922"/>
                </a:moveTo>
                <a:lnTo>
                  <a:pt x="761238" y="145555"/>
                </a:lnTo>
                <a:lnTo>
                  <a:pt x="866521" y="145555"/>
                </a:lnTo>
                <a:lnTo>
                  <a:pt x="866521" y="6922"/>
                </a:lnTo>
                <a:moveTo>
                  <a:pt x="610362" y="6922"/>
                </a:moveTo>
                <a:lnTo>
                  <a:pt x="610362" y="145555"/>
                </a:lnTo>
                <a:lnTo>
                  <a:pt x="715645" y="145555"/>
                </a:lnTo>
                <a:lnTo>
                  <a:pt x="715645" y="6922"/>
                </a:lnTo>
                <a:moveTo>
                  <a:pt x="459486" y="6922"/>
                </a:moveTo>
                <a:lnTo>
                  <a:pt x="459486" y="145555"/>
                </a:lnTo>
                <a:lnTo>
                  <a:pt x="564769" y="145555"/>
                </a:lnTo>
                <a:lnTo>
                  <a:pt x="564769" y="6922"/>
                </a:lnTo>
                <a:moveTo>
                  <a:pt x="308610" y="6922"/>
                </a:moveTo>
                <a:lnTo>
                  <a:pt x="308610" y="145555"/>
                </a:lnTo>
                <a:lnTo>
                  <a:pt x="413893" y="145555"/>
                </a:lnTo>
                <a:lnTo>
                  <a:pt x="413893" y="6922"/>
                </a:lnTo>
                <a:moveTo>
                  <a:pt x="157734" y="6922"/>
                </a:moveTo>
                <a:lnTo>
                  <a:pt x="157734" y="145555"/>
                </a:lnTo>
                <a:lnTo>
                  <a:pt x="263017" y="145555"/>
                </a:lnTo>
                <a:lnTo>
                  <a:pt x="263017" y="6922"/>
                </a:lnTo>
                <a:moveTo>
                  <a:pt x="6858" y="6922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2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9522282"/>
            <a:ext cx="3284347" cy="152400"/>
          </a:xfrm>
          <a:custGeom>
            <a:avLst/>
            <a:gdLst>
              <a:gd name="connsiteX0" fmla="*/ 3172206 w 3284347"/>
              <a:gd name="connsiteY0" fmla="*/ 6922 h 152400"/>
              <a:gd name="connsiteX1" fmla="*/ 3172206 w 3284347"/>
              <a:gd name="connsiteY1" fmla="*/ 145555 h 152400"/>
              <a:gd name="connsiteX2" fmla="*/ 3277489 w 3284347"/>
              <a:gd name="connsiteY2" fmla="*/ 145555 h 152400"/>
              <a:gd name="connsiteX3" fmla="*/ 3277489 w 3284347"/>
              <a:gd name="connsiteY3" fmla="*/ 6922 h 152400"/>
              <a:gd name="connsiteX5" fmla="*/ 3021330 w 3284347"/>
              <a:gd name="connsiteY5" fmla="*/ 6922 h 152400"/>
              <a:gd name="connsiteX6" fmla="*/ 3021330 w 3284347"/>
              <a:gd name="connsiteY6" fmla="*/ 145555 h 152400"/>
              <a:gd name="connsiteX7" fmla="*/ 3126613 w 3284347"/>
              <a:gd name="connsiteY7" fmla="*/ 145555 h 152400"/>
              <a:gd name="connsiteX8" fmla="*/ 3126613 w 3284347"/>
              <a:gd name="connsiteY8" fmla="*/ 6922 h 152400"/>
              <a:gd name="connsiteX10" fmla="*/ 2871978 w 3284347"/>
              <a:gd name="connsiteY10" fmla="*/ 6922 h 152400"/>
              <a:gd name="connsiteX11" fmla="*/ 2871978 w 3284347"/>
              <a:gd name="connsiteY11" fmla="*/ 145555 h 152400"/>
              <a:gd name="connsiteX12" fmla="*/ 2977261 w 3284347"/>
              <a:gd name="connsiteY12" fmla="*/ 145555 h 152400"/>
              <a:gd name="connsiteX13" fmla="*/ 2977261 w 3284347"/>
              <a:gd name="connsiteY13" fmla="*/ 6922 h 152400"/>
              <a:gd name="connsiteX15" fmla="*/ 2721102 w 3284347"/>
              <a:gd name="connsiteY15" fmla="*/ 6922 h 152400"/>
              <a:gd name="connsiteX16" fmla="*/ 2721102 w 3284347"/>
              <a:gd name="connsiteY16" fmla="*/ 145555 h 152400"/>
              <a:gd name="connsiteX17" fmla="*/ 2826385 w 3284347"/>
              <a:gd name="connsiteY17" fmla="*/ 145555 h 152400"/>
              <a:gd name="connsiteX18" fmla="*/ 2826385 w 3284347"/>
              <a:gd name="connsiteY18" fmla="*/ 6922 h 152400"/>
              <a:gd name="connsiteX20" fmla="*/ 2570226 w 3284347"/>
              <a:gd name="connsiteY20" fmla="*/ 6922 h 152400"/>
              <a:gd name="connsiteX21" fmla="*/ 2570226 w 3284347"/>
              <a:gd name="connsiteY21" fmla="*/ 145555 h 152400"/>
              <a:gd name="connsiteX22" fmla="*/ 2675509 w 3284347"/>
              <a:gd name="connsiteY22" fmla="*/ 145555 h 152400"/>
              <a:gd name="connsiteX23" fmla="*/ 2675509 w 3284347"/>
              <a:gd name="connsiteY23" fmla="*/ 6922 h 152400"/>
              <a:gd name="connsiteX25" fmla="*/ 2419350 w 3284347"/>
              <a:gd name="connsiteY25" fmla="*/ 6922 h 152400"/>
              <a:gd name="connsiteX26" fmla="*/ 2419350 w 3284347"/>
              <a:gd name="connsiteY26" fmla="*/ 145555 h 152400"/>
              <a:gd name="connsiteX27" fmla="*/ 2524633 w 3284347"/>
              <a:gd name="connsiteY27" fmla="*/ 145555 h 152400"/>
              <a:gd name="connsiteX28" fmla="*/ 2524633 w 3284347"/>
              <a:gd name="connsiteY28" fmla="*/ 6922 h 152400"/>
              <a:gd name="connsiteX30" fmla="*/ 2268474 w 3284347"/>
              <a:gd name="connsiteY30" fmla="*/ 6922 h 152400"/>
              <a:gd name="connsiteX31" fmla="*/ 2268474 w 3284347"/>
              <a:gd name="connsiteY31" fmla="*/ 145555 h 152400"/>
              <a:gd name="connsiteX32" fmla="*/ 2373757 w 3284347"/>
              <a:gd name="connsiteY32" fmla="*/ 145555 h 152400"/>
              <a:gd name="connsiteX33" fmla="*/ 2373757 w 3284347"/>
              <a:gd name="connsiteY33" fmla="*/ 6922 h 152400"/>
              <a:gd name="connsiteX35" fmla="*/ 2117598 w 3284347"/>
              <a:gd name="connsiteY35" fmla="*/ 6922 h 152400"/>
              <a:gd name="connsiteX36" fmla="*/ 2117598 w 3284347"/>
              <a:gd name="connsiteY36" fmla="*/ 145555 h 152400"/>
              <a:gd name="connsiteX37" fmla="*/ 2222881 w 3284347"/>
              <a:gd name="connsiteY37" fmla="*/ 145555 h 152400"/>
              <a:gd name="connsiteX38" fmla="*/ 2222881 w 3284347"/>
              <a:gd name="connsiteY38" fmla="*/ 6922 h 152400"/>
              <a:gd name="connsiteX40" fmla="*/ 1966722 w 3284347"/>
              <a:gd name="connsiteY40" fmla="*/ 6922 h 152400"/>
              <a:gd name="connsiteX41" fmla="*/ 1966722 w 3284347"/>
              <a:gd name="connsiteY41" fmla="*/ 145555 h 152400"/>
              <a:gd name="connsiteX42" fmla="*/ 2072005 w 3284347"/>
              <a:gd name="connsiteY42" fmla="*/ 145555 h 152400"/>
              <a:gd name="connsiteX43" fmla="*/ 2072005 w 3284347"/>
              <a:gd name="connsiteY43" fmla="*/ 6922 h 152400"/>
              <a:gd name="connsiteX45" fmla="*/ 1815846 w 3284347"/>
              <a:gd name="connsiteY45" fmla="*/ 6922 h 152400"/>
              <a:gd name="connsiteX46" fmla="*/ 1815846 w 3284347"/>
              <a:gd name="connsiteY46" fmla="*/ 145555 h 152400"/>
              <a:gd name="connsiteX47" fmla="*/ 1921129 w 3284347"/>
              <a:gd name="connsiteY47" fmla="*/ 145555 h 152400"/>
              <a:gd name="connsiteX48" fmla="*/ 1921129 w 3284347"/>
              <a:gd name="connsiteY48" fmla="*/ 6922 h 152400"/>
              <a:gd name="connsiteX50" fmla="*/ 1664970 w 3284347"/>
              <a:gd name="connsiteY50" fmla="*/ 6922 h 152400"/>
              <a:gd name="connsiteX51" fmla="*/ 1664970 w 3284347"/>
              <a:gd name="connsiteY51" fmla="*/ 145555 h 152400"/>
              <a:gd name="connsiteX52" fmla="*/ 1770253 w 3284347"/>
              <a:gd name="connsiteY52" fmla="*/ 145555 h 152400"/>
              <a:gd name="connsiteX53" fmla="*/ 1770253 w 3284347"/>
              <a:gd name="connsiteY53" fmla="*/ 6922 h 152400"/>
              <a:gd name="connsiteX55" fmla="*/ 1514094 w 3284347"/>
              <a:gd name="connsiteY55" fmla="*/ 6922 h 152400"/>
              <a:gd name="connsiteX56" fmla="*/ 1514094 w 3284347"/>
              <a:gd name="connsiteY56" fmla="*/ 145555 h 152400"/>
              <a:gd name="connsiteX57" fmla="*/ 1619377 w 3284347"/>
              <a:gd name="connsiteY57" fmla="*/ 145555 h 152400"/>
              <a:gd name="connsiteX58" fmla="*/ 1619377 w 3284347"/>
              <a:gd name="connsiteY58" fmla="*/ 6922 h 152400"/>
              <a:gd name="connsiteX60" fmla="*/ 1364742 w 3284347"/>
              <a:gd name="connsiteY60" fmla="*/ 6922 h 152400"/>
              <a:gd name="connsiteX61" fmla="*/ 1364742 w 3284347"/>
              <a:gd name="connsiteY61" fmla="*/ 145555 h 152400"/>
              <a:gd name="connsiteX62" fmla="*/ 1470025 w 3284347"/>
              <a:gd name="connsiteY62" fmla="*/ 145555 h 152400"/>
              <a:gd name="connsiteX63" fmla="*/ 1470025 w 3284347"/>
              <a:gd name="connsiteY63" fmla="*/ 6922 h 152400"/>
              <a:gd name="connsiteX65" fmla="*/ 1213866 w 3284347"/>
              <a:gd name="connsiteY65" fmla="*/ 6922 h 152400"/>
              <a:gd name="connsiteX66" fmla="*/ 1213866 w 3284347"/>
              <a:gd name="connsiteY66" fmla="*/ 145555 h 152400"/>
              <a:gd name="connsiteX67" fmla="*/ 1319149 w 3284347"/>
              <a:gd name="connsiteY67" fmla="*/ 145555 h 152400"/>
              <a:gd name="connsiteX68" fmla="*/ 1319149 w 3284347"/>
              <a:gd name="connsiteY68" fmla="*/ 6922 h 152400"/>
              <a:gd name="connsiteX70" fmla="*/ 1062990 w 3284347"/>
              <a:gd name="connsiteY70" fmla="*/ 6922 h 152400"/>
              <a:gd name="connsiteX71" fmla="*/ 1062990 w 3284347"/>
              <a:gd name="connsiteY71" fmla="*/ 145555 h 152400"/>
              <a:gd name="connsiteX72" fmla="*/ 1168273 w 3284347"/>
              <a:gd name="connsiteY72" fmla="*/ 145555 h 152400"/>
              <a:gd name="connsiteX73" fmla="*/ 1168273 w 3284347"/>
              <a:gd name="connsiteY73" fmla="*/ 6922 h 152400"/>
              <a:gd name="connsiteX75" fmla="*/ 912114 w 3284347"/>
              <a:gd name="connsiteY75" fmla="*/ 6922 h 152400"/>
              <a:gd name="connsiteX76" fmla="*/ 912114 w 3284347"/>
              <a:gd name="connsiteY76" fmla="*/ 145555 h 152400"/>
              <a:gd name="connsiteX77" fmla="*/ 1017397 w 3284347"/>
              <a:gd name="connsiteY77" fmla="*/ 145555 h 152400"/>
              <a:gd name="connsiteX78" fmla="*/ 1017397 w 3284347"/>
              <a:gd name="connsiteY78" fmla="*/ 6922 h 152400"/>
              <a:gd name="connsiteX80" fmla="*/ 761238 w 3284347"/>
              <a:gd name="connsiteY80" fmla="*/ 6922 h 152400"/>
              <a:gd name="connsiteX81" fmla="*/ 761238 w 3284347"/>
              <a:gd name="connsiteY81" fmla="*/ 145555 h 152400"/>
              <a:gd name="connsiteX82" fmla="*/ 866521 w 3284347"/>
              <a:gd name="connsiteY82" fmla="*/ 145555 h 152400"/>
              <a:gd name="connsiteX83" fmla="*/ 866521 w 3284347"/>
              <a:gd name="connsiteY83" fmla="*/ 6922 h 152400"/>
              <a:gd name="connsiteX85" fmla="*/ 610362 w 3284347"/>
              <a:gd name="connsiteY85" fmla="*/ 6922 h 152400"/>
              <a:gd name="connsiteX86" fmla="*/ 610362 w 3284347"/>
              <a:gd name="connsiteY86" fmla="*/ 145555 h 152400"/>
              <a:gd name="connsiteX87" fmla="*/ 715645 w 3284347"/>
              <a:gd name="connsiteY87" fmla="*/ 145555 h 152400"/>
              <a:gd name="connsiteX88" fmla="*/ 715645 w 3284347"/>
              <a:gd name="connsiteY88" fmla="*/ 6922 h 152400"/>
              <a:gd name="connsiteX90" fmla="*/ 459486 w 3284347"/>
              <a:gd name="connsiteY90" fmla="*/ 6922 h 152400"/>
              <a:gd name="connsiteX91" fmla="*/ 459486 w 3284347"/>
              <a:gd name="connsiteY91" fmla="*/ 145555 h 152400"/>
              <a:gd name="connsiteX92" fmla="*/ 564769 w 3284347"/>
              <a:gd name="connsiteY92" fmla="*/ 145555 h 152400"/>
              <a:gd name="connsiteX93" fmla="*/ 564769 w 3284347"/>
              <a:gd name="connsiteY93" fmla="*/ 6922 h 152400"/>
              <a:gd name="connsiteX95" fmla="*/ 308610 w 3284347"/>
              <a:gd name="connsiteY95" fmla="*/ 6922 h 152400"/>
              <a:gd name="connsiteX96" fmla="*/ 308610 w 3284347"/>
              <a:gd name="connsiteY96" fmla="*/ 145555 h 152400"/>
              <a:gd name="connsiteX97" fmla="*/ 413893 w 3284347"/>
              <a:gd name="connsiteY97" fmla="*/ 145555 h 152400"/>
              <a:gd name="connsiteX98" fmla="*/ 413893 w 3284347"/>
              <a:gd name="connsiteY98" fmla="*/ 6922 h 152400"/>
              <a:gd name="connsiteX100" fmla="*/ 157734 w 3284347"/>
              <a:gd name="connsiteY100" fmla="*/ 6922 h 152400"/>
              <a:gd name="connsiteX101" fmla="*/ 157734 w 3284347"/>
              <a:gd name="connsiteY101" fmla="*/ 145555 h 152400"/>
              <a:gd name="connsiteX102" fmla="*/ 263017 w 3284347"/>
              <a:gd name="connsiteY102" fmla="*/ 145555 h 152400"/>
              <a:gd name="connsiteX103" fmla="*/ 263017 w 3284347"/>
              <a:gd name="connsiteY103" fmla="*/ 6922 h 152400"/>
              <a:gd name="connsiteX105" fmla="*/ 6858 w 3284347"/>
              <a:gd name="connsiteY105" fmla="*/ 6922 h 152400"/>
              <a:gd name="connsiteX106" fmla="*/ 6858 w 3284347"/>
              <a:gd name="connsiteY106" fmla="*/ 145555 h 152400"/>
              <a:gd name="connsiteX107" fmla="*/ 112141 w 3284347"/>
              <a:gd name="connsiteY107" fmla="*/ 145555 h 152400"/>
              <a:gd name="connsiteX108" fmla="*/ 112141 w 3284347"/>
              <a:gd name="connsiteY108" fmla="*/ 6922 h 152400"/>
              <a:gd name="connsiteX110" fmla="*/ 3165348 w 3284347"/>
              <a:gd name="connsiteY110" fmla="*/ 0 h 152400"/>
              <a:gd name="connsiteX111" fmla="*/ 3284347 w 3284347"/>
              <a:gd name="connsiteY111" fmla="*/ 0 h 152400"/>
              <a:gd name="connsiteX112" fmla="*/ 3284347 w 3284347"/>
              <a:gd name="connsiteY112" fmla="*/ 152400 h 152400"/>
              <a:gd name="connsiteX113" fmla="*/ 3165348 w 3284347"/>
              <a:gd name="connsiteY113" fmla="*/ 152400 h 152400"/>
              <a:gd name="connsiteX115" fmla="*/ 3014472 w 3284347"/>
              <a:gd name="connsiteY115" fmla="*/ 0 h 152400"/>
              <a:gd name="connsiteX116" fmla="*/ 3133471 w 3284347"/>
              <a:gd name="connsiteY116" fmla="*/ 0 h 152400"/>
              <a:gd name="connsiteX117" fmla="*/ 3133471 w 3284347"/>
              <a:gd name="connsiteY117" fmla="*/ 152400 h 152400"/>
              <a:gd name="connsiteX118" fmla="*/ 3014472 w 3284347"/>
              <a:gd name="connsiteY118" fmla="*/ 152400 h 152400"/>
              <a:gd name="connsiteX120" fmla="*/ 2865120 w 3284347"/>
              <a:gd name="connsiteY120" fmla="*/ 0 h 152400"/>
              <a:gd name="connsiteX121" fmla="*/ 2984119 w 3284347"/>
              <a:gd name="connsiteY121" fmla="*/ 0 h 152400"/>
              <a:gd name="connsiteX122" fmla="*/ 2984119 w 3284347"/>
              <a:gd name="connsiteY122" fmla="*/ 152400 h 152400"/>
              <a:gd name="connsiteX123" fmla="*/ 2865120 w 3284347"/>
              <a:gd name="connsiteY123" fmla="*/ 152400 h 152400"/>
              <a:gd name="connsiteX125" fmla="*/ 2714244 w 3284347"/>
              <a:gd name="connsiteY125" fmla="*/ 0 h 152400"/>
              <a:gd name="connsiteX126" fmla="*/ 2833243 w 3284347"/>
              <a:gd name="connsiteY126" fmla="*/ 0 h 152400"/>
              <a:gd name="connsiteX127" fmla="*/ 2833243 w 3284347"/>
              <a:gd name="connsiteY127" fmla="*/ 152400 h 152400"/>
              <a:gd name="connsiteX128" fmla="*/ 2714244 w 3284347"/>
              <a:gd name="connsiteY128" fmla="*/ 152400 h 152400"/>
              <a:gd name="connsiteX130" fmla="*/ 2563368 w 3284347"/>
              <a:gd name="connsiteY130" fmla="*/ 0 h 152400"/>
              <a:gd name="connsiteX131" fmla="*/ 2682367 w 3284347"/>
              <a:gd name="connsiteY131" fmla="*/ 0 h 152400"/>
              <a:gd name="connsiteX132" fmla="*/ 2682367 w 3284347"/>
              <a:gd name="connsiteY132" fmla="*/ 152400 h 152400"/>
              <a:gd name="connsiteX133" fmla="*/ 2563368 w 3284347"/>
              <a:gd name="connsiteY133" fmla="*/ 152400 h 152400"/>
              <a:gd name="connsiteX135" fmla="*/ 2412492 w 3284347"/>
              <a:gd name="connsiteY135" fmla="*/ 0 h 152400"/>
              <a:gd name="connsiteX136" fmla="*/ 2531491 w 3284347"/>
              <a:gd name="connsiteY136" fmla="*/ 0 h 152400"/>
              <a:gd name="connsiteX137" fmla="*/ 2531491 w 3284347"/>
              <a:gd name="connsiteY137" fmla="*/ 152400 h 152400"/>
              <a:gd name="connsiteX138" fmla="*/ 2412492 w 3284347"/>
              <a:gd name="connsiteY138" fmla="*/ 152400 h 152400"/>
              <a:gd name="connsiteX140" fmla="*/ 2261616 w 3284347"/>
              <a:gd name="connsiteY140" fmla="*/ 0 h 152400"/>
              <a:gd name="connsiteX141" fmla="*/ 2380615 w 3284347"/>
              <a:gd name="connsiteY141" fmla="*/ 0 h 152400"/>
              <a:gd name="connsiteX142" fmla="*/ 2380615 w 3284347"/>
              <a:gd name="connsiteY142" fmla="*/ 152400 h 152400"/>
              <a:gd name="connsiteX143" fmla="*/ 2261616 w 3284347"/>
              <a:gd name="connsiteY143" fmla="*/ 152400 h 152400"/>
              <a:gd name="connsiteX145" fmla="*/ 2110740 w 3284347"/>
              <a:gd name="connsiteY145" fmla="*/ 0 h 152400"/>
              <a:gd name="connsiteX146" fmla="*/ 2229739 w 3284347"/>
              <a:gd name="connsiteY146" fmla="*/ 0 h 152400"/>
              <a:gd name="connsiteX147" fmla="*/ 2229739 w 3284347"/>
              <a:gd name="connsiteY147" fmla="*/ 152400 h 152400"/>
              <a:gd name="connsiteX148" fmla="*/ 2110740 w 3284347"/>
              <a:gd name="connsiteY148" fmla="*/ 152400 h 152400"/>
              <a:gd name="connsiteX150" fmla="*/ 1959864 w 3284347"/>
              <a:gd name="connsiteY150" fmla="*/ 0 h 152400"/>
              <a:gd name="connsiteX151" fmla="*/ 2078863 w 3284347"/>
              <a:gd name="connsiteY151" fmla="*/ 0 h 152400"/>
              <a:gd name="connsiteX152" fmla="*/ 2078863 w 3284347"/>
              <a:gd name="connsiteY152" fmla="*/ 152400 h 152400"/>
              <a:gd name="connsiteX153" fmla="*/ 1959864 w 3284347"/>
              <a:gd name="connsiteY153" fmla="*/ 152400 h 152400"/>
              <a:gd name="connsiteX155" fmla="*/ 1808988 w 3284347"/>
              <a:gd name="connsiteY155" fmla="*/ 0 h 152400"/>
              <a:gd name="connsiteX156" fmla="*/ 1927987 w 3284347"/>
              <a:gd name="connsiteY156" fmla="*/ 0 h 152400"/>
              <a:gd name="connsiteX157" fmla="*/ 1927987 w 3284347"/>
              <a:gd name="connsiteY157" fmla="*/ 152400 h 152400"/>
              <a:gd name="connsiteX158" fmla="*/ 1808988 w 3284347"/>
              <a:gd name="connsiteY158" fmla="*/ 152400 h 152400"/>
              <a:gd name="connsiteX160" fmla="*/ 1658112 w 3284347"/>
              <a:gd name="connsiteY160" fmla="*/ 0 h 152400"/>
              <a:gd name="connsiteX161" fmla="*/ 1777111 w 3284347"/>
              <a:gd name="connsiteY161" fmla="*/ 0 h 152400"/>
              <a:gd name="connsiteX162" fmla="*/ 1777111 w 3284347"/>
              <a:gd name="connsiteY162" fmla="*/ 152400 h 152400"/>
              <a:gd name="connsiteX163" fmla="*/ 1658112 w 3284347"/>
              <a:gd name="connsiteY163" fmla="*/ 152400 h 152400"/>
              <a:gd name="connsiteX165" fmla="*/ 1507236 w 3284347"/>
              <a:gd name="connsiteY165" fmla="*/ 0 h 152400"/>
              <a:gd name="connsiteX166" fmla="*/ 1626235 w 3284347"/>
              <a:gd name="connsiteY166" fmla="*/ 0 h 152400"/>
              <a:gd name="connsiteX167" fmla="*/ 1626235 w 3284347"/>
              <a:gd name="connsiteY167" fmla="*/ 152400 h 152400"/>
              <a:gd name="connsiteX168" fmla="*/ 1507236 w 3284347"/>
              <a:gd name="connsiteY168" fmla="*/ 152400 h 152400"/>
              <a:gd name="connsiteX170" fmla="*/ 1357884 w 3284347"/>
              <a:gd name="connsiteY170" fmla="*/ 0 h 152400"/>
              <a:gd name="connsiteX171" fmla="*/ 1476883 w 3284347"/>
              <a:gd name="connsiteY171" fmla="*/ 0 h 152400"/>
              <a:gd name="connsiteX172" fmla="*/ 1476883 w 3284347"/>
              <a:gd name="connsiteY172" fmla="*/ 152400 h 152400"/>
              <a:gd name="connsiteX173" fmla="*/ 1357884 w 3284347"/>
              <a:gd name="connsiteY173" fmla="*/ 152400 h 152400"/>
              <a:gd name="connsiteX175" fmla="*/ 1207008 w 3284347"/>
              <a:gd name="connsiteY175" fmla="*/ 0 h 152400"/>
              <a:gd name="connsiteX176" fmla="*/ 1326007 w 3284347"/>
              <a:gd name="connsiteY176" fmla="*/ 0 h 152400"/>
              <a:gd name="connsiteX177" fmla="*/ 1326007 w 3284347"/>
              <a:gd name="connsiteY177" fmla="*/ 152400 h 152400"/>
              <a:gd name="connsiteX178" fmla="*/ 1207008 w 3284347"/>
              <a:gd name="connsiteY178" fmla="*/ 152400 h 152400"/>
              <a:gd name="connsiteX180" fmla="*/ 1056132 w 3284347"/>
              <a:gd name="connsiteY180" fmla="*/ 0 h 152400"/>
              <a:gd name="connsiteX181" fmla="*/ 1175131 w 3284347"/>
              <a:gd name="connsiteY181" fmla="*/ 0 h 152400"/>
              <a:gd name="connsiteX182" fmla="*/ 1175131 w 3284347"/>
              <a:gd name="connsiteY182" fmla="*/ 152400 h 152400"/>
              <a:gd name="connsiteX183" fmla="*/ 1056132 w 3284347"/>
              <a:gd name="connsiteY183" fmla="*/ 152400 h 152400"/>
              <a:gd name="connsiteX185" fmla="*/ 905256 w 3284347"/>
              <a:gd name="connsiteY185" fmla="*/ 0 h 152400"/>
              <a:gd name="connsiteX186" fmla="*/ 1024255 w 3284347"/>
              <a:gd name="connsiteY186" fmla="*/ 0 h 152400"/>
              <a:gd name="connsiteX187" fmla="*/ 1024255 w 3284347"/>
              <a:gd name="connsiteY187" fmla="*/ 152400 h 152400"/>
              <a:gd name="connsiteX188" fmla="*/ 905256 w 3284347"/>
              <a:gd name="connsiteY188" fmla="*/ 152400 h 152400"/>
              <a:gd name="connsiteX190" fmla="*/ 754380 w 3284347"/>
              <a:gd name="connsiteY190" fmla="*/ 0 h 152400"/>
              <a:gd name="connsiteX191" fmla="*/ 873379 w 3284347"/>
              <a:gd name="connsiteY191" fmla="*/ 0 h 152400"/>
              <a:gd name="connsiteX192" fmla="*/ 873379 w 3284347"/>
              <a:gd name="connsiteY192" fmla="*/ 152400 h 152400"/>
              <a:gd name="connsiteX193" fmla="*/ 754380 w 3284347"/>
              <a:gd name="connsiteY193" fmla="*/ 152400 h 152400"/>
              <a:gd name="connsiteX195" fmla="*/ 603504 w 3284347"/>
              <a:gd name="connsiteY195" fmla="*/ 0 h 152400"/>
              <a:gd name="connsiteX196" fmla="*/ 722503 w 3284347"/>
              <a:gd name="connsiteY196" fmla="*/ 0 h 152400"/>
              <a:gd name="connsiteX197" fmla="*/ 722503 w 3284347"/>
              <a:gd name="connsiteY197" fmla="*/ 152400 h 152400"/>
              <a:gd name="connsiteX198" fmla="*/ 603504 w 3284347"/>
              <a:gd name="connsiteY198" fmla="*/ 152400 h 152400"/>
              <a:gd name="connsiteX200" fmla="*/ 452628 w 3284347"/>
              <a:gd name="connsiteY200" fmla="*/ 0 h 152400"/>
              <a:gd name="connsiteX201" fmla="*/ 571627 w 3284347"/>
              <a:gd name="connsiteY201" fmla="*/ 0 h 152400"/>
              <a:gd name="connsiteX202" fmla="*/ 571627 w 3284347"/>
              <a:gd name="connsiteY202" fmla="*/ 152400 h 152400"/>
              <a:gd name="connsiteX203" fmla="*/ 452628 w 3284347"/>
              <a:gd name="connsiteY203" fmla="*/ 152400 h 152400"/>
              <a:gd name="connsiteX205" fmla="*/ 301752 w 3284347"/>
              <a:gd name="connsiteY205" fmla="*/ 0 h 152400"/>
              <a:gd name="connsiteX206" fmla="*/ 420751 w 3284347"/>
              <a:gd name="connsiteY206" fmla="*/ 0 h 152400"/>
              <a:gd name="connsiteX207" fmla="*/ 420751 w 3284347"/>
              <a:gd name="connsiteY207" fmla="*/ 152400 h 152400"/>
              <a:gd name="connsiteX208" fmla="*/ 301752 w 3284347"/>
              <a:gd name="connsiteY208" fmla="*/ 152400 h 152400"/>
              <a:gd name="connsiteX210" fmla="*/ 150876 w 3284347"/>
              <a:gd name="connsiteY210" fmla="*/ 0 h 152400"/>
              <a:gd name="connsiteX211" fmla="*/ 269875 w 3284347"/>
              <a:gd name="connsiteY211" fmla="*/ 0 h 152400"/>
              <a:gd name="connsiteX212" fmla="*/ 269875 w 3284347"/>
              <a:gd name="connsiteY212" fmla="*/ 152400 h 152400"/>
              <a:gd name="connsiteX213" fmla="*/ 150876 w 3284347"/>
              <a:gd name="connsiteY213" fmla="*/ 152400 h 152400"/>
              <a:gd name="connsiteX215" fmla="*/ 0 w 3284347"/>
              <a:gd name="connsiteY215" fmla="*/ 0 h 152400"/>
              <a:gd name="connsiteX216" fmla="*/ 118999 w 3284347"/>
              <a:gd name="connsiteY216" fmla="*/ 0 h 152400"/>
              <a:gd name="connsiteX217" fmla="*/ 118999 w 3284347"/>
              <a:gd name="connsiteY217" fmla="*/ 152400 h 152400"/>
              <a:gd name="connsiteX218" fmla="*/ 0 w 3284347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47" h="152400">
                <a:moveTo>
                  <a:pt x="3172206" y="6922"/>
                </a:moveTo>
                <a:lnTo>
                  <a:pt x="3172206" y="145555"/>
                </a:lnTo>
                <a:lnTo>
                  <a:pt x="3277489" y="145555"/>
                </a:lnTo>
                <a:lnTo>
                  <a:pt x="3277489" y="6922"/>
                </a:lnTo>
                <a:moveTo>
                  <a:pt x="3021330" y="6922"/>
                </a:moveTo>
                <a:lnTo>
                  <a:pt x="3021330" y="145555"/>
                </a:lnTo>
                <a:lnTo>
                  <a:pt x="3126613" y="145555"/>
                </a:lnTo>
                <a:lnTo>
                  <a:pt x="3126613" y="6922"/>
                </a:lnTo>
                <a:moveTo>
                  <a:pt x="2871978" y="6922"/>
                </a:moveTo>
                <a:lnTo>
                  <a:pt x="2871978" y="145555"/>
                </a:lnTo>
                <a:lnTo>
                  <a:pt x="2977261" y="145555"/>
                </a:lnTo>
                <a:lnTo>
                  <a:pt x="2977261" y="6922"/>
                </a:lnTo>
                <a:moveTo>
                  <a:pt x="2721102" y="6922"/>
                </a:moveTo>
                <a:lnTo>
                  <a:pt x="2721102" y="145555"/>
                </a:lnTo>
                <a:lnTo>
                  <a:pt x="2826385" y="145555"/>
                </a:lnTo>
                <a:lnTo>
                  <a:pt x="2826385" y="6922"/>
                </a:lnTo>
                <a:moveTo>
                  <a:pt x="2570226" y="6922"/>
                </a:moveTo>
                <a:lnTo>
                  <a:pt x="2570226" y="145555"/>
                </a:lnTo>
                <a:lnTo>
                  <a:pt x="2675509" y="145555"/>
                </a:lnTo>
                <a:lnTo>
                  <a:pt x="2675509" y="6922"/>
                </a:lnTo>
                <a:moveTo>
                  <a:pt x="2419350" y="6922"/>
                </a:moveTo>
                <a:lnTo>
                  <a:pt x="2419350" y="145555"/>
                </a:lnTo>
                <a:lnTo>
                  <a:pt x="2524633" y="145555"/>
                </a:lnTo>
                <a:lnTo>
                  <a:pt x="2524633" y="6922"/>
                </a:lnTo>
                <a:moveTo>
                  <a:pt x="2268474" y="6922"/>
                </a:moveTo>
                <a:lnTo>
                  <a:pt x="2268474" y="145555"/>
                </a:lnTo>
                <a:lnTo>
                  <a:pt x="2373757" y="145555"/>
                </a:lnTo>
                <a:lnTo>
                  <a:pt x="2373757" y="6922"/>
                </a:lnTo>
                <a:moveTo>
                  <a:pt x="2117598" y="6922"/>
                </a:moveTo>
                <a:lnTo>
                  <a:pt x="2117598" y="145555"/>
                </a:lnTo>
                <a:lnTo>
                  <a:pt x="2222881" y="145555"/>
                </a:lnTo>
                <a:lnTo>
                  <a:pt x="2222881" y="6922"/>
                </a:lnTo>
                <a:moveTo>
                  <a:pt x="1966722" y="6922"/>
                </a:moveTo>
                <a:lnTo>
                  <a:pt x="1966722" y="145555"/>
                </a:lnTo>
                <a:lnTo>
                  <a:pt x="2072005" y="145555"/>
                </a:lnTo>
                <a:lnTo>
                  <a:pt x="2072005" y="6922"/>
                </a:lnTo>
                <a:moveTo>
                  <a:pt x="1815846" y="6922"/>
                </a:moveTo>
                <a:lnTo>
                  <a:pt x="1815846" y="145555"/>
                </a:lnTo>
                <a:lnTo>
                  <a:pt x="1921129" y="145555"/>
                </a:lnTo>
                <a:lnTo>
                  <a:pt x="1921129" y="6922"/>
                </a:lnTo>
                <a:moveTo>
                  <a:pt x="1664970" y="6922"/>
                </a:moveTo>
                <a:lnTo>
                  <a:pt x="1664970" y="145555"/>
                </a:lnTo>
                <a:lnTo>
                  <a:pt x="1770253" y="145555"/>
                </a:lnTo>
                <a:lnTo>
                  <a:pt x="1770253" y="6922"/>
                </a:lnTo>
                <a:moveTo>
                  <a:pt x="1514094" y="6922"/>
                </a:moveTo>
                <a:lnTo>
                  <a:pt x="1514094" y="145555"/>
                </a:lnTo>
                <a:lnTo>
                  <a:pt x="1619377" y="145555"/>
                </a:lnTo>
                <a:lnTo>
                  <a:pt x="1619377" y="6922"/>
                </a:lnTo>
                <a:moveTo>
                  <a:pt x="1364742" y="6922"/>
                </a:moveTo>
                <a:lnTo>
                  <a:pt x="1364742" y="145555"/>
                </a:lnTo>
                <a:lnTo>
                  <a:pt x="1470025" y="145555"/>
                </a:lnTo>
                <a:lnTo>
                  <a:pt x="1470025" y="6922"/>
                </a:lnTo>
                <a:moveTo>
                  <a:pt x="1213866" y="6922"/>
                </a:moveTo>
                <a:lnTo>
                  <a:pt x="1213866" y="145555"/>
                </a:lnTo>
                <a:lnTo>
                  <a:pt x="1319149" y="145555"/>
                </a:lnTo>
                <a:lnTo>
                  <a:pt x="1319149" y="6922"/>
                </a:lnTo>
                <a:moveTo>
                  <a:pt x="1062990" y="6922"/>
                </a:moveTo>
                <a:lnTo>
                  <a:pt x="1062990" y="145555"/>
                </a:lnTo>
                <a:lnTo>
                  <a:pt x="1168273" y="145555"/>
                </a:lnTo>
                <a:lnTo>
                  <a:pt x="1168273" y="6922"/>
                </a:lnTo>
                <a:moveTo>
                  <a:pt x="912114" y="6922"/>
                </a:moveTo>
                <a:lnTo>
                  <a:pt x="912114" y="145555"/>
                </a:lnTo>
                <a:lnTo>
                  <a:pt x="1017397" y="145555"/>
                </a:lnTo>
                <a:lnTo>
                  <a:pt x="1017397" y="6922"/>
                </a:lnTo>
                <a:moveTo>
                  <a:pt x="761238" y="6922"/>
                </a:moveTo>
                <a:lnTo>
                  <a:pt x="761238" y="145555"/>
                </a:lnTo>
                <a:lnTo>
                  <a:pt x="866521" y="145555"/>
                </a:lnTo>
                <a:lnTo>
                  <a:pt x="866521" y="6922"/>
                </a:lnTo>
                <a:moveTo>
                  <a:pt x="610362" y="6922"/>
                </a:moveTo>
                <a:lnTo>
                  <a:pt x="610362" y="145555"/>
                </a:lnTo>
                <a:lnTo>
                  <a:pt x="715645" y="145555"/>
                </a:lnTo>
                <a:lnTo>
                  <a:pt x="715645" y="6922"/>
                </a:lnTo>
                <a:moveTo>
                  <a:pt x="459486" y="6922"/>
                </a:moveTo>
                <a:lnTo>
                  <a:pt x="459486" y="145555"/>
                </a:lnTo>
                <a:lnTo>
                  <a:pt x="564769" y="145555"/>
                </a:lnTo>
                <a:lnTo>
                  <a:pt x="564769" y="6922"/>
                </a:lnTo>
                <a:moveTo>
                  <a:pt x="308610" y="6922"/>
                </a:moveTo>
                <a:lnTo>
                  <a:pt x="308610" y="145555"/>
                </a:lnTo>
                <a:lnTo>
                  <a:pt x="413893" y="145555"/>
                </a:lnTo>
                <a:lnTo>
                  <a:pt x="413893" y="6922"/>
                </a:lnTo>
                <a:moveTo>
                  <a:pt x="157734" y="6922"/>
                </a:moveTo>
                <a:lnTo>
                  <a:pt x="157734" y="145555"/>
                </a:lnTo>
                <a:lnTo>
                  <a:pt x="263017" y="145555"/>
                </a:lnTo>
                <a:lnTo>
                  <a:pt x="263017" y="6922"/>
                </a:lnTo>
                <a:moveTo>
                  <a:pt x="6858" y="6922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2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9735506"/>
            <a:ext cx="120239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Emploi occupé : 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9950526"/>
            <a:ext cx="3133471" cy="152400"/>
          </a:xfrm>
          <a:custGeom>
            <a:avLst/>
            <a:gdLst>
              <a:gd name="connsiteX0" fmla="*/ 3021330 w 3133471"/>
              <a:gd name="connsiteY0" fmla="*/ 6921 h 152400"/>
              <a:gd name="connsiteX1" fmla="*/ 3021330 w 3133471"/>
              <a:gd name="connsiteY1" fmla="*/ 145555 h 152400"/>
              <a:gd name="connsiteX2" fmla="*/ 3126613 w 3133471"/>
              <a:gd name="connsiteY2" fmla="*/ 145555 h 152400"/>
              <a:gd name="connsiteX3" fmla="*/ 3126613 w 3133471"/>
              <a:gd name="connsiteY3" fmla="*/ 6921 h 152400"/>
              <a:gd name="connsiteX5" fmla="*/ 2871978 w 3133471"/>
              <a:gd name="connsiteY5" fmla="*/ 6921 h 152400"/>
              <a:gd name="connsiteX6" fmla="*/ 2871978 w 3133471"/>
              <a:gd name="connsiteY6" fmla="*/ 145555 h 152400"/>
              <a:gd name="connsiteX7" fmla="*/ 2977261 w 3133471"/>
              <a:gd name="connsiteY7" fmla="*/ 145555 h 152400"/>
              <a:gd name="connsiteX8" fmla="*/ 2977261 w 3133471"/>
              <a:gd name="connsiteY8" fmla="*/ 6921 h 152400"/>
              <a:gd name="connsiteX10" fmla="*/ 2721102 w 3133471"/>
              <a:gd name="connsiteY10" fmla="*/ 6921 h 152400"/>
              <a:gd name="connsiteX11" fmla="*/ 2721102 w 3133471"/>
              <a:gd name="connsiteY11" fmla="*/ 145555 h 152400"/>
              <a:gd name="connsiteX12" fmla="*/ 2826385 w 3133471"/>
              <a:gd name="connsiteY12" fmla="*/ 145555 h 152400"/>
              <a:gd name="connsiteX13" fmla="*/ 2826385 w 3133471"/>
              <a:gd name="connsiteY13" fmla="*/ 6921 h 152400"/>
              <a:gd name="connsiteX15" fmla="*/ 2570226 w 3133471"/>
              <a:gd name="connsiteY15" fmla="*/ 6921 h 152400"/>
              <a:gd name="connsiteX16" fmla="*/ 2570226 w 3133471"/>
              <a:gd name="connsiteY16" fmla="*/ 145555 h 152400"/>
              <a:gd name="connsiteX17" fmla="*/ 2675509 w 3133471"/>
              <a:gd name="connsiteY17" fmla="*/ 145555 h 152400"/>
              <a:gd name="connsiteX18" fmla="*/ 2675509 w 3133471"/>
              <a:gd name="connsiteY18" fmla="*/ 6921 h 152400"/>
              <a:gd name="connsiteX20" fmla="*/ 2419350 w 3133471"/>
              <a:gd name="connsiteY20" fmla="*/ 6921 h 152400"/>
              <a:gd name="connsiteX21" fmla="*/ 2419350 w 3133471"/>
              <a:gd name="connsiteY21" fmla="*/ 145555 h 152400"/>
              <a:gd name="connsiteX22" fmla="*/ 2524633 w 3133471"/>
              <a:gd name="connsiteY22" fmla="*/ 145555 h 152400"/>
              <a:gd name="connsiteX23" fmla="*/ 2524633 w 3133471"/>
              <a:gd name="connsiteY23" fmla="*/ 6921 h 152400"/>
              <a:gd name="connsiteX25" fmla="*/ 2268474 w 3133471"/>
              <a:gd name="connsiteY25" fmla="*/ 6921 h 152400"/>
              <a:gd name="connsiteX26" fmla="*/ 2268474 w 3133471"/>
              <a:gd name="connsiteY26" fmla="*/ 145555 h 152400"/>
              <a:gd name="connsiteX27" fmla="*/ 2373757 w 3133471"/>
              <a:gd name="connsiteY27" fmla="*/ 145555 h 152400"/>
              <a:gd name="connsiteX28" fmla="*/ 2373757 w 3133471"/>
              <a:gd name="connsiteY28" fmla="*/ 6921 h 152400"/>
              <a:gd name="connsiteX30" fmla="*/ 2117598 w 3133471"/>
              <a:gd name="connsiteY30" fmla="*/ 6921 h 152400"/>
              <a:gd name="connsiteX31" fmla="*/ 2117598 w 3133471"/>
              <a:gd name="connsiteY31" fmla="*/ 145555 h 152400"/>
              <a:gd name="connsiteX32" fmla="*/ 2222881 w 3133471"/>
              <a:gd name="connsiteY32" fmla="*/ 145555 h 152400"/>
              <a:gd name="connsiteX33" fmla="*/ 2222881 w 3133471"/>
              <a:gd name="connsiteY33" fmla="*/ 6921 h 152400"/>
              <a:gd name="connsiteX35" fmla="*/ 1966722 w 3133471"/>
              <a:gd name="connsiteY35" fmla="*/ 6921 h 152400"/>
              <a:gd name="connsiteX36" fmla="*/ 1966722 w 3133471"/>
              <a:gd name="connsiteY36" fmla="*/ 145555 h 152400"/>
              <a:gd name="connsiteX37" fmla="*/ 2072005 w 3133471"/>
              <a:gd name="connsiteY37" fmla="*/ 145555 h 152400"/>
              <a:gd name="connsiteX38" fmla="*/ 2072005 w 3133471"/>
              <a:gd name="connsiteY38" fmla="*/ 6921 h 152400"/>
              <a:gd name="connsiteX40" fmla="*/ 1815846 w 3133471"/>
              <a:gd name="connsiteY40" fmla="*/ 6921 h 152400"/>
              <a:gd name="connsiteX41" fmla="*/ 1815846 w 3133471"/>
              <a:gd name="connsiteY41" fmla="*/ 145555 h 152400"/>
              <a:gd name="connsiteX42" fmla="*/ 1921129 w 3133471"/>
              <a:gd name="connsiteY42" fmla="*/ 145555 h 152400"/>
              <a:gd name="connsiteX43" fmla="*/ 1921129 w 3133471"/>
              <a:gd name="connsiteY43" fmla="*/ 6921 h 152400"/>
              <a:gd name="connsiteX45" fmla="*/ 1664970 w 3133471"/>
              <a:gd name="connsiteY45" fmla="*/ 6921 h 152400"/>
              <a:gd name="connsiteX46" fmla="*/ 1664970 w 3133471"/>
              <a:gd name="connsiteY46" fmla="*/ 145555 h 152400"/>
              <a:gd name="connsiteX47" fmla="*/ 1770253 w 3133471"/>
              <a:gd name="connsiteY47" fmla="*/ 145555 h 152400"/>
              <a:gd name="connsiteX48" fmla="*/ 1770253 w 3133471"/>
              <a:gd name="connsiteY48" fmla="*/ 6921 h 152400"/>
              <a:gd name="connsiteX50" fmla="*/ 1514094 w 3133471"/>
              <a:gd name="connsiteY50" fmla="*/ 6921 h 152400"/>
              <a:gd name="connsiteX51" fmla="*/ 1514094 w 3133471"/>
              <a:gd name="connsiteY51" fmla="*/ 145555 h 152400"/>
              <a:gd name="connsiteX52" fmla="*/ 1619377 w 3133471"/>
              <a:gd name="connsiteY52" fmla="*/ 145555 h 152400"/>
              <a:gd name="connsiteX53" fmla="*/ 1619377 w 3133471"/>
              <a:gd name="connsiteY53" fmla="*/ 6921 h 152400"/>
              <a:gd name="connsiteX55" fmla="*/ 1364742 w 3133471"/>
              <a:gd name="connsiteY55" fmla="*/ 6921 h 152400"/>
              <a:gd name="connsiteX56" fmla="*/ 1364742 w 3133471"/>
              <a:gd name="connsiteY56" fmla="*/ 145555 h 152400"/>
              <a:gd name="connsiteX57" fmla="*/ 1470025 w 3133471"/>
              <a:gd name="connsiteY57" fmla="*/ 145555 h 152400"/>
              <a:gd name="connsiteX58" fmla="*/ 1470025 w 3133471"/>
              <a:gd name="connsiteY58" fmla="*/ 6921 h 152400"/>
              <a:gd name="connsiteX60" fmla="*/ 1213866 w 3133471"/>
              <a:gd name="connsiteY60" fmla="*/ 6921 h 152400"/>
              <a:gd name="connsiteX61" fmla="*/ 1213866 w 3133471"/>
              <a:gd name="connsiteY61" fmla="*/ 145555 h 152400"/>
              <a:gd name="connsiteX62" fmla="*/ 1319149 w 3133471"/>
              <a:gd name="connsiteY62" fmla="*/ 145555 h 152400"/>
              <a:gd name="connsiteX63" fmla="*/ 1319149 w 3133471"/>
              <a:gd name="connsiteY63" fmla="*/ 6921 h 152400"/>
              <a:gd name="connsiteX65" fmla="*/ 1062990 w 3133471"/>
              <a:gd name="connsiteY65" fmla="*/ 6921 h 152400"/>
              <a:gd name="connsiteX66" fmla="*/ 1062990 w 3133471"/>
              <a:gd name="connsiteY66" fmla="*/ 145555 h 152400"/>
              <a:gd name="connsiteX67" fmla="*/ 1168273 w 3133471"/>
              <a:gd name="connsiteY67" fmla="*/ 145555 h 152400"/>
              <a:gd name="connsiteX68" fmla="*/ 1168273 w 3133471"/>
              <a:gd name="connsiteY68" fmla="*/ 6921 h 152400"/>
              <a:gd name="connsiteX70" fmla="*/ 912114 w 3133471"/>
              <a:gd name="connsiteY70" fmla="*/ 6921 h 152400"/>
              <a:gd name="connsiteX71" fmla="*/ 912114 w 3133471"/>
              <a:gd name="connsiteY71" fmla="*/ 145555 h 152400"/>
              <a:gd name="connsiteX72" fmla="*/ 1017397 w 3133471"/>
              <a:gd name="connsiteY72" fmla="*/ 145555 h 152400"/>
              <a:gd name="connsiteX73" fmla="*/ 1017397 w 3133471"/>
              <a:gd name="connsiteY73" fmla="*/ 6921 h 152400"/>
              <a:gd name="connsiteX75" fmla="*/ 761238 w 3133471"/>
              <a:gd name="connsiteY75" fmla="*/ 6921 h 152400"/>
              <a:gd name="connsiteX76" fmla="*/ 761238 w 3133471"/>
              <a:gd name="connsiteY76" fmla="*/ 145555 h 152400"/>
              <a:gd name="connsiteX77" fmla="*/ 866521 w 3133471"/>
              <a:gd name="connsiteY77" fmla="*/ 145555 h 152400"/>
              <a:gd name="connsiteX78" fmla="*/ 866521 w 3133471"/>
              <a:gd name="connsiteY78" fmla="*/ 6921 h 152400"/>
              <a:gd name="connsiteX80" fmla="*/ 610362 w 3133471"/>
              <a:gd name="connsiteY80" fmla="*/ 6921 h 152400"/>
              <a:gd name="connsiteX81" fmla="*/ 610362 w 3133471"/>
              <a:gd name="connsiteY81" fmla="*/ 145555 h 152400"/>
              <a:gd name="connsiteX82" fmla="*/ 715645 w 3133471"/>
              <a:gd name="connsiteY82" fmla="*/ 145555 h 152400"/>
              <a:gd name="connsiteX83" fmla="*/ 715645 w 3133471"/>
              <a:gd name="connsiteY83" fmla="*/ 6921 h 152400"/>
              <a:gd name="connsiteX85" fmla="*/ 459486 w 3133471"/>
              <a:gd name="connsiteY85" fmla="*/ 6921 h 152400"/>
              <a:gd name="connsiteX86" fmla="*/ 459486 w 3133471"/>
              <a:gd name="connsiteY86" fmla="*/ 145555 h 152400"/>
              <a:gd name="connsiteX87" fmla="*/ 564769 w 3133471"/>
              <a:gd name="connsiteY87" fmla="*/ 145555 h 152400"/>
              <a:gd name="connsiteX88" fmla="*/ 564769 w 3133471"/>
              <a:gd name="connsiteY88" fmla="*/ 6921 h 152400"/>
              <a:gd name="connsiteX90" fmla="*/ 308610 w 3133471"/>
              <a:gd name="connsiteY90" fmla="*/ 6921 h 152400"/>
              <a:gd name="connsiteX91" fmla="*/ 308610 w 3133471"/>
              <a:gd name="connsiteY91" fmla="*/ 145555 h 152400"/>
              <a:gd name="connsiteX92" fmla="*/ 413893 w 3133471"/>
              <a:gd name="connsiteY92" fmla="*/ 145555 h 152400"/>
              <a:gd name="connsiteX93" fmla="*/ 413893 w 3133471"/>
              <a:gd name="connsiteY93" fmla="*/ 6921 h 152400"/>
              <a:gd name="connsiteX95" fmla="*/ 157734 w 3133471"/>
              <a:gd name="connsiteY95" fmla="*/ 6921 h 152400"/>
              <a:gd name="connsiteX96" fmla="*/ 157734 w 3133471"/>
              <a:gd name="connsiteY96" fmla="*/ 145555 h 152400"/>
              <a:gd name="connsiteX97" fmla="*/ 263017 w 3133471"/>
              <a:gd name="connsiteY97" fmla="*/ 145555 h 152400"/>
              <a:gd name="connsiteX98" fmla="*/ 263017 w 3133471"/>
              <a:gd name="connsiteY98" fmla="*/ 6921 h 152400"/>
              <a:gd name="connsiteX100" fmla="*/ 6858 w 3133471"/>
              <a:gd name="connsiteY100" fmla="*/ 6921 h 152400"/>
              <a:gd name="connsiteX101" fmla="*/ 6858 w 3133471"/>
              <a:gd name="connsiteY101" fmla="*/ 145555 h 152400"/>
              <a:gd name="connsiteX102" fmla="*/ 112141 w 3133471"/>
              <a:gd name="connsiteY102" fmla="*/ 145555 h 152400"/>
              <a:gd name="connsiteX103" fmla="*/ 112141 w 3133471"/>
              <a:gd name="connsiteY103" fmla="*/ 6921 h 152400"/>
              <a:gd name="connsiteX105" fmla="*/ 3014472 w 3133471"/>
              <a:gd name="connsiteY105" fmla="*/ 0 h 152400"/>
              <a:gd name="connsiteX106" fmla="*/ 3133471 w 3133471"/>
              <a:gd name="connsiteY106" fmla="*/ 0 h 152400"/>
              <a:gd name="connsiteX107" fmla="*/ 3133471 w 3133471"/>
              <a:gd name="connsiteY107" fmla="*/ 152400 h 152400"/>
              <a:gd name="connsiteX108" fmla="*/ 3014472 w 3133471"/>
              <a:gd name="connsiteY108" fmla="*/ 152400 h 152400"/>
              <a:gd name="connsiteX110" fmla="*/ 2865120 w 3133471"/>
              <a:gd name="connsiteY110" fmla="*/ 0 h 152400"/>
              <a:gd name="connsiteX111" fmla="*/ 2984119 w 3133471"/>
              <a:gd name="connsiteY111" fmla="*/ 0 h 152400"/>
              <a:gd name="connsiteX112" fmla="*/ 2984119 w 3133471"/>
              <a:gd name="connsiteY112" fmla="*/ 152400 h 152400"/>
              <a:gd name="connsiteX113" fmla="*/ 2865120 w 3133471"/>
              <a:gd name="connsiteY113" fmla="*/ 152400 h 152400"/>
              <a:gd name="connsiteX115" fmla="*/ 2714244 w 3133471"/>
              <a:gd name="connsiteY115" fmla="*/ 0 h 152400"/>
              <a:gd name="connsiteX116" fmla="*/ 2833243 w 3133471"/>
              <a:gd name="connsiteY116" fmla="*/ 0 h 152400"/>
              <a:gd name="connsiteX117" fmla="*/ 2833243 w 3133471"/>
              <a:gd name="connsiteY117" fmla="*/ 152400 h 152400"/>
              <a:gd name="connsiteX118" fmla="*/ 2714244 w 3133471"/>
              <a:gd name="connsiteY118" fmla="*/ 152400 h 152400"/>
              <a:gd name="connsiteX120" fmla="*/ 2563368 w 3133471"/>
              <a:gd name="connsiteY120" fmla="*/ 0 h 152400"/>
              <a:gd name="connsiteX121" fmla="*/ 2682367 w 3133471"/>
              <a:gd name="connsiteY121" fmla="*/ 0 h 152400"/>
              <a:gd name="connsiteX122" fmla="*/ 2682367 w 3133471"/>
              <a:gd name="connsiteY122" fmla="*/ 152400 h 152400"/>
              <a:gd name="connsiteX123" fmla="*/ 2563368 w 3133471"/>
              <a:gd name="connsiteY123" fmla="*/ 152400 h 152400"/>
              <a:gd name="connsiteX125" fmla="*/ 2412492 w 3133471"/>
              <a:gd name="connsiteY125" fmla="*/ 0 h 152400"/>
              <a:gd name="connsiteX126" fmla="*/ 2531491 w 3133471"/>
              <a:gd name="connsiteY126" fmla="*/ 0 h 152400"/>
              <a:gd name="connsiteX127" fmla="*/ 2531491 w 3133471"/>
              <a:gd name="connsiteY127" fmla="*/ 152400 h 152400"/>
              <a:gd name="connsiteX128" fmla="*/ 2412492 w 3133471"/>
              <a:gd name="connsiteY128" fmla="*/ 152400 h 152400"/>
              <a:gd name="connsiteX130" fmla="*/ 2261616 w 3133471"/>
              <a:gd name="connsiteY130" fmla="*/ 0 h 152400"/>
              <a:gd name="connsiteX131" fmla="*/ 2380615 w 3133471"/>
              <a:gd name="connsiteY131" fmla="*/ 0 h 152400"/>
              <a:gd name="connsiteX132" fmla="*/ 2380615 w 3133471"/>
              <a:gd name="connsiteY132" fmla="*/ 152400 h 152400"/>
              <a:gd name="connsiteX133" fmla="*/ 2261616 w 3133471"/>
              <a:gd name="connsiteY133" fmla="*/ 152400 h 152400"/>
              <a:gd name="connsiteX135" fmla="*/ 2110740 w 3133471"/>
              <a:gd name="connsiteY135" fmla="*/ 0 h 152400"/>
              <a:gd name="connsiteX136" fmla="*/ 2229739 w 3133471"/>
              <a:gd name="connsiteY136" fmla="*/ 0 h 152400"/>
              <a:gd name="connsiteX137" fmla="*/ 2229739 w 3133471"/>
              <a:gd name="connsiteY137" fmla="*/ 152400 h 152400"/>
              <a:gd name="connsiteX138" fmla="*/ 2110740 w 3133471"/>
              <a:gd name="connsiteY138" fmla="*/ 152400 h 152400"/>
              <a:gd name="connsiteX140" fmla="*/ 1959864 w 3133471"/>
              <a:gd name="connsiteY140" fmla="*/ 0 h 152400"/>
              <a:gd name="connsiteX141" fmla="*/ 2078863 w 3133471"/>
              <a:gd name="connsiteY141" fmla="*/ 0 h 152400"/>
              <a:gd name="connsiteX142" fmla="*/ 2078863 w 3133471"/>
              <a:gd name="connsiteY142" fmla="*/ 152400 h 152400"/>
              <a:gd name="connsiteX143" fmla="*/ 1959864 w 3133471"/>
              <a:gd name="connsiteY143" fmla="*/ 152400 h 152400"/>
              <a:gd name="connsiteX145" fmla="*/ 1808988 w 3133471"/>
              <a:gd name="connsiteY145" fmla="*/ 0 h 152400"/>
              <a:gd name="connsiteX146" fmla="*/ 1927987 w 3133471"/>
              <a:gd name="connsiteY146" fmla="*/ 0 h 152400"/>
              <a:gd name="connsiteX147" fmla="*/ 1927987 w 3133471"/>
              <a:gd name="connsiteY147" fmla="*/ 152400 h 152400"/>
              <a:gd name="connsiteX148" fmla="*/ 1808988 w 3133471"/>
              <a:gd name="connsiteY148" fmla="*/ 152400 h 152400"/>
              <a:gd name="connsiteX150" fmla="*/ 1658112 w 3133471"/>
              <a:gd name="connsiteY150" fmla="*/ 0 h 152400"/>
              <a:gd name="connsiteX151" fmla="*/ 1777111 w 3133471"/>
              <a:gd name="connsiteY151" fmla="*/ 0 h 152400"/>
              <a:gd name="connsiteX152" fmla="*/ 1777111 w 3133471"/>
              <a:gd name="connsiteY152" fmla="*/ 152400 h 152400"/>
              <a:gd name="connsiteX153" fmla="*/ 1658112 w 3133471"/>
              <a:gd name="connsiteY153" fmla="*/ 152400 h 152400"/>
              <a:gd name="connsiteX155" fmla="*/ 1507236 w 3133471"/>
              <a:gd name="connsiteY155" fmla="*/ 0 h 152400"/>
              <a:gd name="connsiteX156" fmla="*/ 1626235 w 3133471"/>
              <a:gd name="connsiteY156" fmla="*/ 0 h 152400"/>
              <a:gd name="connsiteX157" fmla="*/ 1626235 w 3133471"/>
              <a:gd name="connsiteY157" fmla="*/ 152400 h 152400"/>
              <a:gd name="connsiteX158" fmla="*/ 1507236 w 3133471"/>
              <a:gd name="connsiteY158" fmla="*/ 152400 h 152400"/>
              <a:gd name="connsiteX160" fmla="*/ 1357884 w 3133471"/>
              <a:gd name="connsiteY160" fmla="*/ 0 h 152400"/>
              <a:gd name="connsiteX161" fmla="*/ 1476883 w 3133471"/>
              <a:gd name="connsiteY161" fmla="*/ 0 h 152400"/>
              <a:gd name="connsiteX162" fmla="*/ 1476883 w 3133471"/>
              <a:gd name="connsiteY162" fmla="*/ 152400 h 152400"/>
              <a:gd name="connsiteX163" fmla="*/ 1357884 w 3133471"/>
              <a:gd name="connsiteY163" fmla="*/ 152400 h 152400"/>
              <a:gd name="connsiteX165" fmla="*/ 1207008 w 3133471"/>
              <a:gd name="connsiteY165" fmla="*/ 0 h 152400"/>
              <a:gd name="connsiteX166" fmla="*/ 1326007 w 3133471"/>
              <a:gd name="connsiteY166" fmla="*/ 0 h 152400"/>
              <a:gd name="connsiteX167" fmla="*/ 1326007 w 3133471"/>
              <a:gd name="connsiteY167" fmla="*/ 152400 h 152400"/>
              <a:gd name="connsiteX168" fmla="*/ 1207008 w 3133471"/>
              <a:gd name="connsiteY168" fmla="*/ 152400 h 152400"/>
              <a:gd name="connsiteX170" fmla="*/ 1056132 w 3133471"/>
              <a:gd name="connsiteY170" fmla="*/ 0 h 152400"/>
              <a:gd name="connsiteX171" fmla="*/ 1175131 w 3133471"/>
              <a:gd name="connsiteY171" fmla="*/ 0 h 152400"/>
              <a:gd name="connsiteX172" fmla="*/ 1175131 w 3133471"/>
              <a:gd name="connsiteY172" fmla="*/ 152400 h 152400"/>
              <a:gd name="connsiteX173" fmla="*/ 1056132 w 3133471"/>
              <a:gd name="connsiteY173" fmla="*/ 152400 h 152400"/>
              <a:gd name="connsiteX175" fmla="*/ 905256 w 3133471"/>
              <a:gd name="connsiteY175" fmla="*/ 0 h 152400"/>
              <a:gd name="connsiteX176" fmla="*/ 1024255 w 3133471"/>
              <a:gd name="connsiteY176" fmla="*/ 0 h 152400"/>
              <a:gd name="connsiteX177" fmla="*/ 1024255 w 3133471"/>
              <a:gd name="connsiteY177" fmla="*/ 152400 h 152400"/>
              <a:gd name="connsiteX178" fmla="*/ 905256 w 3133471"/>
              <a:gd name="connsiteY178" fmla="*/ 152400 h 152400"/>
              <a:gd name="connsiteX180" fmla="*/ 754380 w 3133471"/>
              <a:gd name="connsiteY180" fmla="*/ 0 h 152400"/>
              <a:gd name="connsiteX181" fmla="*/ 873379 w 3133471"/>
              <a:gd name="connsiteY181" fmla="*/ 0 h 152400"/>
              <a:gd name="connsiteX182" fmla="*/ 873379 w 3133471"/>
              <a:gd name="connsiteY182" fmla="*/ 152400 h 152400"/>
              <a:gd name="connsiteX183" fmla="*/ 754380 w 3133471"/>
              <a:gd name="connsiteY183" fmla="*/ 152400 h 152400"/>
              <a:gd name="connsiteX185" fmla="*/ 603504 w 3133471"/>
              <a:gd name="connsiteY185" fmla="*/ 0 h 152400"/>
              <a:gd name="connsiteX186" fmla="*/ 722503 w 3133471"/>
              <a:gd name="connsiteY186" fmla="*/ 0 h 152400"/>
              <a:gd name="connsiteX187" fmla="*/ 722503 w 3133471"/>
              <a:gd name="connsiteY187" fmla="*/ 152400 h 152400"/>
              <a:gd name="connsiteX188" fmla="*/ 603504 w 3133471"/>
              <a:gd name="connsiteY188" fmla="*/ 152400 h 152400"/>
              <a:gd name="connsiteX190" fmla="*/ 452628 w 3133471"/>
              <a:gd name="connsiteY190" fmla="*/ 0 h 152400"/>
              <a:gd name="connsiteX191" fmla="*/ 571627 w 3133471"/>
              <a:gd name="connsiteY191" fmla="*/ 0 h 152400"/>
              <a:gd name="connsiteX192" fmla="*/ 571627 w 3133471"/>
              <a:gd name="connsiteY192" fmla="*/ 152400 h 152400"/>
              <a:gd name="connsiteX193" fmla="*/ 452628 w 3133471"/>
              <a:gd name="connsiteY193" fmla="*/ 152400 h 152400"/>
              <a:gd name="connsiteX195" fmla="*/ 301752 w 3133471"/>
              <a:gd name="connsiteY195" fmla="*/ 0 h 152400"/>
              <a:gd name="connsiteX196" fmla="*/ 420751 w 3133471"/>
              <a:gd name="connsiteY196" fmla="*/ 0 h 152400"/>
              <a:gd name="connsiteX197" fmla="*/ 420751 w 3133471"/>
              <a:gd name="connsiteY197" fmla="*/ 152400 h 152400"/>
              <a:gd name="connsiteX198" fmla="*/ 301752 w 3133471"/>
              <a:gd name="connsiteY198" fmla="*/ 152400 h 152400"/>
              <a:gd name="connsiteX200" fmla="*/ 150876 w 3133471"/>
              <a:gd name="connsiteY200" fmla="*/ 0 h 152400"/>
              <a:gd name="connsiteX201" fmla="*/ 269875 w 3133471"/>
              <a:gd name="connsiteY201" fmla="*/ 0 h 152400"/>
              <a:gd name="connsiteX202" fmla="*/ 269875 w 3133471"/>
              <a:gd name="connsiteY202" fmla="*/ 152400 h 152400"/>
              <a:gd name="connsiteX203" fmla="*/ 150876 w 3133471"/>
              <a:gd name="connsiteY203" fmla="*/ 152400 h 152400"/>
              <a:gd name="connsiteX205" fmla="*/ 0 w 3133471"/>
              <a:gd name="connsiteY205" fmla="*/ 0 h 152400"/>
              <a:gd name="connsiteX206" fmla="*/ 118999 w 3133471"/>
              <a:gd name="connsiteY206" fmla="*/ 0 h 152400"/>
              <a:gd name="connsiteX207" fmla="*/ 118999 w 3133471"/>
              <a:gd name="connsiteY207" fmla="*/ 152400 h 152400"/>
              <a:gd name="connsiteX208" fmla="*/ 0 w 3133471"/>
              <a:gd name="connsiteY20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</a:cxnLst>
            <a:rect l="l" t="t" r="r" b="b"/>
            <a:pathLst>
              <a:path w="3133471" h="152400">
                <a:moveTo>
                  <a:pt x="3021330" y="6921"/>
                </a:moveTo>
                <a:lnTo>
                  <a:pt x="3021330" y="145555"/>
                </a:lnTo>
                <a:lnTo>
                  <a:pt x="3126613" y="145555"/>
                </a:lnTo>
                <a:lnTo>
                  <a:pt x="3126613" y="6921"/>
                </a:lnTo>
                <a:moveTo>
                  <a:pt x="2871978" y="6921"/>
                </a:moveTo>
                <a:lnTo>
                  <a:pt x="2871978" y="145555"/>
                </a:lnTo>
                <a:lnTo>
                  <a:pt x="2977261" y="145555"/>
                </a:lnTo>
                <a:lnTo>
                  <a:pt x="2977261" y="6921"/>
                </a:lnTo>
                <a:moveTo>
                  <a:pt x="2721102" y="6921"/>
                </a:moveTo>
                <a:lnTo>
                  <a:pt x="2721102" y="145555"/>
                </a:lnTo>
                <a:lnTo>
                  <a:pt x="2826385" y="145555"/>
                </a:lnTo>
                <a:lnTo>
                  <a:pt x="2826385" y="6921"/>
                </a:lnTo>
                <a:moveTo>
                  <a:pt x="2570226" y="6921"/>
                </a:moveTo>
                <a:lnTo>
                  <a:pt x="2570226" y="145555"/>
                </a:lnTo>
                <a:lnTo>
                  <a:pt x="2675509" y="145555"/>
                </a:lnTo>
                <a:lnTo>
                  <a:pt x="2675509" y="6921"/>
                </a:lnTo>
                <a:moveTo>
                  <a:pt x="2419350" y="6921"/>
                </a:moveTo>
                <a:lnTo>
                  <a:pt x="2419350" y="145555"/>
                </a:lnTo>
                <a:lnTo>
                  <a:pt x="2524633" y="145555"/>
                </a:lnTo>
                <a:lnTo>
                  <a:pt x="2524633" y="6921"/>
                </a:lnTo>
                <a:moveTo>
                  <a:pt x="2268474" y="6921"/>
                </a:moveTo>
                <a:lnTo>
                  <a:pt x="2268474" y="145555"/>
                </a:lnTo>
                <a:lnTo>
                  <a:pt x="2373757" y="145555"/>
                </a:lnTo>
                <a:lnTo>
                  <a:pt x="2373757" y="6921"/>
                </a:lnTo>
                <a:moveTo>
                  <a:pt x="2117598" y="6921"/>
                </a:moveTo>
                <a:lnTo>
                  <a:pt x="2117598" y="145555"/>
                </a:lnTo>
                <a:lnTo>
                  <a:pt x="2222881" y="145555"/>
                </a:lnTo>
                <a:lnTo>
                  <a:pt x="2222881" y="6921"/>
                </a:lnTo>
                <a:moveTo>
                  <a:pt x="1966722" y="6921"/>
                </a:moveTo>
                <a:lnTo>
                  <a:pt x="1966722" y="145555"/>
                </a:lnTo>
                <a:lnTo>
                  <a:pt x="2072005" y="145555"/>
                </a:lnTo>
                <a:lnTo>
                  <a:pt x="2072005" y="6921"/>
                </a:lnTo>
                <a:moveTo>
                  <a:pt x="1815846" y="6921"/>
                </a:moveTo>
                <a:lnTo>
                  <a:pt x="1815846" y="145555"/>
                </a:lnTo>
                <a:lnTo>
                  <a:pt x="1921129" y="145555"/>
                </a:lnTo>
                <a:lnTo>
                  <a:pt x="1921129" y="6921"/>
                </a:lnTo>
                <a:moveTo>
                  <a:pt x="1664970" y="6921"/>
                </a:moveTo>
                <a:lnTo>
                  <a:pt x="1664970" y="145555"/>
                </a:lnTo>
                <a:lnTo>
                  <a:pt x="1770253" y="145555"/>
                </a:lnTo>
                <a:lnTo>
                  <a:pt x="1770253" y="6921"/>
                </a:lnTo>
                <a:moveTo>
                  <a:pt x="1514094" y="6921"/>
                </a:moveTo>
                <a:lnTo>
                  <a:pt x="1514094" y="145555"/>
                </a:lnTo>
                <a:lnTo>
                  <a:pt x="1619377" y="145555"/>
                </a:lnTo>
                <a:lnTo>
                  <a:pt x="1619377" y="6921"/>
                </a:lnTo>
                <a:moveTo>
                  <a:pt x="1364742" y="6921"/>
                </a:moveTo>
                <a:lnTo>
                  <a:pt x="1364742" y="145555"/>
                </a:lnTo>
                <a:lnTo>
                  <a:pt x="1470025" y="145555"/>
                </a:lnTo>
                <a:lnTo>
                  <a:pt x="1470025" y="6921"/>
                </a:lnTo>
                <a:moveTo>
                  <a:pt x="1213866" y="6921"/>
                </a:moveTo>
                <a:lnTo>
                  <a:pt x="1213866" y="145555"/>
                </a:lnTo>
                <a:lnTo>
                  <a:pt x="1319149" y="145555"/>
                </a:lnTo>
                <a:lnTo>
                  <a:pt x="1319149" y="6921"/>
                </a:lnTo>
                <a:moveTo>
                  <a:pt x="1062990" y="6921"/>
                </a:moveTo>
                <a:lnTo>
                  <a:pt x="1062990" y="145555"/>
                </a:lnTo>
                <a:lnTo>
                  <a:pt x="1168273" y="145555"/>
                </a:lnTo>
                <a:lnTo>
                  <a:pt x="1168273" y="6921"/>
                </a:lnTo>
                <a:moveTo>
                  <a:pt x="912114" y="6921"/>
                </a:moveTo>
                <a:lnTo>
                  <a:pt x="912114" y="145555"/>
                </a:lnTo>
                <a:lnTo>
                  <a:pt x="1017397" y="145555"/>
                </a:lnTo>
                <a:lnTo>
                  <a:pt x="1017397" y="6921"/>
                </a:lnTo>
                <a:moveTo>
                  <a:pt x="761238" y="6921"/>
                </a:moveTo>
                <a:lnTo>
                  <a:pt x="761238" y="145555"/>
                </a:lnTo>
                <a:lnTo>
                  <a:pt x="866521" y="145555"/>
                </a:lnTo>
                <a:lnTo>
                  <a:pt x="866521" y="6921"/>
                </a:lnTo>
                <a:moveTo>
                  <a:pt x="610362" y="6921"/>
                </a:moveTo>
                <a:lnTo>
                  <a:pt x="610362" y="145555"/>
                </a:lnTo>
                <a:lnTo>
                  <a:pt x="715645" y="145555"/>
                </a:lnTo>
                <a:lnTo>
                  <a:pt x="715645" y="6921"/>
                </a:lnTo>
                <a:moveTo>
                  <a:pt x="459486" y="6921"/>
                </a:moveTo>
                <a:lnTo>
                  <a:pt x="459486" y="145555"/>
                </a:lnTo>
                <a:lnTo>
                  <a:pt x="564769" y="145555"/>
                </a:lnTo>
                <a:lnTo>
                  <a:pt x="564769" y="6921"/>
                </a:lnTo>
                <a:moveTo>
                  <a:pt x="308610" y="6921"/>
                </a:moveTo>
                <a:lnTo>
                  <a:pt x="308610" y="145555"/>
                </a:lnTo>
                <a:lnTo>
                  <a:pt x="413893" y="145555"/>
                </a:lnTo>
                <a:lnTo>
                  <a:pt x="413893" y="6921"/>
                </a:lnTo>
                <a:moveTo>
                  <a:pt x="157734" y="6921"/>
                </a:moveTo>
                <a:lnTo>
                  <a:pt x="157734" y="145555"/>
                </a:lnTo>
                <a:lnTo>
                  <a:pt x="263017" y="145555"/>
                </a:lnTo>
                <a:lnTo>
                  <a:pt x="263017" y="6921"/>
                </a:lnTo>
                <a:moveTo>
                  <a:pt x="6858" y="6921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1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9950526"/>
            <a:ext cx="3133471" cy="152400"/>
          </a:xfrm>
          <a:custGeom>
            <a:avLst/>
            <a:gdLst>
              <a:gd name="connsiteX0" fmla="*/ 3021330 w 3133471"/>
              <a:gd name="connsiteY0" fmla="*/ 6921 h 152400"/>
              <a:gd name="connsiteX1" fmla="*/ 3021330 w 3133471"/>
              <a:gd name="connsiteY1" fmla="*/ 145555 h 152400"/>
              <a:gd name="connsiteX2" fmla="*/ 3126613 w 3133471"/>
              <a:gd name="connsiteY2" fmla="*/ 145555 h 152400"/>
              <a:gd name="connsiteX3" fmla="*/ 3126613 w 3133471"/>
              <a:gd name="connsiteY3" fmla="*/ 6921 h 152400"/>
              <a:gd name="connsiteX5" fmla="*/ 2871978 w 3133471"/>
              <a:gd name="connsiteY5" fmla="*/ 6921 h 152400"/>
              <a:gd name="connsiteX6" fmla="*/ 2871978 w 3133471"/>
              <a:gd name="connsiteY6" fmla="*/ 145555 h 152400"/>
              <a:gd name="connsiteX7" fmla="*/ 2977261 w 3133471"/>
              <a:gd name="connsiteY7" fmla="*/ 145555 h 152400"/>
              <a:gd name="connsiteX8" fmla="*/ 2977261 w 3133471"/>
              <a:gd name="connsiteY8" fmla="*/ 6921 h 152400"/>
              <a:gd name="connsiteX10" fmla="*/ 2721102 w 3133471"/>
              <a:gd name="connsiteY10" fmla="*/ 6921 h 152400"/>
              <a:gd name="connsiteX11" fmla="*/ 2721102 w 3133471"/>
              <a:gd name="connsiteY11" fmla="*/ 145555 h 152400"/>
              <a:gd name="connsiteX12" fmla="*/ 2826385 w 3133471"/>
              <a:gd name="connsiteY12" fmla="*/ 145555 h 152400"/>
              <a:gd name="connsiteX13" fmla="*/ 2826385 w 3133471"/>
              <a:gd name="connsiteY13" fmla="*/ 6921 h 152400"/>
              <a:gd name="connsiteX15" fmla="*/ 2570226 w 3133471"/>
              <a:gd name="connsiteY15" fmla="*/ 6921 h 152400"/>
              <a:gd name="connsiteX16" fmla="*/ 2570226 w 3133471"/>
              <a:gd name="connsiteY16" fmla="*/ 145555 h 152400"/>
              <a:gd name="connsiteX17" fmla="*/ 2675509 w 3133471"/>
              <a:gd name="connsiteY17" fmla="*/ 145555 h 152400"/>
              <a:gd name="connsiteX18" fmla="*/ 2675509 w 3133471"/>
              <a:gd name="connsiteY18" fmla="*/ 6921 h 152400"/>
              <a:gd name="connsiteX20" fmla="*/ 2419350 w 3133471"/>
              <a:gd name="connsiteY20" fmla="*/ 6921 h 152400"/>
              <a:gd name="connsiteX21" fmla="*/ 2419350 w 3133471"/>
              <a:gd name="connsiteY21" fmla="*/ 145555 h 152400"/>
              <a:gd name="connsiteX22" fmla="*/ 2524633 w 3133471"/>
              <a:gd name="connsiteY22" fmla="*/ 145555 h 152400"/>
              <a:gd name="connsiteX23" fmla="*/ 2524633 w 3133471"/>
              <a:gd name="connsiteY23" fmla="*/ 6921 h 152400"/>
              <a:gd name="connsiteX25" fmla="*/ 2268474 w 3133471"/>
              <a:gd name="connsiteY25" fmla="*/ 6921 h 152400"/>
              <a:gd name="connsiteX26" fmla="*/ 2268474 w 3133471"/>
              <a:gd name="connsiteY26" fmla="*/ 145555 h 152400"/>
              <a:gd name="connsiteX27" fmla="*/ 2373757 w 3133471"/>
              <a:gd name="connsiteY27" fmla="*/ 145555 h 152400"/>
              <a:gd name="connsiteX28" fmla="*/ 2373757 w 3133471"/>
              <a:gd name="connsiteY28" fmla="*/ 6921 h 152400"/>
              <a:gd name="connsiteX30" fmla="*/ 2117598 w 3133471"/>
              <a:gd name="connsiteY30" fmla="*/ 6921 h 152400"/>
              <a:gd name="connsiteX31" fmla="*/ 2117598 w 3133471"/>
              <a:gd name="connsiteY31" fmla="*/ 145555 h 152400"/>
              <a:gd name="connsiteX32" fmla="*/ 2222881 w 3133471"/>
              <a:gd name="connsiteY32" fmla="*/ 145555 h 152400"/>
              <a:gd name="connsiteX33" fmla="*/ 2222881 w 3133471"/>
              <a:gd name="connsiteY33" fmla="*/ 6921 h 152400"/>
              <a:gd name="connsiteX35" fmla="*/ 1966722 w 3133471"/>
              <a:gd name="connsiteY35" fmla="*/ 6921 h 152400"/>
              <a:gd name="connsiteX36" fmla="*/ 1966722 w 3133471"/>
              <a:gd name="connsiteY36" fmla="*/ 145555 h 152400"/>
              <a:gd name="connsiteX37" fmla="*/ 2072005 w 3133471"/>
              <a:gd name="connsiteY37" fmla="*/ 145555 h 152400"/>
              <a:gd name="connsiteX38" fmla="*/ 2072005 w 3133471"/>
              <a:gd name="connsiteY38" fmla="*/ 6921 h 152400"/>
              <a:gd name="connsiteX40" fmla="*/ 1815846 w 3133471"/>
              <a:gd name="connsiteY40" fmla="*/ 6921 h 152400"/>
              <a:gd name="connsiteX41" fmla="*/ 1815846 w 3133471"/>
              <a:gd name="connsiteY41" fmla="*/ 145555 h 152400"/>
              <a:gd name="connsiteX42" fmla="*/ 1921129 w 3133471"/>
              <a:gd name="connsiteY42" fmla="*/ 145555 h 152400"/>
              <a:gd name="connsiteX43" fmla="*/ 1921129 w 3133471"/>
              <a:gd name="connsiteY43" fmla="*/ 6921 h 152400"/>
              <a:gd name="connsiteX45" fmla="*/ 1664970 w 3133471"/>
              <a:gd name="connsiteY45" fmla="*/ 6921 h 152400"/>
              <a:gd name="connsiteX46" fmla="*/ 1664970 w 3133471"/>
              <a:gd name="connsiteY46" fmla="*/ 145555 h 152400"/>
              <a:gd name="connsiteX47" fmla="*/ 1770253 w 3133471"/>
              <a:gd name="connsiteY47" fmla="*/ 145555 h 152400"/>
              <a:gd name="connsiteX48" fmla="*/ 1770253 w 3133471"/>
              <a:gd name="connsiteY48" fmla="*/ 6921 h 152400"/>
              <a:gd name="connsiteX50" fmla="*/ 1514094 w 3133471"/>
              <a:gd name="connsiteY50" fmla="*/ 6921 h 152400"/>
              <a:gd name="connsiteX51" fmla="*/ 1514094 w 3133471"/>
              <a:gd name="connsiteY51" fmla="*/ 145555 h 152400"/>
              <a:gd name="connsiteX52" fmla="*/ 1619377 w 3133471"/>
              <a:gd name="connsiteY52" fmla="*/ 145555 h 152400"/>
              <a:gd name="connsiteX53" fmla="*/ 1619377 w 3133471"/>
              <a:gd name="connsiteY53" fmla="*/ 6921 h 152400"/>
              <a:gd name="connsiteX55" fmla="*/ 1364742 w 3133471"/>
              <a:gd name="connsiteY55" fmla="*/ 6921 h 152400"/>
              <a:gd name="connsiteX56" fmla="*/ 1364742 w 3133471"/>
              <a:gd name="connsiteY56" fmla="*/ 145555 h 152400"/>
              <a:gd name="connsiteX57" fmla="*/ 1470025 w 3133471"/>
              <a:gd name="connsiteY57" fmla="*/ 145555 h 152400"/>
              <a:gd name="connsiteX58" fmla="*/ 1470025 w 3133471"/>
              <a:gd name="connsiteY58" fmla="*/ 6921 h 152400"/>
              <a:gd name="connsiteX60" fmla="*/ 1213866 w 3133471"/>
              <a:gd name="connsiteY60" fmla="*/ 6921 h 152400"/>
              <a:gd name="connsiteX61" fmla="*/ 1213866 w 3133471"/>
              <a:gd name="connsiteY61" fmla="*/ 145555 h 152400"/>
              <a:gd name="connsiteX62" fmla="*/ 1319149 w 3133471"/>
              <a:gd name="connsiteY62" fmla="*/ 145555 h 152400"/>
              <a:gd name="connsiteX63" fmla="*/ 1319149 w 3133471"/>
              <a:gd name="connsiteY63" fmla="*/ 6921 h 152400"/>
              <a:gd name="connsiteX65" fmla="*/ 1062990 w 3133471"/>
              <a:gd name="connsiteY65" fmla="*/ 6921 h 152400"/>
              <a:gd name="connsiteX66" fmla="*/ 1062990 w 3133471"/>
              <a:gd name="connsiteY66" fmla="*/ 145555 h 152400"/>
              <a:gd name="connsiteX67" fmla="*/ 1168273 w 3133471"/>
              <a:gd name="connsiteY67" fmla="*/ 145555 h 152400"/>
              <a:gd name="connsiteX68" fmla="*/ 1168273 w 3133471"/>
              <a:gd name="connsiteY68" fmla="*/ 6921 h 152400"/>
              <a:gd name="connsiteX70" fmla="*/ 912114 w 3133471"/>
              <a:gd name="connsiteY70" fmla="*/ 6921 h 152400"/>
              <a:gd name="connsiteX71" fmla="*/ 912114 w 3133471"/>
              <a:gd name="connsiteY71" fmla="*/ 145555 h 152400"/>
              <a:gd name="connsiteX72" fmla="*/ 1017397 w 3133471"/>
              <a:gd name="connsiteY72" fmla="*/ 145555 h 152400"/>
              <a:gd name="connsiteX73" fmla="*/ 1017397 w 3133471"/>
              <a:gd name="connsiteY73" fmla="*/ 6921 h 152400"/>
              <a:gd name="connsiteX75" fmla="*/ 761238 w 3133471"/>
              <a:gd name="connsiteY75" fmla="*/ 6921 h 152400"/>
              <a:gd name="connsiteX76" fmla="*/ 761238 w 3133471"/>
              <a:gd name="connsiteY76" fmla="*/ 145555 h 152400"/>
              <a:gd name="connsiteX77" fmla="*/ 866521 w 3133471"/>
              <a:gd name="connsiteY77" fmla="*/ 145555 h 152400"/>
              <a:gd name="connsiteX78" fmla="*/ 866521 w 3133471"/>
              <a:gd name="connsiteY78" fmla="*/ 6921 h 152400"/>
              <a:gd name="connsiteX80" fmla="*/ 610362 w 3133471"/>
              <a:gd name="connsiteY80" fmla="*/ 6921 h 152400"/>
              <a:gd name="connsiteX81" fmla="*/ 610362 w 3133471"/>
              <a:gd name="connsiteY81" fmla="*/ 145555 h 152400"/>
              <a:gd name="connsiteX82" fmla="*/ 715645 w 3133471"/>
              <a:gd name="connsiteY82" fmla="*/ 145555 h 152400"/>
              <a:gd name="connsiteX83" fmla="*/ 715645 w 3133471"/>
              <a:gd name="connsiteY83" fmla="*/ 6921 h 152400"/>
              <a:gd name="connsiteX85" fmla="*/ 459486 w 3133471"/>
              <a:gd name="connsiteY85" fmla="*/ 6921 h 152400"/>
              <a:gd name="connsiteX86" fmla="*/ 459486 w 3133471"/>
              <a:gd name="connsiteY86" fmla="*/ 145555 h 152400"/>
              <a:gd name="connsiteX87" fmla="*/ 564769 w 3133471"/>
              <a:gd name="connsiteY87" fmla="*/ 145555 h 152400"/>
              <a:gd name="connsiteX88" fmla="*/ 564769 w 3133471"/>
              <a:gd name="connsiteY88" fmla="*/ 6921 h 152400"/>
              <a:gd name="connsiteX90" fmla="*/ 308610 w 3133471"/>
              <a:gd name="connsiteY90" fmla="*/ 6921 h 152400"/>
              <a:gd name="connsiteX91" fmla="*/ 308610 w 3133471"/>
              <a:gd name="connsiteY91" fmla="*/ 145555 h 152400"/>
              <a:gd name="connsiteX92" fmla="*/ 413893 w 3133471"/>
              <a:gd name="connsiteY92" fmla="*/ 145555 h 152400"/>
              <a:gd name="connsiteX93" fmla="*/ 413893 w 3133471"/>
              <a:gd name="connsiteY93" fmla="*/ 6921 h 152400"/>
              <a:gd name="connsiteX95" fmla="*/ 157734 w 3133471"/>
              <a:gd name="connsiteY95" fmla="*/ 6921 h 152400"/>
              <a:gd name="connsiteX96" fmla="*/ 157734 w 3133471"/>
              <a:gd name="connsiteY96" fmla="*/ 145555 h 152400"/>
              <a:gd name="connsiteX97" fmla="*/ 263017 w 3133471"/>
              <a:gd name="connsiteY97" fmla="*/ 145555 h 152400"/>
              <a:gd name="connsiteX98" fmla="*/ 263017 w 3133471"/>
              <a:gd name="connsiteY98" fmla="*/ 6921 h 152400"/>
              <a:gd name="connsiteX100" fmla="*/ 6858 w 3133471"/>
              <a:gd name="connsiteY100" fmla="*/ 6921 h 152400"/>
              <a:gd name="connsiteX101" fmla="*/ 6858 w 3133471"/>
              <a:gd name="connsiteY101" fmla="*/ 145555 h 152400"/>
              <a:gd name="connsiteX102" fmla="*/ 112141 w 3133471"/>
              <a:gd name="connsiteY102" fmla="*/ 145555 h 152400"/>
              <a:gd name="connsiteX103" fmla="*/ 112141 w 3133471"/>
              <a:gd name="connsiteY103" fmla="*/ 6921 h 152400"/>
              <a:gd name="connsiteX105" fmla="*/ 3014472 w 3133471"/>
              <a:gd name="connsiteY105" fmla="*/ 0 h 152400"/>
              <a:gd name="connsiteX106" fmla="*/ 3133471 w 3133471"/>
              <a:gd name="connsiteY106" fmla="*/ 0 h 152400"/>
              <a:gd name="connsiteX107" fmla="*/ 3133471 w 3133471"/>
              <a:gd name="connsiteY107" fmla="*/ 152400 h 152400"/>
              <a:gd name="connsiteX108" fmla="*/ 3014472 w 3133471"/>
              <a:gd name="connsiteY108" fmla="*/ 152400 h 152400"/>
              <a:gd name="connsiteX110" fmla="*/ 2865120 w 3133471"/>
              <a:gd name="connsiteY110" fmla="*/ 0 h 152400"/>
              <a:gd name="connsiteX111" fmla="*/ 2984119 w 3133471"/>
              <a:gd name="connsiteY111" fmla="*/ 0 h 152400"/>
              <a:gd name="connsiteX112" fmla="*/ 2984119 w 3133471"/>
              <a:gd name="connsiteY112" fmla="*/ 152400 h 152400"/>
              <a:gd name="connsiteX113" fmla="*/ 2865120 w 3133471"/>
              <a:gd name="connsiteY113" fmla="*/ 152400 h 152400"/>
              <a:gd name="connsiteX115" fmla="*/ 2714244 w 3133471"/>
              <a:gd name="connsiteY115" fmla="*/ 0 h 152400"/>
              <a:gd name="connsiteX116" fmla="*/ 2833243 w 3133471"/>
              <a:gd name="connsiteY116" fmla="*/ 0 h 152400"/>
              <a:gd name="connsiteX117" fmla="*/ 2833243 w 3133471"/>
              <a:gd name="connsiteY117" fmla="*/ 152400 h 152400"/>
              <a:gd name="connsiteX118" fmla="*/ 2714244 w 3133471"/>
              <a:gd name="connsiteY118" fmla="*/ 152400 h 152400"/>
              <a:gd name="connsiteX120" fmla="*/ 2563368 w 3133471"/>
              <a:gd name="connsiteY120" fmla="*/ 0 h 152400"/>
              <a:gd name="connsiteX121" fmla="*/ 2682367 w 3133471"/>
              <a:gd name="connsiteY121" fmla="*/ 0 h 152400"/>
              <a:gd name="connsiteX122" fmla="*/ 2682367 w 3133471"/>
              <a:gd name="connsiteY122" fmla="*/ 152400 h 152400"/>
              <a:gd name="connsiteX123" fmla="*/ 2563368 w 3133471"/>
              <a:gd name="connsiteY123" fmla="*/ 152400 h 152400"/>
              <a:gd name="connsiteX125" fmla="*/ 2412492 w 3133471"/>
              <a:gd name="connsiteY125" fmla="*/ 0 h 152400"/>
              <a:gd name="connsiteX126" fmla="*/ 2531491 w 3133471"/>
              <a:gd name="connsiteY126" fmla="*/ 0 h 152400"/>
              <a:gd name="connsiteX127" fmla="*/ 2531491 w 3133471"/>
              <a:gd name="connsiteY127" fmla="*/ 152400 h 152400"/>
              <a:gd name="connsiteX128" fmla="*/ 2412492 w 3133471"/>
              <a:gd name="connsiteY128" fmla="*/ 152400 h 152400"/>
              <a:gd name="connsiteX130" fmla="*/ 2261616 w 3133471"/>
              <a:gd name="connsiteY130" fmla="*/ 0 h 152400"/>
              <a:gd name="connsiteX131" fmla="*/ 2380615 w 3133471"/>
              <a:gd name="connsiteY131" fmla="*/ 0 h 152400"/>
              <a:gd name="connsiteX132" fmla="*/ 2380615 w 3133471"/>
              <a:gd name="connsiteY132" fmla="*/ 152400 h 152400"/>
              <a:gd name="connsiteX133" fmla="*/ 2261616 w 3133471"/>
              <a:gd name="connsiteY133" fmla="*/ 152400 h 152400"/>
              <a:gd name="connsiteX135" fmla="*/ 2110740 w 3133471"/>
              <a:gd name="connsiteY135" fmla="*/ 0 h 152400"/>
              <a:gd name="connsiteX136" fmla="*/ 2229739 w 3133471"/>
              <a:gd name="connsiteY136" fmla="*/ 0 h 152400"/>
              <a:gd name="connsiteX137" fmla="*/ 2229739 w 3133471"/>
              <a:gd name="connsiteY137" fmla="*/ 152400 h 152400"/>
              <a:gd name="connsiteX138" fmla="*/ 2110740 w 3133471"/>
              <a:gd name="connsiteY138" fmla="*/ 152400 h 152400"/>
              <a:gd name="connsiteX140" fmla="*/ 1959864 w 3133471"/>
              <a:gd name="connsiteY140" fmla="*/ 0 h 152400"/>
              <a:gd name="connsiteX141" fmla="*/ 2078863 w 3133471"/>
              <a:gd name="connsiteY141" fmla="*/ 0 h 152400"/>
              <a:gd name="connsiteX142" fmla="*/ 2078863 w 3133471"/>
              <a:gd name="connsiteY142" fmla="*/ 152400 h 152400"/>
              <a:gd name="connsiteX143" fmla="*/ 1959864 w 3133471"/>
              <a:gd name="connsiteY143" fmla="*/ 152400 h 152400"/>
              <a:gd name="connsiteX145" fmla="*/ 1808988 w 3133471"/>
              <a:gd name="connsiteY145" fmla="*/ 0 h 152400"/>
              <a:gd name="connsiteX146" fmla="*/ 1927987 w 3133471"/>
              <a:gd name="connsiteY146" fmla="*/ 0 h 152400"/>
              <a:gd name="connsiteX147" fmla="*/ 1927987 w 3133471"/>
              <a:gd name="connsiteY147" fmla="*/ 152400 h 152400"/>
              <a:gd name="connsiteX148" fmla="*/ 1808988 w 3133471"/>
              <a:gd name="connsiteY148" fmla="*/ 152400 h 152400"/>
              <a:gd name="connsiteX150" fmla="*/ 1658112 w 3133471"/>
              <a:gd name="connsiteY150" fmla="*/ 0 h 152400"/>
              <a:gd name="connsiteX151" fmla="*/ 1777111 w 3133471"/>
              <a:gd name="connsiteY151" fmla="*/ 0 h 152400"/>
              <a:gd name="connsiteX152" fmla="*/ 1777111 w 3133471"/>
              <a:gd name="connsiteY152" fmla="*/ 152400 h 152400"/>
              <a:gd name="connsiteX153" fmla="*/ 1658112 w 3133471"/>
              <a:gd name="connsiteY153" fmla="*/ 152400 h 152400"/>
              <a:gd name="connsiteX155" fmla="*/ 1507236 w 3133471"/>
              <a:gd name="connsiteY155" fmla="*/ 0 h 152400"/>
              <a:gd name="connsiteX156" fmla="*/ 1626235 w 3133471"/>
              <a:gd name="connsiteY156" fmla="*/ 0 h 152400"/>
              <a:gd name="connsiteX157" fmla="*/ 1626235 w 3133471"/>
              <a:gd name="connsiteY157" fmla="*/ 152400 h 152400"/>
              <a:gd name="connsiteX158" fmla="*/ 1507236 w 3133471"/>
              <a:gd name="connsiteY158" fmla="*/ 152400 h 152400"/>
              <a:gd name="connsiteX160" fmla="*/ 1357884 w 3133471"/>
              <a:gd name="connsiteY160" fmla="*/ 0 h 152400"/>
              <a:gd name="connsiteX161" fmla="*/ 1476883 w 3133471"/>
              <a:gd name="connsiteY161" fmla="*/ 0 h 152400"/>
              <a:gd name="connsiteX162" fmla="*/ 1476883 w 3133471"/>
              <a:gd name="connsiteY162" fmla="*/ 152400 h 152400"/>
              <a:gd name="connsiteX163" fmla="*/ 1357884 w 3133471"/>
              <a:gd name="connsiteY163" fmla="*/ 152400 h 152400"/>
              <a:gd name="connsiteX165" fmla="*/ 1207008 w 3133471"/>
              <a:gd name="connsiteY165" fmla="*/ 0 h 152400"/>
              <a:gd name="connsiteX166" fmla="*/ 1326007 w 3133471"/>
              <a:gd name="connsiteY166" fmla="*/ 0 h 152400"/>
              <a:gd name="connsiteX167" fmla="*/ 1326007 w 3133471"/>
              <a:gd name="connsiteY167" fmla="*/ 152400 h 152400"/>
              <a:gd name="connsiteX168" fmla="*/ 1207008 w 3133471"/>
              <a:gd name="connsiteY168" fmla="*/ 152400 h 152400"/>
              <a:gd name="connsiteX170" fmla="*/ 1056132 w 3133471"/>
              <a:gd name="connsiteY170" fmla="*/ 0 h 152400"/>
              <a:gd name="connsiteX171" fmla="*/ 1175131 w 3133471"/>
              <a:gd name="connsiteY171" fmla="*/ 0 h 152400"/>
              <a:gd name="connsiteX172" fmla="*/ 1175131 w 3133471"/>
              <a:gd name="connsiteY172" fmla="*/ 152400 h 152400"/>
              <a:gd name="connsiteX173" fmla="*/ 1056132 w 3133471"/>
              <a:gd name="connsiteY173" fmla="*/ 152400 h 152400"/>
              <a:gd name="connsiteX175" fmla="*/ 905256 w 3133471"/>
              <a:gd name="connsiteY175" fmla="*/ 0 h 152400"/>
              <a:gd name="connsiteX176" fmla="*/ 1024255 w 3133471"/>
              <a:gd name="connsiteY176" fmla="*/ 0 h 152400"/>
              <a:gd name="connsiteX177" fmla="*/ 1024255 w 3133471"/>
              <a:gd name="connsiteY177" fmla="*/ 152400 h 152400"/>
              <a:gd name="connsiteX178" fmla="*/ 905256 w 3133471"/>
              <a:gd name="connsiteY178" fmla="*/ 152400 h 152400"/>
              <a:gd name="connsiteX180" fmla="*/ 754380 w 3133471"/>
              <a:gd name="connsiteY180" fmla="*/ 0 h 152400"/>
              <a:gd name="connsiteX181" fmla="*/ 873379 w 3133471"/>
              <a:gd name="connsiteY181" fmla="*/ 0 h 152400"/>
              <a:gd name="connsiteX182" fmla="*/ 873379 w 3133471"/>
              <a:gd name="connsiteY182" fmla="*/ 152400 h 152400"/>
              <a:gd name="connsiteX183" fmla="*/ 754380 w 3133471"/>
              <a:gd name="connsiteY183" fmla="*/ 152400 h 152400"/>
              <a:gd name="connsiteX185" fmla="*/ 603504 w 3133471"/>
              <a:gd name="connsiteY185" fmla="*/ 0 h 152400"/>
              <a:gd name="connsiteX186" fmla="*/ 722503 w 3133471"/>
              <a:gd name="connsiteY186" fmla="*/ 0 h 152400"/>
              <a:gd name="connsiteX187" fmla="*/ 722503 w 3133471"/>
              <a:gd name="connsiteY187" fmla="*/ 152400 h 152400"/>
              <a:gd name="connsiteX188" fmla="*/ 603504 w 3133471"/>
              <a:gd name="connsiteY188" fmla="*/ 152400 h 152400"/>
              <a:gd name="connsiteX190" fmla="*/ 452628 w 3133471"/>
              <a:gd name="connsiteY190" fmla="*/ 0 h 152400"/>
              <a:gd name="connsiteX191" fmla="*/ 571627 w 3133471"/>
              <a:gd name="connsiteY191" fmla="*/ 0 h 152400"/>
              <a:gd name="connsiteX192" fmla="*/ 571627 w 3133471"/>
              <a:gd name="connsiteY192" fmla="*/ 152400 h 152400"/>
              <a:gd name="connsiteX193" fmla="*/ 452628 w 3133471"/>
              <a:gd name="connsiteY193" fmla="*/ 152400 h 152400"/>
              <a:gd name="connsiteX195" fmla="*/ 301752 w 3133471"/>
              <a:gd name="connsiteY195" fmla="*/ 0 h 152400"/>
              <a:gd name="connsiteX196" fmla="*/ 420751 w 3133471"/>
              <a:gd name="connsiteY196" fmla="*/ 0 h 152400"/>
              <a:gd name="connsiteX197" fmla="*/ 420751 w 3133471"/>
              <a:gd name="connsiteY197" fmla="*/ 152400 h 152400"/>
              <a:gd name="connsiteX198" fmla="*/ 301752 w 3133471"/>
              <a:gd name="connsiteY198" fmla="*/ 152400 h 152400"/>
              <a:gd name="connsiteX200" fmla="*/ 150876 w 3133471"/>
              <a:gd name="connsiteY200" fmla="*/ 0 h 152400"/>
              <a:gd name="connsiteX201" fmla="*/ 269875 w 3133471"/>
              <a:gd name="connsiteY201" fmla="*/ 0 h 152400"/>
              <a:gd name="connsiteX202" fmla="*/ 269875 w 3133471"/>
              <a:gd name="connsiteY202" fmla="*/ 152400 h 152400"/>
              <a:gd name="connsiteX203" fmla="*/ 150876 w 3133471"/>
              <a:gd name="connsiteY203" fmla="*/ 152400 h 152400"/>
              <a:gd name="connsiteX205" fmla="*/ 0 w 3133471"/>
              <a:gd name="connsiteY205" fmla="*/ 0 h 152400"/>
              <a:gd name="connsiteX206" fmla="*/ 118999 w 3133471"/>
              <a:gd name="connsiteY206" fmla="*/ 0 h 152400"/>
              <a:gd name="connsiteX207" fmla="*/ 118999 w 3133471"/>
              <a:gd name="connsiteY207" fmla="*/ 152400 h 152400"/>
              <a:gd name="connsiteX208" fmla="*/ 0 w 3133471"/>
              <a:gd name="connsiteY20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</a:cxnLst>
            <a:rect l="l" t="t" r="r" b="b"/>
            <a:pathLst>
              <a:path w="3133471" h="152400">
                <a:moveTo>
                  <a:pt x="3021330" y="6921"/>
                </a:moveTo>
                <a:lnTo>
                  <a:pt x="3021330" y="145555"/>
                </a:lnTo>
                <a:lnTo>
                  <a:pt x="3126613" y="145555"/>
                </a:lnTo>
                <a:lnTo>
                  <a:pt x="3126613" y="6921"/>
                </a:lnTo>
                <a:moveTo>
                  <a:pt x="2871978" y="6921"/>
                </a:moveTo>
                <a:lnTo>
                  <a:pt x="2871978" y="145555"/>
                </a:lnTo>
                <a:lnTo>
                  <a:pt x="2977261" y="145555"/>
                </a:lnTo>
                <a:lnTo>
                  <a:pt x="2977261" y="6921"/>
                </a:lnTo>
                <a:moveTo>
                  <a:pt x="2721102" y="6921"/>
                </a:moveTo>
                <a:lnTo>
                  <a:pt x="2721102" y="145555"/>
                </a:lnTo>
                <a:lnTo>
                  <a:pt x="2826385" y="145555"/>
                </a:lnTo>
                <a:lnTo>
                  <a:pt x="2826385" y="6921"/>
                </a:lnTo>
                <a:moveTo>
                  <a:pt x="2570226" y="6921"/>
                </a:moveTo>
                <a:lnTo>
                  <a:pt x="2570226" y="145555"/>
                </a:lnTo>
                <a:lnTo>
                  <a:pt x="2675509" y="145555"/>
                </a:lnTo>
                <a:lnTo>
                  <a:pt x="2675509" y="6921"/>
                </a:lnTo>
                <a:moveTo>
                  <a:pt x="2419350" y="6921"/>
                </a:moveTo>
                <a:lnTo>
                  <a:pt x="2419350" y="145555"/>
                </a:lnTo>
                <a:lnTo>
                  <a:pt x="2524633" y="145555"/>
                </a:lnTo>
                <a:lnTo>
                  <a:pt x="2524633" y="6921"/>
                </a:lnTo>
                <a:moveTo>
                  <a:pt x="2268474" y="6921"/>
                </a:moveTo>
                <a:lnTo>
                  <a:pt x="2268474" y="145555"/>
                </a:lnTo>
                <a:lnTo>
                  <a:pt x="2373757" y="145555"/>
                </a:lnTo>
                <a:lnTo>
                  <a:pt x="2373757" y="6921"/>
                </a:lnTo>
                <a:moveTo>
                  <a:pt x="2117598" y="6921"/>
                </a:moveTo>
                <a:lnTo>
                  <a:pt x="2117598" y="145555"/>
                </a:lnTo>
                <a:lnTo>
                  <a:pt x="2222881" y="145555"/>
                </a:lnTo>
                <a:lnTo>
                  <a:pt x="2222881" y="6921"/>
                </a:lnTo>
                <a:moveTo>
                  <a:pt x="1966722" y="6921"/>
                </a:moveTo>
                <a:lnTo>
                  <a:pt x="1966722" y="145555"/>
                </a:lnTo>
                <a:lnTo>
                  <a:pt x="2072005" y="145555"/>
                </a:lnTo>
                <a:lnTo>
                  <a:pt x="2072005" y="6921"/>
                </a:lnTo>
                <a:moveTo>
                  <a:pt x="1815846" y="6921"/>
                </a:moveTo>
                <a:lnTo>
                  <a:pt x="1815846" y="145555"/>
                </a:lnTo>
                <a:lnTo>
                  <a:pt x="1921129" y="145555"/>
                </a:lnTo>
                <a:lnTo>
                  <a:pt x="1921129" y="6921"/>
                </a:lnTo>
                <a:moveTo>
                  <a:pt x="1664970" y="6921"/>
                </a:moveTo>
                <a:lnTo>
                  <a:pt x="1664970" y="145555"/>
                </a:lnTo>
                <a:lnTo>
                  <a:pt x="1770253" y="145555"/>
                </a:lnTo>
                <a:lnTo>
                  <a:pt x="1770253" y="6921"/>
                </a:lnTo>
                <a:moveTo>
                  <a:pt x="1514094" y="6921"/>
                </a:moveTo>
                <a:lnTo>
                  <a:pt x="1514094" y="145555"/>
                </a:lnTo>
                <a:lnTo>
                  <a:pt x="1619377" y="145555"/>
                </a:lnTo>
                <a:lnTo>
                  <a:pt x="1619377" y="6921"/>
                </a:lnTo>
                <a:moveTo>
                  <a:pt x="1364742" y="6921"/>
                </a:moveTo>
                <a:lnTo>
                  <a:pt x="1364742" y="145555"/>
                </a:lnTo>
                <a:lnTo>
                  <a:pt x="1470025" y="145555"/>
                </a:lnTo>
                <a:lnTo>
                  <a:pt x="1470025" y="6921"/>
                </a:lnTo>
                <a:moveTo>
                  <a:pt x="1213866" y="6921"/>
                </a:moveTo>
                <a:lnTo>
                  <a:pt x="1213866" y="145555"/>
                </a:lnTo>
                <a:lnTo>
                  <a:pt x="1319149" y="145555"/>
                </a:lnTo>
                <a:lnTo>
                  <a:pt x="1319149" y="6921"/>
                </a:lnTo>
                <a:moveTo>
                  <a:pt x="1062990" y="6921"/>
                </a:moveTo>
                <a:lnTo>
                  <a:pt x="1062990" y="145555"/>
                </a:lnTo>
                <a:lnTo>
                  <a:pt x="1168273" y="145555"/>
                </a:lnTo>
                <a:lnTo>
                  <a:pt x="1168273" y="6921"/>
                </a:lnTo>
                <a:moveTo>
                  <a:pt x="912114" y="6921"/>
                </a:moveTo>
                <a:lnTo>
                  <a:pt x="912114" y="145555"/>
                </a:lnTo>
                <a:lnTo>
                  <a:pt x="1017397" y="145555"/>
                </a:lnTo>
                <a:lnTo>
                  <a:pt x="1017397" y="6921"/>
                </a:lnTo>
                <a:moveTo>
                  <a:pt x="761238" y="6921"/>
                </a:moveTo>
                <a:lnTo>
                  <a:pt x="761238" y="145555"/>
                </a:lnTo>
                <a:lnTo>
                  <a:pt x="866521" y="145555"/>
                </a:lnTo>
                <a:lnTo>
                  <a:pt x="866521" y="6921"/>
                </a:lnTo>
                <a:moveTo>
                  <a:pt x="610362" y="6921"/>
                </a:moveTo>
                <a:lnTo>
                  <a:pt x="610362" y="145555"/>
                </a:lnTo>
                <a:lnTo>
                  <a:pt x="715645" y="145555"/>
                </a:lnTo>
                <a:lnTo>
                  <a:pt x="715645" y="6921"/>
                </a:lnTo>
                <a:moveTo>
                  <a:pt x="459486" y="6921"/>
                </a:moveTo>
                <a:lnTo>
                  <a:pt x="459486" y="145555"/>
                </a:lnTo>
                <a:lnTo>
                  <a:pt x="564769" y="145555"/>
                </a:lnTo>
                <a:lnTo>
                  <a:pt x="564769" y="6921"/>
                </a:lnTo>
                <a:moveTo>
                  <a:pt x="308610" y="6921"/>
                </a:moveTo>
                <a:lnTo>
                  <a:pt x="308610" y="145555"/>
                </a:lnTo>
                <a:lnTo>
                  <a:pt x="413893" y="145555"/>
                </a:lnTo>
                <a:lnTo>
                  <a:pt x="413893" y="6921"/>
                </a:lnTo>
                <a:moveTo>
                  <a:pt x="157734" y="6921"/>
                </a:moveTo>
                <a:lnTo>
                  <a:pt x="157734" y="145555"/>
                </a:lnTo>
                <a:lnTo>
                  <a:pt x="263017" y="145555"/>
                </a:lnTo>
                <a:lnTo>
                  <a:pt x="263017" y="6921"/>
                </a:lnTo>
                <a:moveTo>
                  <a:pt x="6858" y="6921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1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5120" y="0"/>
                </a:moveTo>
                <a:lnTo>
                  <a:pt x="2984119" y="0"/>
                </a:lnTo>
                <a:lnTo>
                  <a:pt x="2984119" y="152400"/>
                </a:lnTo>
                <a:lnTo>
                  <a:pt x="2865120" y="152400"/>
                </a:lnTo>
                <a:moveTo>
                  <a:pt x="2714244" y="0"/>
                </a:moveTo>
                <a:lnTo>
                  <a:pt x="2833243" y="0"/>
                </a:lnTo>
                <a:lnTo>
                  <a:pt x="2833243" y="152400"/>
                </a:lnTo>
                <a:lnTo>
                  <a:pt x="2714244" y="152400"/>
                </a:lnTo>
                <a:moveTo>
                  <a:pt x="2563368" y="0"/>
                </a:moveTo>
                <a:lnTo>
                  <a:pt x="2682367" y="0"/>
                </a:lnTo>
                <a:lnTo>
                  <a:pt x="2682367" y="152400"/>
                </a:lnTo>
                <a:lnTo>
                  <a:pt x="2563368" y="152400"/>
                </a:lnTo>
                <a:moveTo>
                  <a:pt x="2412492" y="0"/>
                </a:moveTo>
                <a:lnTo>
                  <a:pt x="2531491" y="0"/>
                </a:lnTo>
                <a:lnTo>
                  <a:pt x="2531491" y="152400"/>
                </a:lnTo>
                <a:lnTo>
                  <a:pt x="2412492" y="152400"/>
                </a:lnTo>
                <a:moveTo>
                  <a:pt x="2261616" y="0"/>
                </a:moveTo>
                <a:lnTo>
                  <a:pt x="2380615" y="0"/>
                </a:lnTo>
                <a:lnTo>
                  <a:pt x="2380615" y="152400"/>
                </a:lnTo>
                <a:lnTo>
                  <a:pt x="2261616" y="152400"/>
                </a:lnTo>
                <a:moveTo>
                  <a:pt x="2110740" y="0"/>
                </a:moveTo>
                <a:lnTo>
                  <a:pt x="2229739" y="0"/>
                </a:lnTo>
                <a:lnTo>
                  <a:pt x="2229739" y="152400"/>
                </a:lnTo>
                <a:lnTo>
                  <a:pt x="2110740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10180514"/>
            <a:ext cx="140513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Date de naissance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5123434" y="10174554"/>
            <a:ext cx="1447927" cy="152400"/>
          </a:xfrm>
          <a:custGeom>
            <a:avLst/>
            <a:gdLst>
              <a:gd name="connsiteX0" fmla="*/ 813181 w 1447927"/>
              <a:gd name="connsiteY0" fmla="*/ 12052 h 152400"/>
              <a:gd name="connsiteX1" fmla="*/ 824611 w 1447927"/>
              <a:gd name="connsiteY1" fmla="*/ 12052 h 152400"/>
              <a:gd name="connsiteX2" fmla="*/ 770890 w 1447927"/>
              <a:gd name="connsiteY2" fmla="*/ 150546 h 152400"/>
              <a:gd name="connsiteX3" fmla="*/ 759206 w 1447927"/>
              <a:gd name="connsiteY3" fmla="*/ 150546 h 152400"/>
              <a:gd name="connsiteX5" fmla="*/ 374269 w 1447927"/>
              <a:gd name="connsiteY5" fmla="*/ 12052 h 152400"/>
              <a:gd name="connsiteX6" fmla="*/ 385699 w 1447927"/>
              <a:gd name="connsiteY6" fmla="*/ 12052 h 152400"/>
              <a:gd name="connsiteX7" fmla="*/ 331978 w 1447927"/>
              <a:gd name="connsiteY7" fmla="*/ 150546 h 152400"/>
              <a:gd name="connsiteX8" fmla="*/ 320294 w 1447927"/>
              <a:gd name="connsiteY8" fmla="*/ 150546 h 152400"/>
              <a:gd name="connsiteX10" fmla="*/ 1335786 w 1447927"/>
              <a:gd name="connsiteY10" fmla="*/ 6921 h 152400"/>
              <a:gd name="connsiteX11" fmla="*/ 1335786 w 1447927"/>
              <a:gd name="connsiteY11" fmla="*/ 145555 h 152400"/>
              <a:gd name="connsiteX12" fmla="*/ 1441069 w 1447927"/>
              <a:gd name="connsiteY12" fmla="*/ 145555 h 152400"/>
              <a:gd name="connsiteX13" fmla="*/ 1441069 w 1447927"/>
              <a:gd name="connsiteY13" fmla="*/ 6921 h 152400"/>
              <a:gd name="connsiteX15" fmla="*/ 1184910 w 1447927"/>
              <a:gd name="connsiteY15" fmla="*/ 6921 h 152400"/>
              <a:gd name="connsiteX16" fmla="*/ 1184910 w 1447927"/>
              <a:gd name="connsiteY16" fmla="*/ 145555 h 152400"/>
              <a:gd name="connsiteX17" fmla="*/ 1290193 w 1447927"/>
              <a:gd name="connsiteY17" fmla="*/ 145555 h 152400"/>
              <a:gd name="connsiteX18" fmla="*/ 1290193 w 1447927"/>
              <a:gd name="connsiteY18" fmla="*/ 6921 h 152400"/>
              <a:gd name="connsiteX20" fmla="*/ 1034034 w 1447927"/>
              <a:gd name="connsiteY20" fmla="*/ 6921 h 152400"/>
              <a:gd name="connsiteX21" fmla="*/ 1034034 w 1447927"/>
              <a:gd name="connsiteY21" fmla="*/ 145555 h 152400"/>
              <a:gd name="connsiteX22" fmla="*/ 1139317 w 1447927"/>
              <a:gd name="connsiteY22" fmla="*/ 145555 h 152400"/>
              <a:gd name="connsiteX23" fmla="*/ 1139317 w 1447927"/>
              <a:gd name="connsiteY23" fmla="*/ 6921 h 152400"/>
              <a:gd name="connsiteX25" fmla="*/ 883158 w 1447927"/>
              <a:gd name="connsiteY25" fmla="*/ 6921 h 152400"/>
              <a:gd name="connsiteX26" fmla="*/ 883158 w 1447927"/>
              <a:gd name="connsiteY26" fmla="*/ 145555 h 152400"/>
              <a:gd name="connsiteX27" fmla="*/ 988441 w 1447927"/>
              <a:gd name="connsiteY27" fmla="*/ 145555 h 152400"/>
              <a:gd name="connsiteX28" fmla="*/ 988441 w 1447927"/>
              <a:gd name="connsiteY28" fmla="*/ 6921 h 152400"/>
              <a:gd name="connsiteX30" fmla="*/ 595122 w 1447927"/>
              <a:gd name="connsiteY30" fmla="*/ 6921 h 152400"/>
              <a:gd name="connsiteX31" fmla="*/ 595122 w 1447927"/>
              <a:gd name="connsiteY31" fmla="*/ 145555 h 152400"/>
              <a:gd name="connsiteX32" fmla="*/ 700405 w 1447927"/>
              <a:gd name="connsiteY32" fmla="*/ 145555 h 152400"/>
              <a:gd name="connsiteX33" fmla="*/ 700405 w 1447927"/>
              <a:gd name="connsiteY33" fmla="*/ 6921 h 152400"/>
              <a:gd name="connsiteX35" fmla="*/ 444246 w 1447927"/>
              <a:gd name="connsiteY35" fmla="*/ 6921 h 152400"/>
              <a:gd name="connsiteX36" fmla="*/ 444246 w 1447927"/>
              <a:gd name="connsiteY36" fmla="*/ 145555 h 152400"/>
              <a:gd name="connsiteX37" fmla="*/ 549529 w 1447927"/>
              <a:gd name="connsiteY37" fmla="*/ 145555 h 152400"/>
              <a:gd name="connsiteX38" fmla="*/ 549529 w 1447927"/>
              <a:gd name="connsiteY38" fmla="*/ 6921 h 152400"/>
              <a:gd name="connsiteX40" fmla="*/ 156210 w 1447927"/>
              <a:gd name="connsiteY40" fmla="*/ 6921 h 152400"/>
              <a:gd name="connsiteX41" fmla="*/ 156210 w 1447927"/>
              <a:gd name="connsiteY41" fmla="*/ 145555 h 152400"/>
              <a:gd name="connsiteX42" fmla="*/ 261493 w 1447927"/>
              <a:gd name="connsiteY42" fmla="*/ 145555 h 152400"/>
              <a:gd name="connsiteX43" fmla="*/ 261493 w 1447927"/>
              <a:gd name="connsiteY43" fmla="*/ 6921 h 152400"/>
              <a:gd name="connsiteX45" fmla="*/ 6858 w 1447927"/>
              <a:gd name="connsiteY45" fmla="*/ 6921 h 152400"/>
              <a:gd name="connsiteX46" fmla="*/ 6858 w 1447927"/>
              <a:gd name="connsiteY46" fmla="*/ 145555 h 152400"/>
              <a:gd name="connsiteX47" fmla="*/ 112141 w 1447927"/>
              <a:gd name="connsiteY47" fmla="*/ 145555 h 152400"/>
              <a:gd name="connsiteX48" fmla="*/ 112141 w 1447927"/>
              <a:gd name="connsiteY48" fmla="*/ 6921 h 152400"/>
              <a:gd name="connsiteX50" fmla="*/ 1328928 w 1447927"/>
              <a:gd name="connsiteY50" fmla="*/ 0 h 152400"/>
              <a:gd name="connsiteX51" fmla="*/ 1447927 w 1447927"/>
              <a:gd name="connsiteY51" fmla="*/ 0 h 152400"/>
              <a:gd name="connsiteX52" fmla="*/ 1447927 w 1447927"/>
              <a:gd name="connsiteY52" fmla="*/ 152400 h 152400"/>
              <a:gd name="connsiteX53" fmla="*/ 1328928 w 1447927"/>
              <a:gd name="connsiteY53" fmla="*/ 152400 h 152400"/>
              <a:gd name="connsiteX55" fmla="*/ 1178052 w 1447927"/>
              <a:gd name="connsiteY55" fmla="*/ 0 h 152400"/>
              <a:gd name="connsiteX56" fmla="*/ 1297051 w 1447927"/>
              <a:gd name="connsiteY56" fmla="*/ 0 h 152400"/>
              <a:gd name="connsiteX57" fmla="*/ 1297051 w 1447927"/>
              <a:gd name="connsiteY57" fmla="*/ 152400 h 152400"/>
              <a:gd name="connsiteX58" fmla="*/ 1178052 w 1447927"/>
              <a:gd name="connsiteY58" fmla="*/ 152400 h 152400"/>
              <a:gd name="connsiteX60" fmla="*/ 1027176 w 1447927"/>
              <a:gd name="connsiteY60" fmla="*/ 0 h 152400"/>
              <a:gd name="connsiteX61" fmla="*/ 1146175 w 1447927"/>
              <a:gd name="connsiteY61" fmla="*/ 0 h 152400"/>
              <a:gd name="connsiteX62" fmla="*/ 1146175 w 1447927"/>
              <a:gd name="connsiteY62" fmla="*/ 152400 h 152400"/>
              <a:gd name="connsiteX63" fmla="*/ 1027176 w 1447927"/>
              <a:gd name="connsiteY63" fmla="*/ 152400 h 152400"/>
              <a:gd name="connsiteX65" fmla="*/ 876300 w 1447927"/>
              <a:gd name="connsiteY65" fmla="*/ 0 h 152400"/>
              <a:gd name="connsiteX66" fmla="*/ 995299 w 1447927"/>
              <a:gd name="connsiteY66" fmla="*/ 0 h 152400"/>
              <a:gd name="connsiteX67" fmla="*/ 995299 w 1447927"/>
              <a:gd name="connsiteY67" fmla="*/ 152400 h 152400"/>
              <a:gd name="connsiteX68" fmla="*/ 876300 w 1447927"/>
              <a:gd name="connsiteY68" fmla="*/ 152400 h 152400"/>
              <a:gd name="connsiteX70" fmla="*/ 588264 w 1447927"/>
              <a:gd name="connsiteY70" fmla="*/ 0 h 152400"/>
              <a:gd name="connsiteX71" fmla="*/ 707263 w 1447927"/>
              <a:gd name="connsiteY71" fmla="*/ 0 h 152400"/>
              <a:gd name="connsiteX72" fmla="*/ 707263 w 1447927"/>
              <a:gd name="connsiteY72" fmla="*/ 152400 h 152400"/>
              <a:gd name="connsiteX73" fmla="*/ 588264 w 1447927"/>
              <a:gd name="connsiteY73" fmla="*/ 152400 h 152400"/>
              <a:gd name="connsiteX75" fmla="*/ 437388 w 1447927"/>
              <a:gd name="connsiteY75" fmla="*/ 0 h 152400"/>
              <a:gd name="connsiteX76" fmla="*/ 556387 w 1447927"/>
              <a:gd name="connsiteY76" fmla="*/ 0 h 152400"/>
              <a:gd name="connsiteX77" fmla="*/ 556387 w 1447927"/>
              <a:gd name="connsiteY77" fmla="*/ 152400 h 152400"/>
              <a:gd name="connsiteX78" fmla="*/ 437388 w 1447927"/>
              <a:gd name="connsiteY78" fmla="*/ 152400 h 152400"/>
              <a:gd name="connsiteX80" fmla="*/ 149352 w 1447927"/>
              <a:gd name="connsiteY80" fmla="*/ 0 h 152400"/>
              <a:gd name="connsiteX81" fmla="*/ 268351 w 1447927"/>
              <a:gd name="connsiteY81" fmla="*/ 0 h 152400"/>
              <a:gd name="connsiteX82" fmla="*/ 268351 w 1447927"/>
              <a:gd name="connsiteY82" fmla="*/ 152400 h 152400"/>
              <a:gd name="connsiteX83" fmla="*/ 149352 w 1447927"/>
              <a:gd name="connsiteY83" fmla="*/ 152400 h 152400"/>
              <a:gd name="connsiteX85" fmla="*/ 0 w 1447927"/>
              <a:gd name="connsiteY85" fmla="*/ 0 h 152400"/>
              <a:gd name="connsiteX86" fmla="*/ 118999 w 1447927"/>
              <a:gd name="connsiteY86" fmla="*/ 0 h 152400"/>
              <a:gd name="connsiteX87" fmla="*/ 118999 w 1447927"/>
              <a:gd name="connsiteY87" fmla="*/ 152400 h 152400"/>
              <a:gd name="connsiteX88" fmla="*/ 0 w 1447927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7927" h="152400">
                <a:moveTo>
                  <a:pt x="813181" y="12052"/>
                </a:moveTo>
                <a:lnTo>
                  <a:pt x="824611" y="12052"/>
                </a:lnTo>
                <a:lnTo>
                  <a:pt x="770890" y="150546"/>
                </a:lnTo>
                <a:lnTo>
                  <a:pt x="759206" y="150546"/>
                </a:lnTo>
                <a:moveTo>
                  <a:pt x="374269" y="12052"/>
                </a:moveTo>
                <a:lnTo>
                  <a:pt x="385699" y="12052"/>
                </a:lnTo>
                <a:lnTo>
                  <a:pt x="331978" y="150546"/>
                </a:lnTo>
                <a:lnTo>
                  <a:pt x="320294" y="150546"/>
                </a:lnTo>
                <a:moveTo>
                  <a:pt x="1335786" y="6921"/>
                </a:moveTo>
                <a:lnTo>
                  <a:pt x="1335786" y="145555"/>
                </a:lnTo>
                <a:lnTo>
                  <a:pt x="1441069" y="145555"/>
                </a:lnTo>
                <a:lnTo>
                  <a:pt x="1441069" y="6921"/>
                </a:lnTo>
                <a:moveTo>
                  <a:pt x="1184910" y="6921"/>
                </a:moveTo>
                <a:lnTo>
                  <a:pt x="1184910" y="145555"/>
                </a:lnTo>
                <a:lnTo>
                  <a:pt x="1290193" y="145555"/>
                </a:lnTo>
                <a:lnTo>
                  <a:pt x="1290193" y="6921"/>
                </a:lnTo>
                <a:moveTo>
                  <a:pt x="1034034" y="6921"/>
                </a:moveTo>
                <a:lnTo>
                  <a:pt x="1034034" y="145555"/>
                </a:lnTo>
                <a:lnTo>
                  <a:pt x="1139317" y="145555"/>
                </a:lnTo>
                <a:lnTo>
                  <a:pt x="1139317" y="6921"/>
                </a:lnTo>
                <a:moveTo>
                  <a:pt x="883158" y="6921"/>
                </a:moveTo>
                <a:lnTo>
                  <a:pt x="883158" y="145555"/>
                </a:lnTo>
                <a:lnTo>
                  <a:pt x="988441" y="145555"/>
                </a:lnTo>
                <a:lnTo>
                  <a:pt x="988441" y="6921"/>
                </a:lnTo>
                <a:moveTo>
                  <a:pt x="595122" y="6921"/>
                </a:moveTo>
                <a:lnTo>
                  <a:pt x="595122" y="145555"/>
                </a:lnTo>
                <a:lnTo>
                  <a:pt x="700405" y="145555"/>
                </a:lnTo>
                <a:lnTo>
                  <a:pt x="700405" y="6921"/>
                </a:lnTo>
                <a:moveTo>
                  <a:pt x="444246" y="6921"/>
                </a:moveTo>
                <a:lnTo>
                  <a:pt x="444246" y="145555"/>
                </a:lnTo>
                <a:lnTo>
                  <a:pt x="549529" y="145555"/>
                </a:lnTo>
                <a:lnTo>
                  <a:pt x="549529" y="6921"/>
                </a:lnTo>
                <a:moveTo>
                  <a:pt x="156210" y="6921"/>
                </a:moveTo>
                <a:lnTo>
                  <a:pt x="156210" y="145555"/>
                </a:lnTo>
                <a:lnTo>
                  <a:pt x="261493" y="145555"/>
                </a:lnTo>
                <a:lnTo>
                  <a:pt x="261493" y="6921"/>
                </a:lnTo>
                <a:moveTo>
                  <a:pt x="6858" y="6921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1"/>
                </a:lnTo>
                <a:moveTo>
                  <a:pt x="1328928" y="0"/>
                </a:moveTo>
                <a:lnTo>
                  <a:pt x="1447927" y="0"/>
                </a:lnTo>
                <a:lnTo>
                  <a:pt x="1447927" y="152400"/>
                </a:lnTo>
                <a:lnTo>
                  <a:pt x="1328928" y="152400"/>
                </a:lnTo>
                <a:moveTo>
                  <a:pt x="1178052" y="0"/>
                </a:moveTo>
                <a:lnTo>
                  <a:pt x="1297051" y="0"/>
                </a:lnTo>
                <a:lnTo>
                  <a:pt x="1297051" y="152400"/>
                </a:lnTo>
                <a:lnTo>
                  <a:pt x="1178052" y="152400"/>
                </a:lnTo>
                <a:moveTo>
                  <a:pt x="1027176" y="0"/>
                </a:moveTo>
                <a:lnTo>
                  <a:pt x="1146175" y="0"/>
                </a:lnTo>
                <a:lnTo>
                  <a:pt x="1146175" y="152400"/>
                </a:lnTo>
                <a:lnTo>
                  <a:pt x="1027176" y="152400"/>
                </a:lnTo>
                <a:moveTo>
                  <a:pt x="876300" y="0"/>
                </a:moveTo>
                <a:lnTo>
                  <a:pt x="995299" y="0"/>
                </a:lnTo>
                <a:lnTo>
                  <a:pt x="995299" y="152400"/>
                </a:lnTo>
                <a:lnTo>
                  <a:pt x="876300" y="152400"/>
                </a:lnTo>
                <a:moveTo>
                  <a:pt x="588264" y="0"/>
                </a:moveTo>
                <a:lnTo>
                  <a:pt x="707263" y="0"/>
                </a:lnTo>
                <a:lnTo>
                  <a:pt x="707263" y="152400"/>
                </a:lnTo>
                <a:lnTo>
                  <a:pt x="588264" y="152400"/>
                </a:lnTo>
                <a:moveTo>
                  <a:pt x="437388" y="0"/>
                </a:moveTo>
                <a:lnTo>
                  <a:pt x="556387" y="0"/>
                </a:lnTo>
                <a:lnTo>
                  <a:pt x="556387" y="152400"/>
                </a:lnTo>
                <a:lnTo>
                  <a:pt x="437388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123434" y="10174554"/>
            <a:ext cx="1447927" cy="152400"/>
          </a:xfrm>
          <a:custGeom>
            <a:avLst/>
            <a:gdLst>
              <a:gd name="connsiteX0" fmla="*/ 813181 w 1447927"/>
              <a:gd name="connsiteY0" fmla="*/ 12052 h 152400"/>
              <a:gd name="connsiteX1" fmla="*/ 824611 w 1447927"/>
              <a:gd name="connsiteY1" fmla="*/ 12052 h 152400"/>
              <a:gd name="connsiteX2" fmla="*/ 770890 w 1447927"/>
              <a:gd name="connsiteY2" fmla="*/ 150546 h 152400"/>
              <a:gd name="connsiteX3" fmla="*/ 759206 w 1447927"/>
              <a:gd name="connsiteY3" fmla="*/ 150546 h 152400"/>
              <a:gd name="connsiteX5" fmla="*/ 374269 w 1447927"/>
              <a:gd name="connsiteY5" fmla="*/ 12052 h 152400"/>
              <a:gd name="connsiteX6" fmla="*/ 385699 w 1447927"/>
              <a:gd name="connsiteY6" fmla="*/ 12052 h 152400"/>
              <a:gd name="connsiteX7" fmla="*/ 331978 w 1447927"/>
              <a:gd name="connsiteY7" fmla="*/ 150546 h 152400"/>
              <a:gd name="connsiteX8" fmla="*/ 320294 w 1447927"/>
              <a:gd name="connsiteY8" fmla="*/ 150546 h 152400"/>
              <a:gd name="connsiteX10" fmla="*/ 1335786 w 1447927"/>
              <a:gd name="connsiteY10" fmla="*/ 6921 h 152400"/>
              <a:gd name="connsiteX11" fmla="*/ 1335786 w 1447927"/>
              <a:gd name="connsiteY11" fmla="*/ 145555 h 152400"/>
              <a:gd name="connsiteX12" fmla="*/ 1441069 w 1447927"/>
              <a:gd name="connsiteY12" fmla="*/ 145555 h 152400"/>
              <a:gd name="connsiteX13" fmla="*/ 1441069 w 1447927"/>
              <a:gd name="connsiteY13" fmla="*/ 6921 h 152400"/>
              <a:gd name="connsiteX15" fmla="*/ 1184910 w 1447927"/>
              <a:gd name="connsiteY15" fmla="*/ 6921 h 152400"/>
              <a:gd name="connsiteX16" fmla="*/ 1184910 w 1447927"/>
              <a:gd name="connsiteY16" fmla="*/ 145555 h 152400"/>
              <a:gd name="connsiteX17" fmla="*/ 1290193 w 1447927"/>
              <a:gd name="connsiteY17" fmla="*/ 145555 h 152400"/>
              <a:gd name="connsiteX18" fmla="*/ 1290193 w 1447927"/>
              <a:gd name="connsiteY18" fmla="*/ 6921 h 152400"/>
              <a:gd name="connsiteX20" fmla="*/ 1034034 w 1447927"/>
              <a:gd name="connsiteY20" fmla="*/ 6921 h 152400"/>
              <a:gd name="connsiteX21" fmla="*/ 1034034 w 1447927"/>
              <a:gd name="connsiteY21" fmla="*/ 145555 h 152400"/>
              <a:gd name="connsiteX22" fmla="*/ 1139317 w 1447927"/>
              <a:gd name="connsiteY22" fmla="*/ 145555 h 152400"/>
              <a:gd name="connsiteX23" fmla="*/ 1139317 w 1447927"/>
              <a:gd name="connsiteY23" fmla="*/ 6921 h 152400"/>
              <a:gd name="connsiteX25" fmla="*/ 883158 w 1447927"/>
              <a:gd name="connsiteY25" fmla="*/ 6921 h 152400"/>
              <a:gd name="connsiteX26" fmla="*/ 883158 w 1447927"/>
              <a:gd name="connsiteY26" fmla="*/ 145555 h 152400"/>
              <a:gd name="connsiteX27" fmla="*/ 988441 w 1447927"/>
              <a:gd name="connsiteY27" fmla="*/ 145555 h 152400"/>
              <a:gd name="connsiteX28" fmla="*/ 988441 w 1447927"/>
              <a:gd name="connsiteY28" fmla="*/ 6921 h 152400"/>
              <a:gd name="connsiteX30" fmla="*/ 595122 w 1447927"/>
              <a:gd name="connsiteY30" fmla="*/ 6921 h 152400"/>
              <a:gd name="connsiteX31" fmla="*/ 595122 w 1447927"/>
              <a:gd name="connsiteY31" fmla="*/ 145555 h 152400"/>
              <a:gd name="connsiteX32" fmla="*/ 700405 w 1447927"/>
              <a:gd name="connsiteY32" fmla="*/ 145555 h 152400"/>
              <a:gd name="connsiteX33" fmla="*/ 700405 w 1447927"/>
              <a:gd name="connsiteY33" fmla="*/ 6921 h 152400"/>
              <a:gd name="connsiteX35" fmla="*/ 444246 w 1447927"/>
              <a:gd name="connsiteY35" fmla="*/ 6921 h 152400"/>
              <a:gd name="connsiteX36" fmla="*/ 444246 w 1447927"/>
              <a:gd name="connsiteY36" fmla="*/ 145555 h 152400"/>
              <a:gd name="connsiteX37" fmla="*/ 549529 w 1447927"/>
              <a:gd name="connsiteY37" fmla="*/ 145555 h 152400"/>
              <a:gd name="connsiteX38" fmla="*/ 549529 w 1447927"/>
              <a:gd name="connsiteY38" fmla="*/ 6921 h 152400"/>
              <a:gd name="connsiteX40" fmla="*/ 156210 w 1447927"/>
              <a:gd name="connsiteY40" fmla="*/ 6921 h 152400"/>
              <a:gd name="connsiteX41" fmla="*/ 156210 w 1447927"/>
              <a:gd name="connsiteY41" fmla="*/ 145555 h 152400"/>
              <a:gd name="connsiteX42" fmla="*/ 261493 w 1447927"/>
              <a:gd name="connsiteY42" fmla="*/ 145555 h 152400"/>
              <a:gd name="connsiteX43" fmla="*/ 261493 w 1447927"/>
              <a:gd name="connsiteY43" fmla="*/ 6921 h 152400"/>
              <a:gd name="connsiteX45" fmla="*/ 6858 w 1447927"/>
              <a:gd name="connsiteY45" fmla="*/ 6921 h 152400"/>
              <a:gd name="connsiteX46" fmla="*/ 6858 w 1447927"/>
              <a:gd name="connsiteY46" fmla="*/ 145555 h 152400"/>
              <a:gd name="connsiteX47" fmla="*/ 112141 w 1447927"/>
              <a:gd name="connsiteY47" fmla="*/ 145555 h 152400"/>
              <a:gd name="connsiteX48" fmla="*/ 112141 w 1447927"/>
              <a:gd name="connsiteY48" fmla="*/ 6921 h 152400"/>
              <a:gd name="connsiteX50" fmla="*/ 1328928 w 1447927"/>
              <a:gd name="connsiteY50" fmla="*/ 0 h 152400"/>
              <a:gd name="connsiteX51" fmla="*/ 1447927 w 1447927"/>
              <a:gd name="connsiteY51" fmla="*/ 0 h 152400"/>
              <a:gd name="connsiteX52" fmla="*/ 1447927 w 1447927"/>
              <a:gd name="connsiteY52" fmla="*/ 152400 h 152400"/>
              <a:gd name="connsiteX53" fmla="*/ 1328928 w 1447927"/>
              <a:gd name="connsiteY53" fmla="*/ 152400 h 152400"/>
              <a:gd name="connsiteX55" fmla="*/ 1178052 w 1447927"/>
              <a:gd name="connsiteY55" fmla="*/ 0 h 152400"/>
              <a:gd name="connsiteX56" fmla="*/ 1297051 w 1447927"/>
              <a:gd name="connsiteY56" fmla="*/ 0 h 152400"/>
              <a:gd name="connsiteX57" fmla="*/ 1297051 w 1447927"/>
              <a:gd name="connsiteY57" fmla="*/ 152400 h 152400"/>
              <a:gd name="connsiteX58" fmla="*/ 1178052 w 1447927"/>
              <a:gd name="connsiteY58" fmla="*/ 152400 h 152400"/>
              <a:gd name="connsiteX60" fmla="*/ 1027176 w 1447927"/>
              <a:gd name="connsiteY60" fmla="*/ 0 h 152400"/>
              <a:gd name="connsiteX61" fmla="*/ 1146175 w 1447927"/>
              <a:gd name="connsiteY61" fmla="*/ 0 h 152400"/>
              <a:gd name="connsiteX62" fmla="*/ 1146175 w 1447927"/>
              <a:gd name="connsiteY62" fmla="*/ 152400 h 152400"/>
              <a:gd name="connsiteX63" fmla="*/ 1027176 w 1447927"/>
              <a:gd name="connsiteY63" fmla="*/ 152400 h 152400"/>
              <a:gd name="connsiteX65" fmla="*/ 876300 w 1447927"/>
              <a:gd name="connsiteY65" fmla="*/ 0 h 152400"/>
              <a:gd name="connsiteX66" fmla="*/ 995299 w 1447927"/>
              <a:gd name="connsiteY66" fmla="*/ 0 h 152400"/>
              <a:gd name="connsiteX67" fmla="*/ 995299 w 1447927"/>
              <a:gd name="connsiteY67" fmla="*/ 152400 h 152400"/>
              <a:gd name="connsiteX68" fmla="*/ 876300 w 1447927"/>
              <a:gd name="connsiteY68" fmla="*/ 152400 h 152400"/>
              <a:gd name="connsiteX70" fmla="*/ 588264 w 1447927"/>
              <a:gd name="connsiteY70" fmla="*/ 0 h 152400"/>
              <a:gd name="connsiteX71" fmla="*/ 707263 w 1447927"/>
              <a:gd name="connsiteY71" fmla="*/ 0 h 152400"/>
              <a:gd name="connsiteX72" fmla="*/ 707263 w 1447927"/>
              <a:gd name="connsiteY72" fmla="*/ 152400 h 152400"/>
              <a:gd name="connsiteX73" fmla="*/ 588264 w 1447927"/>
              <a:gd name="connsiteY73" fmla="*/ 152400 h 152400"/>
              <a:gd name="connsiteX75" fmla="*/ 437388 w 1447927"/>
              <a:gd name="connsiteY75" fmla="*/ 0 h 152400"/>
              <a:gd name="connsiteX76" fmla="*/ 556387 w 1447927"/>
              <a:gd name="connsiteY76" fmla="*/ 0 h 152400"/>
              <a:gd name="connsiteX77" fmla="*/ 556387 w 1447927"/>
              <a:gd name="connsiteY77" fmla="*/ 152400 h 152400"/>
              <a:gd name="connsiteX78" fmla="*/ 437388 w 1447927"/>
              <a:gd name="connsiteY78" fmla="*/ 152400 h 152400"/>
              <a:gd name="connsiteX80" fmla="*/ 149352 w 1447927"/>
              <a:gd name="connsiteY80" fmla="*/ 0 h 152400"/>
              <a:gd name="connsiteX81" fmla="*/ 268351 w 1447927"/>
              <a:gd name="connsiteY81" fmla="*/ 0 h 152400"/>
              <a:gd name="connsiteX82" fmla="*/ 268351 w 1447927"/>
              <a:gd name="connsiteY82" fmla="*/ 152400 h 152400"/>
              <a:gd name="connsiteX83" fmla="*/ 149352 w 1447927"/>
              <a:gd name="connsiteY83" fmla="*/ 152400 h 152400"/>
              <a:gd name="connsiteX85" fmla="*/ 0 w 1447927"/>
              <a:gd name="connsiteY85" fmla="*/ 0 h 152400"/>
              <a:gd name="connsiteX86" fmla="*/ 118999 w 1447927"/>
              <a:gd name="connsiteY86" fmla="*/ 0 h 152400"/>
              <a:gd name="connsiteX87" fmla="*/ 118999 w 1447927"/>
              <a:gd name="connsiteY87" fmla="*/ 152400 h 152400"/>
              <a:gd name="connsiteX88" fmla="*/ 0 w 1447927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7927" h="152400">
                <a:moveTo>
                  <a:pt x="813181" y="12052"/>
                </a:moveTo>
                <a:lnTo>
                  <a:pt x="824611" y="12052"/>
                </a:lnTo>
                <a:lnTo>
                  <a:pt x="770890" y="150546"/>
                </a:lnTo>
                <a:lnTo>
                  <a:pt x="759206" y="150546"/>
                </a:lnTo>
                <a:moveTo>
                  <a:pt x="374269" y="12052"/>
                </a:moveTo>
                <a:lnTo>
                  <a:pt x="385699" y="12052"/>
                </a:lnTo>
                <a:lnTo>
                  <a:pt x="331978" y="150546"/>
                </a:lnTo>
                <a:lnTo>
                  <a:pt x="320294" y="150546"/>
                </a:lnTo>
                <a:moveTo>
                  <a:pt x="1335786" y="6921"/>
                </a:moveTo>
                <a:lnTo>
                  <a:pt x="1335786" y="145555"/>
                </a:lnTo>
                <a:lnTo>
                  <a:pt x="1441069" y="145555"/>
                </a:lnTo>
                <a:lnTo>
                  <a:pt x="1441069" y="6921"/>
                </a:lnTo>
                <a:moveTo>
                  <a:pt x="1184910" y="6921"/>
                </a:moveTo>
                <a:lnTo>
                  <a:pt x="1184910" y="145555"/>
                </a:lnTo>
                <a:lnTo>
                  <a:pt x="1290193" y="145555"/>
                </a:lnTo>
                <a:lnTo>
                  <a:pt x="1290193" y="6921"/>
                </a:lnTo>
                <a:moveTo>
                  <a:pt x="1034034" y="6921"/>
                </a:moveTo>
                <a:lnTo>
                  <a:pt x="1034034" y="145555"/>
                </a:lnTo>
                <a:lnTo>
                  <a:pt x="1139317" y="145555"/>
                </a:lnTo>
                <a:lnTo>
                  <a:pt x="1139317" y="6921"/>
                </a:lnTo>
                <a:moveTo>
                  <a:pt x="883158" y="6921"/>
                </a:moveTo>
                <a:lnTo>
                  <a:pt x="883158" y="145555"/>
                </a:lnTo>
                <a:lnTo>
                  <a:pt x="988441" y="145555"/>
                </a:lnTo>
                <a:lnTo>
                  <a:pt x="988441" y="6921"/>
                </a:lnTo>
                <a:moveTo>
                  <a:pt x="595122" y="6921"/>
                </a:moveTo>
                <a:lnTo>
                  <a:pt x="595122" y="145555"/>
                </a:lnTo>
                <a:lnTo>
                  <a:pt x="700405" y="145555"/>
                </a:lnTo>
                <a:lnTo>
                  <a:pt x="700405" y="6921"/>
                </a:lnTo>
                <a:moveTo>
                  <a:pt x="444246" y="6921"/>
                </a:moveTo>
                <a:lnTo>
                  <a:pt x="444246" y="145555"/>
                </a:lnTo>
                <a:lnTo>
                  <a:pt x="549529" y="145555"/>
                </a:lnTo>
                <a:lnTo>
                  <a:pt x="549529" y="6921"/>
                </a:lnTo>
                <a:moveTo>
                  <a:pt x="156210" y="6921"/>
                </a:moveTo>
                <a:lnTo>
                  <a:pt x="156210" y="145555"/>
                </a:lnTo>
                <a:lnTo>
                  <a:pt x="261493" y="145555"/>
                </a:lnTo>
                <a:lnTo>
                  <a:pt x="261493" y="6921"/>
                </a:lnTo>
                <a:moveTo>
                  <a:pt x="6858" y="6921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1"/>
                </a:lnTo>
                <a:moveTo>
                  <a:pt x="1328928" y="0"/>
                </a:moveTo>
                <a:lnTo>
                  <a:pt x="1447927" y="0"/>
                </a:lnTo>
                <a:lnTo>
                  <a:pt x="1447927" y="152400"/>
                </a:lnTo>
                <a:lnTo>
                  <a:pt x="1328928" y="152400"/>
                </a:lnTo>
                <a:moveTo>
                  <a:pt x="1178052" y="0"/>
                </a:moveTo>
                <a:lnTo>
                  <a:pt x="1297051" y="0"/>
                </a:lnTo>
                <a:lnTo>
                  <a:pt x="1297051" y="152400"/>
                </a:lnTo>
                <a:lnTo>
                  <a:pt x="1178052" y="152400"/>
                </a:lnTo>
                <a:moveTo>
                  <a:pt x="1027176" y="0"/>
                </a:moveTo>
                <a:lnTo>
                  <a:pt x="1146175" y="0"/>
                </a:lnTo>
                <a:lnTo>
                  <a:pt x="1146175" y="152400"/>
                </a:lnTo>
                <a:lnTo>
                  <a:pt x="1027176" y="152400"/>
                </a:lnTo>
                <a:moveTo>
                  <a:pt x="876300" y="0"/>
                </a:moveTo>
                <a:lnTo>
                  <a:pt x="995299" y="0"/>
                </a:lnTo>
                <a:lnTo>
                  <a:pt x="995299" y="152400"/>
                </a:lnTo>
                <a:lnTo>
                  <a:pt x="876300" y="152400"/>
                </a:lnTo>
                <a:moveTo>
                  <a:pt x="588264" y="0"/>
                </a:moveTo>
                <a:lnTo>
                  <a:pt x="707263" y="0"/>
                </a:lnTo>
                <a:lnTo>
                  <a:pt x="707263" y="152400"/>
                </a:lnTo>
                <a:lnTo>
                  <a:pt x="588264" y="152400"/>
                </a:lnTo>
                <a:moveTo>
                  <a:pt x="437388" y="0"/>
                </a:moveTo>
                <a:lnTo>
                  <a:pt x="556387" y="0"/>
                </a:lnTo>
                <a:lnTo>
                  <a:pt x="556387" y="152400"/>
                </a:lnTo>
                <a:lnTo>
                  <a:pt x="437388" y="152400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8954719"/>
            <a:ext cx="6096" cy="1491996"/>
          </a:xfrm>
          <a:custGeom>
            <a:avLst/>
            <a:gdLst>
              <a:gd name="connsiteX0" fmla="*/ 0 w 6096"/>
              <a:gd name="connsiteY0" fmla="*/ 1491996 h 1491996"/>
              <a:gd name="connsiteX1" fmla="*/ 6096 w 6096"/>
              <a:gd name="connsiteY1" fmla="*/ 1491996 h 1491996"/>
              <a:gd name="connsiteX2" fmla="*/ 6096 w 6096"/>
              <a:gd name="connsiteY2" fmla="*/ 0 h 1491996"/>
              <a:gd name="connsiteX3" fmla="*/ 0 w 6096"/>
              <a:gd name="connsiteY3" fmla="*/ 0 h 14919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491996">
                <a:moveTo>
                  <a:pt x="0" y="1491996"/>
                </a:moveTo>
                <a:lnTo>
                  <a:pt x="6096" y="14919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8954719"/>
            <a:ext cx="6096" cy="1491996"/>
          </a:xfrm>
          <a:custGeom>
            <a:avLst/>
            <a:gdLst>
              <a:gd name="connsiteX0" fmla="*/ 0 w 6096"/>
              <a:gd name="connsiteY0" fmla="*/ 1491996 h 1491996"/>
              <a:gd name="connsiteX1" fmla="*/ 6096 w 6096"/>
              <a:gd name="connsiteY1" fmla="*/ 1491996 h 1491996"/>
              <a:gd name="connsiteX2" fmla="*/ 6096 w 6096"/>
              <a:gd name="connsiteY2" fmla="*/ 0 h 1491996"/>
              <a:gd name="connsiteX3" fmla="*/ 0 w 6096"/>
              <a:gd name="connsiteY3" fmla="*/ 0 h 14919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491996">
                <a:moveTo>
                  <a:pt x="0" y="1491996"/>
                </a:moveTo>
                <a:lnTo>
                  <a:pt x="6096" y="14919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/>
          <p:cNvPicPr>
            <a:picLocks noChangeAspect="0" noChangeArrowheads="0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08000"/>
            <a:ext cx="647700" cy="342900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3752215" y="2146935"/>
            <a:ext cx="2731135" cy="735965"/>
          </a:xfrm>
          <a:custGeom>
            <a:avLst/>
            <a:gdLst>
              <a:gd name="connsiteX0" fmla="*/ 0 w 2731135"/>
              <a:gd name="connsiteY0" fmla="*/ 735965 h 735965"/>
              <a:gd name="connsiteX1" fmla="*/ 2731135 w 2731135"/>
              <a:gd name="connsiteY1" fmla="*/ 735965 h 735965"/>
              <a:gd name="connsiteX2" fmla="*/ 2731135 w 2731135"/>
              <a:gd name="connsiteY2" fmla="*/ 0 h 735965"/>
              <a:gd name="connsiteX3" fmla="*/ 0 w 2731135"/>
              <a:gd name="connsiteY3" fmla="*/ 0 h 7359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2731135" h="735965">
                <a:moveTo>
                  <a:pt x="0" y="735965"/>
                </a:moveTo>
                <a:lnTo>
                  <a:pt x="2731135" y="735965"/>
                </a:lnTo>
                <a:lnTo>
                  <a:pt x="273113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96545" y="4693412"/>
            <a:ext cx="3431540" cy="403225"/>
          </a:xfrm>
          <a:custGeom>
            <a:avLst/>
            <a:gdLst>
              <a:gd name="connsiteX0" fmla="*/ 0 w 3431540"/>
              <a:gd name="connsiteY0" fmla="*/ 403225 h 403225"/>
              <a:gd name="connsiteX1" fmla="*/ 3431540 w 3431540"/>
              <a:gd name="connsiteY1" fmla="*/ 403225 h 403225"/>
              <a:gd name="connsiteX2" fmla="*/ 3431540 w 3431540"/>
              <a:gd name="connsiteY2" fmla="*/ 0 h 403225"/>
              <a:gd name="connsiteX3" fmla="*/ 0 w 3431540"/>
              <a:gd name="connsiteY3" fmla="*/ 0 h 4032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431540" h="403225">
                <a:moveTo>
                  <a:pt x="0" y="403225"/>
                </a:moveTo>
                <a:lnTo>
                  <a:pt x="3431540" y="403225"/>
                </a:lnTo>
                <a:lnTo>
                  <a:pt x="3431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35039" y="219837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12700" cap="flat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5039" y="219837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09016" y="245555"/>
            <a:ext cx="6066028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900" dirty="0" b="1" i="1" smtClean="0">
                <a:solidFill>
                  <a:srgbClr val="000000"/>
                </a:solidFill>
                <a:latin typeface="Arial Bold Italic" pitchFamily="18" charset="0"/>
                <a:cs typeface="Arial Bold Italic" pitchFamily="18" charset="0"/>
              </a:rPr>
              <a:t>L’employeur atteste sur l’honneur que le tuteur répond à l’ensemble des critères d’éligibilité à cette fonction.</a:t>
            </a:r>
            <a:r>
              <a:rPr lang="en-US" altLang="zh-CN" sz="900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150876"/>
            <a:ext cx="6096" cy="263652"/>
          </a:xfrm>
          <a:custGeom>
            <a:avLst/>
            <a:gdLst>
              <a:gd name="connsiteX0" fmla="*/ 0 w 6096"/>
              <a:gd name="connsiteY0" fmla="*/ 263652 h 263652"/>
              <a:gd name="connsiteX1" fmla="*/ 6096 w 6096"/>
              <a:gd name="connsiteY1" fmla="*/ 263652 h 263652"/>
              <a:gd name="connsiteX2" fmla="*/ 6096 w 6096"/>
              <a:gd name="connsiteY2" fmla="*/ 0 h 263652"/>
              <a:gd name="connsiteX3" fmla="*/ 0 w 6096"/>
              <a:gd name="connsiteY3" fmla="*/ 0 h 2636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63652">
                <a:moveTo>
                  <a:pt x="0" y="263652"/>
                </a:moveTo>
                <a:lnTo>
                  <a:pt x="6096" y="26365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150876"/>
            <a:ext cx="6096" cy="263652"/>
          </a:xfrm>
          <a:custGeom>
            <a:avLst/>
            <a:gdLst>
              <a:gd name="connsiteX0" fmla="*/ 0 w 6096"/>
              <a:gd name="connsiteY0" fmla="*/ 263652 h 263652"/>
              <a:gd name="connsiteX1" fmla="*/ 6096 w 6096"/>
              <a:gd name="connsiteY1" fmla="*/ 263652 h 263652"/>
              <a:gd name="connsiteX2" fmla="*/ 6096 w 6096"/>
              <a:gd name="connsiteY2" fmla="*/ 0 h 263652"/>
              <a:gd name="connsiteX3" fmla="*/ 0 w 6096"/>
              <a:gd name="connsiteY3" fmla="*/ 0 h 2636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63652">
                <a:moveTo>
                  <a:pt x="0" y="263652"/>
                </a:moveTo>
                <a:lnTo>
                  <a:pt x="6096" y="26365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420624"/>
            <a:ext cx="7014972" cy="192024"/>
          </a:xfrm>
          <a:custGeom>
            <a:avLst/>
            <a:gdLst>
              <a:gd name="connsiteX0" fmla="*/ 0 w 7014972"/>
              <a:gd name="connsiteY0" fmla="*/ 192024 h 192024"/>
              <a:gd name="connsiteX1" fmla="*/ 7014972 w 7014972"/>
              <a:gd name="connsiteY1" fmla="*/ 192024 h 192024"/>
              <a:gd name="connsiteX2" fmla="*/ 7014972 w 7014972"/>
              <a:gd name="connsiteY2" fmla="*/ 0 h 192024"/>
              <a:gd name="connsiteX3" fmla="*/ 0 w 7014972"/>
              <a:gd name="connsiteY3" fmla="*/ 0 h 19202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14972" h="192024">
                <a:moveTo>
                  <a:pt x="0" y="192024"/>
                </a:moveTo>
                <a:lnTo>
                  <a:pt x="7014972" y="192024"/>
                </a:lnTo>
                <a:lnTo>
                  <a:pt x="7014972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420624"/>
            <a:ext cx="6883654" cy="161544"/>
          </a:xfrm>
          <a:custGeom>
            <a:avLst/>
            <a:gdLst>
              <a:gd name="connsiteX0" fmla="*/ 0 w 6883654"/>
              <a:gd name="connsiteY0" fmla="*/ 161544 h 161544"/>
              <a:gd name="connsiteX1" fmla="*/ 6883654 w 6883654"/>
              <a:gd name="connsiteY1" fmla="*/ 161544 h 161544"/>
              <a:gd name="connsiteX2" fmla="*/ 6883654 w 6883654"/>
              <a:gd name="connsiteY2" fmla="*/ 0 h 161544"/>
              <a:gd name="connsiteX3" fmla="*/ 0 w 6883654"/>
              <a:gd name="connsiteY3" fmla="*/ 0 h 1615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883654" h="161544">
                <a:moveTo>
                  <a:pt x="0" y="161544"/>
                </a:moveTo>
                <a:lnTo>
                  <a:pt x="6883654" y="161544"/>
                </a:lnTo>
                <a:lnTo>
                  <a:pt x="688365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313811" y="434839"/>
            <a:ext cx="110845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LE CONTRAT  </a:t>
            </a:r>
          </a:p>
        </p:txBody>
      </p:sp>
      <p:sp>
        <p:nvSpPr>
          <p:cNvPr id="4" name="Freeform 3"/>
          <p:cNvSpPr/>
          <p:nvPr/>
        </p:nvSpPr>
        <p:spPr>
          <a:xfrm>
            <a:off x="321564" y="582168"/>
            <a:ext cx="6883654" cy="30480"/>
          </a:xfrm>
          <a:custGeom>
            <a:avLst/>
            <a:gdLst>
              <a:gd name="connsiteX0" fmla="*/ 0 w 6883654"/>
              <a:gd name="connsiteY0" fmla="*/ 30480 h 30480"/>
              <a:gd name="connsiteX1" fmla="*/ 6883654 w 6883654"/>
              <a:gd name="connsiteY1" fmla="*/ 30480 h 30480"/>
              <a:gd name="connsiteX2" fmla="*/ 6883654 w 6883654"/>
              <a:gd name="connsiteY2" fmla="*/ 0 h 30480"/>
              <a:gd name="connsiteX3" fmla="*/ 0 w 6883654"/>
              <a:gd name="connsiteY3" fmla="*/ 0 h 304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883654" h="30480">
                <a:moveTo>
                  <a:pt x="0" y="30480"/>
                </a:moveTo>
                <a:lnTo>
                  <a:pt x="6883654" y="30480"/>
                </a:lnTo>
                <a:lnTo>
                  <a:pt x="688365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41452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414528"/>
            <a:ext cx="7014972" cy="6096"/>
          </a:xfrm>
          <a:custGeom>
            <a:avLst/>
            <a:gdLst>
              <a:gd name="connsiteX0" fmla="*/ 0 w 7014972"/>
              <a:gd name="connsiteY0" fmla="*/ 6096 h 6096"/>
              <a:gd name="connsiteX1" fmla="*/ 7014972 w 7014972"/>
              <a:gd name="connsiteY1" fmla="*/ 6096 h 6096"/>
              <a:gd name="connsiteX2" fmla="*/ 7014972 w 7014972"/>
              <a:gd name="connsiteY2" fmla="*/ 0 h 6096"/>
              <a:gd name="connsiteX3" fmla="*/ 0 w 7014972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14972" h="6096">
                <a:moveTo>
                  <a:pt x="0" y="6096"/>
                </a:moveTo>
                <a:lnTo>
                  <a:pt x="7014972" y="6096"/>
                </a:lnTo>
                <a:lnTo>
                  <a:pt x="70149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41452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7100" y="41452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83196" y="414528"/>
            <a:ext cx="22860" cy="6096"/>
          </a:xfrm>
          <a:custGeom>
            <a:avLst/>
            <a:gdLst>
              <a:gd name="connsiteX0" fmla="*/ 0 w 22860"/>
              <a:gd name="connsiteY0" fmla="*/ 6096 h 6096"/>
              <a:gd name="connsiteX1" fmla="*/ 22860 w 22860"/>
              <a:gd name="connsiteY1" fmla="*/ 6096 h 6096"/>
              <a:gd name="connsiteX2" fmla="*/ 22860 w 22860"/>
              <a:gd name="connsiteY2" fmla="*/ 0 h 6096"/>
              <a:gd name="connsiteX3" fmla="*/ 0 w 22860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22860" h="6096">
                <a:moveTo>
                  <a:pt x="0" y="6096"/>
                </a:moveTo>
                <a:lnTo>
                  <a:pt x="22860" y="6096"/>
                </a:lnTo>
                <a:lnTo>
                  <a:pt x="2286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41452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306056" y="41452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420624"/>
            <a:ext cx="6096" cy="192024"/>
          </a:xfrm>
          <a:custGeom>
            <a:avLst/>
            <a:gdLst>
              <a:gd name="connsiteX0" fmla="*/ 0 w 6096"/>
              <a:gd name="connsiteY0" fmla="*/ 192024 h 192024"/>
              <a:gd name="connsiteX1" fmla="*/ 6096 w 6096"/>
              <a:gd name="connsiteY1" fmla="*/ 192024 h 192024"/>
              <a:gd name="connsiteX2" fmla="*/ 6096 w 6096"/>
              <a:gd name="connsiteY2" fmla="*/ 0 h 192024"/>
              <a:gd name="connsiteX3" fmla="*/ 0 w 6096"/>
              <a:gd name="connsiteY3" fmla="*/ 0 h 19202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92024">
                <a:moveTo>
                  <a:pt x="0" y="192024"/>
                </a:moveTo>
                <a:lnTo>
                  <a:pt x="6096" y="19202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420624"/>
            <a:ext cx="6096" cy="192024"/>
          </a:xfrm>
          <a:custGeom>
            <a:avLst/>
            <a:gdLst>
              <a:gd name="connsiteX0" fmla="*/ 0 w 6096"/>
              <a:gd name="connsiteY0" fmla="*/ 192024 h 192024"/>
              <a:gd name="connsiteX1" fmla="*/ 6096 w 6096"/>
              <a:gd name="connsiteY1" fmla="*/ 192024 h 192024"/>
              <a:gd name="connsiteX2" fmla="*/ 6096 w 6096"/>
              <a:gd name="connsiteY2" fmla="*/ 0 h 192024"/>
              <a:gd name="connsiteX3" fmla="*/ 0 w 6096"/>
              <a:gd name="connsiteY3" fmla="*/ 0 h 19202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92024">
                <a:moveTo>
                  <a:pt x="0" y="192024"/>
                </a:moveTo>
                <a:lnTo>
                  <a:pt x="6096" y="19202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634483"/>
            <a:ext cx="1366158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Nature du contrat : 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805053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805053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12064" y="809743"/>
            <a:ext cx="40741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CDI </a:t>
            </a:r>
          </a:p>
        </p:txBody>
      </p:sp>
      <p:sp>
        <p:nvSpPr>
          <p:cNvPr id="4" name="Freeform 3"/>
          <p:cNvSpPr/>
          <p:nvPr/>
        </p:nvSpPr>
        <p:spPr>
          <a:xfrm>
            <a:off x="809003" y="805053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9003" y="805053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981761" y="809743"/>
            <a:ext cx="469668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CDD </a:t>
            </a:r>
          </a:p>
        </p:txBody>
      </p:sp>
      <p:sp>
        <p:nvSpPr>
          <p:cNvPr id="4" name="Freeform 3"/>
          <p:cNvSpPr/>
          <p:nvPr/>
        </p:nvSpPr>
        <p:spPr>
          <a:xfrm>
            <a:off x="1339342" y="805053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339342" y="805053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12062" y="809743"/>
            <a:ext cx="1248944" cy="2037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travail temporaire </a:t>
            </a:r>
          </a:p>
          <a:p>
            <a:pPr marL="-1190498">
              <a:lnSpc>
                <a:spcPts val="500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6355" y="649723"/>
            <a:ext cx="119649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Type de contrat</a:t>
            </a:r>
            <a:r>
              <a:rPr lang="en-US" altLang="zh-CN" sz="9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: </a:t>
            </a:r>
          </a:p>
        </p:txBody>
      </p:sp>
      <p:sp>
        <p:nvSpPr>
          <p:cNvPr id="4" name="Freeform 3"/>
          <p:cNvSpPr/>
          <p:nvPr/>
        </p:nvSpPr>
        <p:spPr>
          <a:xfrm>
            <a:off x="4939030" y="645033"/>
            <a:ext cx="269875" cy="152400"/>
          </a:xfrm>
          <a:custGeom>
            <a:avLst/>
            <a:gdLst>
              <a:gd name="connsiteX0" fmla="*/ 6858 w 269875"/>
              <a:gd name="connsiteY0" fmla="*/ 6858 h 152400"/>
              <a:gd name="connsiteX1" fmla="*/ 6858 w 269875"/>
              <a:gd name="connsiteY1" fmla="*/ 145542 h 152400"/>
              <a:gd name="connsiteX2" fmla="*/ 112141 w 269875"/>
              <a:gd name="connsiteY2" fmla="*/ 145542 h 152400"/>
              <a:gd name="connsiteX3" fmla="*/ 112141 w 269875"/>
              <a:gd name="connsiteY3" fmla="*/ 6858 h 152400"/>
              <a:gd name="connsiteX5" fmla="*/ 0 w 269875"/>
              <a:gd name="connsiteY5" fmla="*/ 0 h 152400"/>
              <a:gd name="connsiteX6" fmla="*/ 118999 w 269875"/>
              <a:gd name="connsiteY6" fmla="*/ 0 h 152400"/>
              <a:gd name="connsiteX7" fmla="*/ 118999 w 269875"/>
              <a:gd name="connsiteY7" fmla="*/ 152400 h 152400"/>
              <a:gd name="connsiteX8" fmla="*/ 0 w 269875"/>
              <a:gd name="connsiteY8" fmla="*/ 152400 h 152400"/>
              <a:gd name="connsiteX10" fmla="*/ 157734 w 269875"/>
              <a:gd name="connsiteY10" fmla="*/ 6858 h 152400"/>
              <a:gd name="connsiteX11" fmla="*/ 157734 w 269875"/>
              <a:gd name="connsiteY11" fmla="*/ 145542 h 152400"/>
              <a:gd name="connsiteX12" fmla="*/ 263017 w 269875"/>
              <a:gd name="connsiteY12" fmla="*/ 145542 h 152400"/>
              <a:gd name="connsiteX13" fmla="*/ 263017 w 269875"/>
              <a:gd name="connsiteY13" fmla="*/ 6858 h 152400"/>
              <a:gd name="connsiteX15" fmla="*/ 150876 w 269875"/>
              <a:gd name="connsiteY15" fmla="*/ 0 h 152400"/>
              <a:gd name="connsiteX16" fmla="*/ 269875 w 269875"/>
              <a:gd name="connsiteY16" fmla="*/ 0 h 152400"/>
              <a:gd name="connsiteX17" fmla="*/ 269875 w 269875"/>
              <a:gd name="connsiteY17" fmla="*/ 152400 h 152400"/>
              <a:gd name="connsiteX18" fmla="*/ 150876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939030" y="645033"/>
            <a:ext cx="269875" cy="152400"/>
          </a:xfrm>
          <a:custGeom>
            <a:avLst/>
            <a:gdLst>
              <a:gd name="connsiteX0" fmla="*/ 6858 w 269875"/>
              <a:gd name="connsiteY0" fmla="*/ 6858 h 152400"/>
              <a:gd name="connsiteX1" fmla="*/ 6858 w 269875"/>
              <a:gd name="connsiteY1" fmla="*/ 145542 h 152400"/>
              <a:gd name="connsiteX2" fmla="*/ 112141 w 269875"/>
              <a:gd name="connsiteY2" fmla="*/ 145542 h 152400"/>
              <a:gd name="connsiteX3" fmla="*/ 112141 w 269875"/>
              <a:gd name="connsiteY3" fmla="*/ 6858 h 152400"/>
              <a:gd name="connsiteX5" fmla="*/ 0 w 269875"/>
              <a:gd name="connsiteY5" fmla="*/ 0 h 152400"/>
              <a:gd name="connsiteX6" fmla="*/ 118999 w 269875"/>
              <a:gd name="connsiteY6" fmla="*/ 0 h 152400"/>
              <a:gd name="connsiteX7" fmla="*/ 118999 w 269875"/>
              <a:gd name="connsiteY7" fmla="*/ 152400 h 152400"/>
              <a:gd name="connsiteX8" fmla="*/ 0 w 269875"/>
              <a:gd name="connsiteY8" fmla="*/ 152400 h 152400"/>
              <a:gd name="connsiteX10" fmla="*/ 157734 w 269875"/>
              <a:gd name="connsiteY10" fmla="*/ 6858 h 152400"/>
              <a:gd name="connsiteX11" fmla="*/ 157734 w 269875"/>
              <a:gd name="connsiteY11" fmla="*/ 145542 h 152400"/>
              <a:gd name="connsiteX12" fmla="*/ 263017 w 269875"/>
              <a:gd name="connsiteY12" fmla="*/ 145542 h 152400"/>
              <a:gd name="connsiteX13" fmla="*/ 263017 w 269875"/>
              <a:gd name="connsiteY13" fmla="*/ 6858 h 152400"/>
              <a:gd name="connsiteX15" fmla="*/ 150876 w 269875"/>
              <a:gd name="connsiteY15" fmla="*/ 0 h 152400"/>
              <a:gd name="connsiteX16" fmla="*/ 269875 w 269875"/>
              <a:gd name="connsiteY16" fmla="*/ 0 h 152400"/>
              <a:gd name="connsiteX17" fmla="*/ 269875 w 269875"/>
              <a:gd name="connsiteY17" fmla="*/ 152400 h 152400"/>
              <a:gd name="connsiteX18" fmla="*/ 150876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61264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612648"/>
            <a:ext cx="3507359" cy="6096"/>
          </a:xfrm>
          <a:custGeom>
            <a:avLst/>
            <a:gdLst>
              <a:gd name="connsiteX0" fmla="*/ 0 w 3507359"/>
              <a:gd name="connsiteY0" fmla="*/ 6096 h 6096"/>
              <a:gd name="connsiteX1" fmla="*/ 3507359 w 3507359"/>
              <a:gd name="connsiteY1" fmla="*/ 6096 h 6096"/>
              <a:gd name="connsiteX2" fmla="*/ 3507359 w 3507359"/>
              <a:gd name="connsiteY2" fmla="*/ 0 h 6096"/>
              <a:gd name="connsiteX3" fmla="*/ 0 w 3507359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7359" h="6096">
                <a:moveTo>
                  <a:pt x="0" y="6096"/>
                </a:moveTo>
                <a:lnTo>
                  <a:pt x="3507359" y="6096"/>
                </a:lnTo>
                <a:lnTo>
                  <a:pt x="35073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3391" y="61264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9487" y="612648"/>
            <a:ext cx="3501517" cy="6096"/>
          </a:xfrm>
          <a:custGeom>
            <a:avLst/>
            <a:gdLst>
              <a:gd name="connsiteX0" fmla="*/ 0 w 3501517"/>
              <a:gd name="connsiteY0" fmla="*/ 6096 h 6096"/>
              <a:gd name="connsiteX1" fmla="*/ 3501517 w 3501517"/>
              <a:gd name="connsiteY1" fmla="*/ 6096 h 6096"/>
              <a:gd name="connsiteX2" fmla="*/ 3501517 w 3501517"/>
              <a:gd name="connsiteY2" fmla="*/ 0 h 6096"/>
              <a:gd name="connsiteX3" fmla="*/ 0 w 3501517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1517" h="6096">
                <a:moveTo>
                  <a:pt x="0" y="6096"/>
                </a:moveTo>
                <a:lnTo>
                  <a:pt x="3501517" y="6096"/>
                </a:lnTo>
                <a:lnTo>
                  <a:pt x="35015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612648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618744"/>
            <a:ext cx="6096" cy="472440"/>
          </a:xfrm>
          <a:custGeom>
            <a:avLst/>
            <a:gdLst>
              <a:gd name="connsiteX0" fmla="*/ 0 w 6096"/>
              <a:gd name="connsiteY0" fmla="*/ 472440 h 472440"/>
              <a:gd name="connsiteX1" fmla="*/ 6096 w 6096"/>
              <a:gd name="connsiteY1" fmla="*/ 472440 h 472440"/>
              <a:gd name="connsiteX2" fmla="*/ 6096 w 6096"/>
              <a:gd name="connsiteY2" fmla="*/ 0 h 472440"/>
              <a:gd name="connsiteX3" fmla="*/ 0 w 6096"/>
              <a:gd name="connsiteY3" fmla="*/ 0 h 4724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72440">
                <a:moveTo>
                  <a:pt x="0" y="472440"/>
                </a:moveTo>
                <a:lnTo>
                  <a:pt x="6096" y="472440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618744"/>
            <a:ext cx="6096" cy="472440"/>
          </a:xfrm>
          <a:custGeom>
            <a:avLst/>
            <a:gdLst>
              <a:gd name="connsiteX0" fmla="*/ 0 w 6096"/>
              <a:gd name="connsiteY0" fmla="*/ 472440 h 472440"/>
              <a:gd name="connsiteX1" fmla="*/ 6096 w 6096"/>
              <a:gd name="connsiteY1" fmla="*/ 472440 h 472440"/>
              <a:gd name="connsiteX2" fmla="*/ 6096 w 6096"/>
              <a:gd name="connsiteY2" fmla="*/ 0 h 472440"/>
              <a:gd name="connsiteX3" fmla="*/ 0 w 6096"/>
              <a:gd name="connsiteY3" fmla="*/ 0 h 4724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72440">
                <a:moveTo>
                  <a:pt x="0" y="472440"/>
                </a:moveTo>
                <a:lnTo>
                  <a:pt x="6096" y="472440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1122417"/>
            <a:ext cx="327523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Emploi occupé pendant le contrat (intitulé précis)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477514" y="1117473"/>
            <a:ext cx="3584575" cy="152400"/>
          </a:xfrm>
          <a:custGeom>
            <a:avLst/>
            <a:gdLst>
              <a:gd name="connsiteX0" fmla="*/ 3472434 w 3584575"/>
              <a:gd name="connsiteY0" fmla="*/ 6858 h 152400"/>
              <a:gd name="connsiteX1" fmla="*/ 3472434 w 3584575"/>
              <a:gd name="connsiteY1" fmla="*/ 145542 h 152400"/>
              <a:gd name="connsiteX2" fmla="*/ 3577717 w 3584575"/>
              <a:gd name="connsiteY2" fmla="*/ 145542 h 152400"/>
              <a:gd name="connsiteX3" fmla="*/ 3577717 w 3584575"/>
              <a:gd name="connsiteY3" fmla="*/ 6858 h 152400"/>
              <a:gd name="connsiteX5" fmla="*/ 3321558 w 3584575"/>
              <a:gd name="connsiteY5" fmla="*/ 6858 h 152400"/>
              <a:gd name="connsiteX6" fmla="*/ 3321558 w 3584575"/>
              <a:gd name="connsiteY6" fmla="*/ 145542 h 152400"/>
              <a:gd name="connsiteX7" fmla="*/ 3426841 w 3584575"/>
              <a:gd name="connsiteY7" fmla="*/ 145542 h 152400"/>
              <a:gd name="connsiteX8" fmla="*/ 3426841 w 3584575"/>
              <a:gd name="connsiteY8" fmla="*/ 6858 h 152400"/>
              <a:gd name="connsiteX10" fmla="*/ 3170682 w 3584575"/>
              <a:gd name="connsiteY10" fmla="*/ 6858 h 152400"/>
              <a:gd name="connsiteX11" fmla="*/ 3170682 w 3584575"/>
              <a:gd name="connsiteY11" fmla="*/ 145542 h 152400"/>
              <a:gd name="connsiteX12" fmla="*/ 3275965 w 3584575"/>
              <a:gd name="connsiteY12" fmla="*/ 145542 h 152400"/>
              <a:gd name="connsiteX13" fmla="*/ 3275965 w 3584575"/>
              <a:gd name="connsiteY13" fmla="*/ 6858 h 152400"/>
              <a:gd name="connsiteX15" fmla="*/ 3019806 w 3584575"/>
              <a:gd name="connsiteY15" fmla="*/ 6858 h 152400"/>
              <a:gd name="connsiteX16" fmla="*/ 3019806 w 3584575"/>
              <a:gd name="connsiteY16" fmla="*/ 145542 h 152400"/>
              <a:gd name="connsiteX17" fmla="*/ 3125089 w 3584575"/>
              <a:gd name="connsiteY17" fmla="*/ 145542 h 152400"/>
              <a:gd name="connsiteX18" fmla="*/ 3125089 w 3584575"/>
              <a:gd name="connsiteY18" fmla="*/ 6858 h 152400"/>
              <a:gd name="connsiteX20" fmla="*/ 2868930 w 3584575"/>
              <a:gd name="connsiteY20" fmla="*/ 6858 h 152400"/>
              <a:gd name="connsiteX21" fmla="*/ 2868930 w 3584575"/>
              <a:gd name="connsiteY21" fmla="*/ 145542 h 152400"/>
              <a:gd name="connsiteX22" fmla="*/ 2974213 w 3584575"/>
              <a:gd name="connsiteY22" fmla="*/ 145542 h 152400"/>
              <a:gd name="connsiteX23" fmla="*/ 2974213 w 3584575"/>
              <a:gd name="connsiteY23" fmla="*/ 6858 h 152400"/>
              <a:gd name="connsiteX25" fmla="*/ 2719578 w 3584575"/>
              <a:gd name="connsiteY25" fmla="*/ 6858 h 152400"/>
              <a:gd name="connsiteX26" fmla="*/ 2719578 w 3584575"/>
              <a:gd name="connsiteY26" fmla="*/ 145542 h 152400"/>
              <a:gd name="connsiteX27" fmla="*/ 2824861 w 3584575"/>
              <a:gd name="connsiteY27" fmla="*/ 145542 h 152400"/>
              <a:gd name="connsiteX28" fmla="*/ 2824861 w 3584575"/>
              <a:gd name="connsiteY28" fmla="*/ 6858 h 152400"/>
              <a:gd name="connsiteX30" fmla="*/ 2568702 w 3584575"/>
              <a:gd name="connsiteY30" fmla="*/ 6858 h 152400"/>
              <a:gd name="connsiteX31" fmla="*/ 2568702 w 3584575"/>
              <a:gd name="connsiteY31" fmla="*/ 145542 h 152400"/>
              <a:gd name="connsiteX32" fmla="*/ 2673985 w 3584575"/>
              <a:gd name="connsiteY32" fmla="*/ 145542 h 152400"/>
              <a:gd name="connsiteX33" fmla="*/ 2673985 w 3584575"/>
              <a:gd name="connsiteY33" fmla="*/ 6858 h 152400"/>
              <a:gd name="connsiteX35" fmla="*/ 2417826 w 3584575"/>
              <a:gd name="connsiteY35" fmla="*/ 6858 h 152400"/>
              <a:gd name="connsiteX36" fmla="*/ 2417826 w 3584575"/>
              <a:gd name="connsiteY36" fmla="*/ 145542 h 152400"/>
              <a:gd name="connsiteX37" fmla="*/ 2523109 w 3584575"/>
              <a:gd name="connsiteY37" fmla="*/ 145542 h 152400"/>
              <a:gd name="connsiteX38" fmla="*/ 2523109 w 3584575"/>
              <a:gd name="connsiteY38" fmla="*/ 6858 h 152400"/>
              <a:gd name="connsiteX40" fmla="*/ 2266950 w 3584575"/>
              <a:gd name="connsiteY40" fmla="*/ 6858 h 152400"/>
              <a:gd name="connsiteX41" fmla="*/ 2266950 w 3584575"/>
              <a:gd name="connsiteY41" fmla="*/ 145542 h 152400"/>
              <a:gd name="connsiteX42" fmla="*/ 2372233 w 3584575"/>
              <a:gd name="connsiteY42" fmla="*/ 145542 h 152400"/>
              <a:gd name="connsiteX43" fmla="*/ 2372233 w 3584575"/>
              <a:gd name="connsiteY43" fmla="*/ 6858 h 152400"/>
              <a:gd name="connsiteX45" fmla="*/ 2116074 w 3584575"/>
              <a:gd name="connsiteY45" fmla="*/ 6858 h 152400"/>
              <a:gd name="connsiteX46" fmla="*/ 2116074 w 3584575"/>
              <a:gd name="connsiteY46" fmla="*/ 145542 h 152400"/>
              <a:gd name="connsiteX47" fmla="*/ 2221357 w 3584575"/>
              <a:gd name="connsiteY47" fmla="*/ 145542 h 152400"/>
              <a:gd name="connsiteX48" fmla="*/ 2221357 w 3584575"/>
              <a:gd name="connsiteY48" fmla="*/ 6858 h 152400"/>
              <a:gd name="connsiteX50" fmla="*/ 1965198 w 3584575"/>
              <a:gd name="connsiteY50" fmla="*/ 6858 h 152400"/>
              <a:gd name="connsiteX51" fmla="*/ 1965198 w 3584575"/>
              <a:gd name="connsiteY51" fmla="*/ 145542 h 152400"/>
              <a:gd name="connsiteX52" fmla="*/ 2070481 w 3584575"/>
              <a:gd name="connsiteY52" fmla="*/ 145542 h 152400"/>
              <a:gd name="connsiteX53" fmla="*/ 2070481 w 3584575"/>
              <a:gd name="connsiteY53" fmla="*/ 6858 h 152400"/>
              <a:gd name="connsiteX55" fmla="*/ 1814322 w 3584575"/>
              <a:gd name="connsiteY55" fmla="*/ 6858 h 152400"/>
              <a:gd name="connsiteX56" fmla="*/ 1814322 w 3584575"/>
              <a:gd name="connsiteY56" fmla="*/ 145542 h 152400"/>
              <a:gd name="connsiteX57" fmla="*/ 1919605 w 3584575"/>
              <a:gd name="connsiteY57" fmla="*/ 145542 h 152400"/>
              <a:gd name="connsiteX58" fmla="*/ 1919605 w 3584575"/>
              <a:gd name="connsiteY58" fmla="*/ 6858 h 152400"/>
              <a:gd name="connsiteX60" fmla="*/ 1663446 w 3584575"/>
              <a:gd name="connsiteY60" fmla="*/ 6858 h 152400"/>
              <a:gd name="connsiteX61" fmla="*/ 1663446 w 3584575"/>
              <a:gd name="connsiteY61" fmla="*/ 145542 h 152400"/>
              <a:gd name="connsiteX62" fmla="*/ 1768729 w 3584575"/>
              <a:gd name="connsiteY62" fmla="*/ 145542 h 152400"/>
              <a:gd name="connsiteX63" fmla="*/ 1768729 w 3584575"/>
              <a:gd name="connsiteY63" fmla="*/ 6858 h 152400"/>
              <a:gd name="connsiteX65" fmla="*/ 1512570 w 3584575"/>
              <a:gd name="connsiteY65" fmla="*/ 6858 h 152400"/>
              <a:gd name="connsiteX66" fmla="*/ 1512570 w 3584575"/>
              <a:gd name="connsiteY66" fmla="*/ 145542 h 152400"/>
              <a:gd name="connsiteX67" fmla="*/ 1617853 w 3584575"/>
              <a:gd name="connsiteY67" fmla="*/ 145542 h 152400"/>
              <a:gd name="connsiteX68" fmla="*/ 1617853 w 3584575"/>
              <a:gd name="connsiteY68" fmla="*/ 6858 h 152400"/>
              <a:gd name="connsiteX70" fmla="*/ 1361694 w 3584575"/>
              <a:gd name="connsiteY70" fmla="*/ 6858 h 152400"/>
              <a:gd name="connsiteX71" fmla="*/ 1361694 w 3584575"/>
              <a:gd name="connsiteY71" fmla="*/ 145542 h 152400"/>
              <a:gd name="connsiteX72" fmla="*/ 1466977 w 3584575"/>
              <a:gd name="connsiteY72" fmla="*/ 145542 h 152400"/>
              <a:gd name="connsiteX73" fmla="*/ 1466977 w 3584575"/>
              <a:gd name="connsiteY73" fmla="*/ 6858 h 152400"/>
              <a:gd name="connsiteX75" fmla="*/ 1212342 w 3584575"/>
              <a:gd name="connsiteY75" fmla="*/ 6858 h 152400"/>
              <a:gd name="connsiteX76" fmla="*/ 1212342 w 3584575"/>
              <a:gd name="connsiteY76" fmla="*/ 145542 h 152400"/>
              <a:gd name="connsiteX77" fmla="*/ 1317625 w 3584575"/>
              <a:gd name="connsiteY77" fmla="*/ 145542 h 152400"/>
              <a:gd name="connsiteX78" fmla="*/ 1317625 w 3584575"/>
              <a:gd name="connsiteY78" fmla="*/ 6858 h 152400"/>
              <a:gd name="connsiteX80" fmla="*/ 1061466 w 3584575"/>
              <a:gd name="connsiteY80" fmla="*/ 6858 h 152400"/>
              <a:gd name="connsiteX81" fmla="*/ 1061466 w 3584575"/>
              <a:gd name="connsiteY81" fmla="*/ 145542 h 152400"/>
              <a:gd name="connsiteX82" fmla="*/ 1166749 w 3584575"/>
              <a:gd name="connsiteY82" fmla="*/ 145542 h 152400"/>
              <a:gd name="connsiteX83" fmla="*/ 1166749 w 3584575"/>
              <a:gd name="connsiteY83" fmla="*/ 6858 h 152400"/>
              <a:gd name="connsiteX85" fmla="*/ 910590 w 3584575"/>
              <a:gd name="connsiteY85" fmla="*/ 6858 h 152400"/>
              <a:gd name="connsiteX86" fmla="*/ 910590 w 3584575"/>
              <a:gd name="connsiteY86" fmla="*/ 145542 h 152400"/>
              <a:gd name="connsiteX87" fmla="*/ 1015873 w 3584575"/>
              <a:gd name="connsiteY87" fmla="*/ 145542 h 152400"/>
              <a:gd name="connsiteX88" fmla="*/ 1015873 w 3584575"/>
              <a:gd name="connsiteY88" fmla="*/ 6858 h 152400"/>
              <a:gd name="connsiteX90" fmla="*/ 761238 w 3584575"/>
              <a:gd name="connsiteY90" fmla="*/ 6858 h 152400"/>
              <a:gd name="connsiteX91" fmla="*/ 761238 w 3584575"/>
              <a:gd name="connsiteY91" fmla="*/ 145542 h 152400"/>
              <a:gd name="connsiteX92" fmla="*/ 866521 w 3584575"/>
              <a:gd name="connsiteY92" fmla="*/ 145542 h 152400"/>
              <a:gd name="connsiteX93" fmla="*/ 866521 w 3584575"/>
              <a:gd name="connsiteY93" fmla="*/ 6858 h 152400"/>
              <a:gd name="connsiteX95" fmla="*/ 610362 w 3584575"/>
              <a:gd name="connsiteY95" fmla="*/ 6858 h 152400"/>
              <a:gd name="connsiteX96" fmla="*/ 610362 w 3584575"/>
              <a:gd name="connsiteY96" fmla="*/ 145542 h 152400"/>
              <a:gd name="connsiteX97" fmla="*/ 715645 w 3584575"/>
              <a:gd name="connsiteY97" fmla="*/ 145542 h 152400"/>
              <a:gd name="connsiteX98" fmla="*/ 715645 w 3584575"/>
              <a:gd name="connsiteY98" fmla="*/ 6858 h 152400"/>
              <a:gd name="connsiteX100" fmla="*/ 459486 w 3584575"/>
              <a:gd name="connsiteY100" fmla="*/ 6858 h 152400"/>
              <a:gd name="connsiteX101" fmla="*/ 459486 w 3584575"/>
              <a:gd name="connsiteY101" fmla="*/ 145542 h 152400"/>
              <a:gd name="connsiteX102" fmla="*/ 564769 w 3584575"/>
              <a:gd name="connsiteY102" fmla="*/ 145542 h 152400"/>
              <a:gd name="connsiteX103" fmla="*/ 564769 w 3584575"/>
              <a:gd name="connsiteY103" fmla="*/ 6858 h 152400"/>
              <a:gd name="connsiteX105" fmla="*/ 308610 w 3584575"/>
              <a:gd name="connsiteY105" fmla="*/ 6858 h 152400"/>
              <a:gd name="connsiteX106" fmla="*/ 308610 w 3584575"/>
              <a:gd name="connsiteY106" fmla="*/ 145542 h 152400"/>
              <a:gd name="connsiteX107" fmla="*/ 413893 w 3584575"/>
              <a:gd name="connsiteY107" fmla="*/ 145542 h 152400"/>
              <a:gd name="connsiteX108" fmla="*/ 413893 w 3584575"/>
              <a:gd name="connsiteY108" fmla="*/ 6858 h 152400"/>
              <a:gd name="connsiteX110" fmla="*/ 157734 w 3584575"/>
              <a:gd name="connsiteY110" fmla="*/ 6858 h 152400"/>
              <a:gd name="connsiteX111" fmla="*/ 157734 w 3584575"/>
              <a:gd name="connsiteY111" fmla="*/ 145542 h 152400"/>
              <a:gd name="connsiteX112" fmla="*/ 263017 w 3584575"/>
              <a:gd name="connsiteY112" fmla="*/ 145542 h 152400"/>
              <a:gd name="connsiteX113" fmla="*/ 263017 w 3584575"/>
              <a:gd name="connsiteY113" fmla="*/ 6858 h 152400"/>
              <a:gd name="connsiteX115" fmla="*/ 6858 w 3584575"/>
              <a:gd name="connsiteY115" fmla="*/ 6858 h 152400"/>
              <a:gd name="connsiteX116" fmla="*/ 6858 w 3584575"/>
              <a:gd name="connsiteY116" fmla="*/ 145542 h 152400"/>
              <a:gd name="connsiteX117" fmla="*/ 112141 w 3584575"/>
              <a:gd name="connsiteY117" fmla="*/ 145542 h 152400"/>
              <a:gd name="connsiteX118" fmla="*/ 112141 w 3584575"/>
              <a:gd name="connsiteY118" fmla="*/ 6858 h 152400"/>
              <a:gd name="connsiteX120" fmla="*/ 3465576 w 3584575"/>
              <a:gd name="connsiteY120" fmla="*/ 0 h 152400"/>
              <a:gd name="connsiteX121" fmla="*/ 3584575 w 3584575"/>
              <a:gd name="connsiteY121" fmla="*/ 0 h 152400"/>
              <a:gd name="connsiteX122" fmla="*/ 3584575 w 3584575"/>
              <a:gd name="connsiteY122" fmla="*/ 152400 h 152400"/>
              <a:gd name="connsiteX123" fmla="*/ 3465576 w 3584575"/>
              <a:gd name="connsiteY123" fmla="*/ 152400 h 152400"/>
              <a:gd name="connsiteX125" fmla="*/ 3314700 w 3584575"/>
              <a:gd name="connsiteY125" fmla="*/ 0 h 152400"/>
              <a:gd name="connsiteX126" fmla="*/ 3433699 w 3584575"/>
              <a:gd name="connsiteY126" fmla="*/ 0 h 152400"/>
              <a:gd name="connsiteX127" fmla="*/ 3433699 w 3584575"/>
              <a:gd name="connsiteY127" fmla="*/ 152400 h 152400"/>
              <a:gd name="connsiteX128" fmla="*/ 3314700 w 3584575"/>
              <a:gd name="connsiteY128" fmla="*/ 152400 h 152400"/>
              <a:gd name="connsiteX130" fmla="*/ 3163824 w 3584575"/>
              <a:gd name="connsiteY130" fmla="*/ 0 h 152400"/>
              <a:gd name="connsiteX131" fmla="*/ 3282823 w 3584575"/>
              <a:gd name="connsiteY131" fmla="*/ 0 h 152400"/>
              <a:gd name="connsiteX132" fmla="*/ 3282823 w 3584575"/>
              <a:gd name="connsiteY132" fmla="*/ 152400 h 152400"/>
              <a:gd name="connsiteX133" fmla="*/ 3163824 w 3584575"/>
              <a:gd name="connsiteY133" fmla="*/ 152400 h 152400"/>
              <a:gd name="connsiteX135" fmla="*/ 3012948 w 3584575"/>
              <a:gd name="connsiteY135" fmla="*/ 0 h 152400"/>
              <a:gd name="connsiteX136" fmla="*/ 3131947 w 3584575"/>
              <a:gd name="connsiteY136" fmla="*/ 0 h 152400"/>
              <a:gd name="connsiteX137" fmla="*/ 3131947 w 3584575"/>
              <a:gd name="connsiteY137" fmla="*/ 152400 h 152400"/>
              <a:gd name="connsiteX138" fmla="*/ 3012948 w 3584575"/>
              <a:gd name="connsiteY138" fmla="*/ 152400 h 152400"/>
              <a:gd name="connsiteX140" fmla="*/ 2862072 w 3584575"/>
              <a:gd name="connsiteY140" fmla="*/ 0 h 152400"/>
              <a:gd name="connsiteX141" fmla="*/ 2981071 w 3584575"/>
              <a:gd name="connsiteY141" fmla="*/ 0 h 152400"/>
              <a:gd name="connsiteX142" fmla="*/ 2981071 w 3584575"/>
              <a:gd name="connsiteY142" fmla="*/ 152400 h 152400"/>
              <a:gd name="connsiteX143" fmla="*/ 2862072 w 3584575"/>
              <a:gd name="connsiteY143" fmla="*/ 152400 h 152400"/>
              <a:gd name="connsiteX145" fmla="*/ 2712720 w 3584575"/>
              <a:gd name="connsiteY145" fmla="*/ 0 h 152400"/>
              <a:gd name="connsiteX146" fmla="*/ 2831719 w 3584575"/>
              <a:gd name="connsiteY146" fmla="*/ 0 h 152400"/>
              <a:gd name="connsiteX147" fmla="*/ 2831719 w 3584575"/>
              <a:gd name="connsiteY147" fmla="*/ 152400 h 152400"/>
              <a:gd name="connsiteX148" fmla="*/ 2712720 w 3584575"/>
              <a:gd name="connsiteY148" fmla="*/ 152400 h 152400"/>
              <a:gd name="connsiteX150" fmla="*/ 2561844 w 3584575"/>
              <a:gd name="connsiteY150" fmla="*/ 0 h 152400"/>
              <a:gd name="connsiteX151" fmla="*/ 2680843 w 3584575"/>
              <a:gd name="connsiteY151" fmla="*/ 0 h 152400"/>
              <a:gd name="connsiteX152" fmla="*/ 2680843 w 3584575"/>
              <a:gd name="connsiteY152" fmla="*/ 152400 h 152400"/>
              <a:gd name="connsiteX153" fmla="*/ 2561844 w 3584575"/>
              <a:gd name="connsiteY153" fmla="*/ 152400 h 152400"/>
              <a:gd name="connsiteX155" fmla="*/ 2410968 w 3584575"/>
              <a:gd name="connsiteY155" fmla="*/ 0 h 152400"/>
              <a:gd name="connsiteX156" fmla="*/ 2529967 w 3584575"/>
              <a:gd name="connsiteY156" fmla="*/ 0 h 152400"/>
              <a:gd name="connsiteX157" fmla="*/ 2529967 w 3584575"/>
              <a:gd name="connsiteY157" fmla="*/ 152400 h 152400"/>
              <a:gd name="connsiteX158" fmla="*/ 2410968 w 3584575"/>
              <a:gd name="connsiteY158" fmla="*/ 152400 h 152400"/>
              <a:gd name="connsiteX160" fmla="*/ 2260092 w 3584575"/>
              <a:gd name="connsiteY160" fmla="*/ 0 h 152400"/>
              <a:gd name="connsiteX161" fmla="*/ 2379091 w 3584575"/>
              <a:gd name="connsiteY161" fmla="*/ 0 h 152400"/>
              <a:gd name="connsiteX162" fmla="*/ 2379091 w 3584575"/>
              <a:gd name="connsiteY162" fmla="*/ 152400 h 152400"/>
              <a:gd name="connsiteX163" fmla="*/ 2260092 w 3584575"/>
              <a:gd name="connsiteY163" fmla="*/ 152400 h 152400"/>
              <a:gd name="connsiteX165" fmla="*/ 2109216 w 3584575"/>
              <a:gd name="connsiteY165" fmla="*/ 0 h 152400"/>
              <a:gd name="connsiteX166" fmla="*/ 2228215 w 3584575"/>
              <a:gd name="connsiteY166" fmla="*/ 0 h 152400"/>
              <a:gd name="connsiteX167" fmla="*/ 2228215 w 3584575"/>
              <a:gd name="connsiteY167" fmla="*/ 152400 h 152400"/>
              <a:gd name="connsiteX168" fmla="*/ 2109216 w 3584575"/>
              <a:gd name="connsiteY168" fmla="*/ 152400 h 152400"/>
              <a:gd name="connsiteX170" fmla="*/ 1958340 w 3584575"/>
              <a:gd name="connsiteY170" fmla="*/ 0 h 152400"/>
              <a:gd name="connsiteX171" fmla="*/ 2077339 w 3584575"/>
              <a:gd name="connsiteY171" fmla="*/ 0 h 152400"/>
              <a:gd name="connsiteX172" fmla="*/ 2077339 w 3584575"/>
              <a:gd name="connsiteY172" fmla="*/ 152400 h 152400"/>
              <a:gd name="connsiteX173" fmla="*/ 1958340 w 3584575"/>
              <a:gd name="connsiteY173" fmla="*/ 152400 h 152400"/>
              <a:gd name="connsiteX175" fmla="*/ 1807464 w 3584575"/>
              <a:gd name="connsiteY175" fmla="*/ 0 h 152400"/>
              <a:gd name="connsiteX176" fmla="*/ 1926463 w 3584575"/>
              <a:gd name="connsiteY176" fmla="*/ 0 h 152400"/>
              <a:gd name="connsiteX177" fmla="*/ 1926463 w 3584575"/>
              <a:gd name="connsiteY177" fmla="*/ 152400 h 152400"/>
              <a:gd name="connsiteX178" fmla="*/ 1807464 w 3584575"/>
              <a:gd name="connsiteY178" fmla="*/ 152400 h 152400"/>
              <a:gd name="connsiteX180" fmla="*/ 1656588 w 3584575"/>
              <a:gd name="connsiteY180" fmla="*/ 0 h 152400"/>
              <a:gd name="connsiteX181" fmla="*/ 1775587 w 3584575"/>
              <a:gd name="connsiteY181" fmla="*/ 0 h 152400"/>
              <a:gd name="connsiteX182" fmla="*/ 1775587 w 3584575"/>
              <a:gd name="connsiteY182" fmla="*/ 152400 h 152400"/>
              <a:gd name="connsiteX183" fmla="*/ 1656588 w 3584575"/>
              <a:gd name="connsiteY183" fmla="*/ 152400 h 152400"/>
              <a:gd name="connsiteX185" fmla="*/ 1505712 w 3584575"/>
              <a:gd name="connsiteY185" fmla="*/ 0 h 152400"/>
              <a:gd name="connsiteX186" fmla="*/ 1624711 w 3584575"/>
              <a:gd name="connsiteY186" fmla="*/ 0 h 152400"/>
              <a:gd name="connsiteX187" fmla="*/ 1624711 w 3584575"/>
              <a:gd name="connsiteY187" fmla="*/ 152400 h 152400"/>
              <a:gd name="connsiteX188" fmla="*/ 1505712 w 3584575"/>
              <a:gd name="connsiteY188" fmla="*/ 152400 h 152400"/>
              <a:gd name="connsiteX190" fmla="*/ 1354836 w 3584575"/>
              <a:gd name="connsiteY190" fmla="*/ 0 h 152400"/>
              <a:gd name="connsiteX191" fmla="*/ 1473835 w 3584575"/>
              <a:gd name="connsiteY191" fmla="*/ 0 h 152400"/>
              <a:gd name="connsiteX192" fmla="*/ 1473835 w 3584575"/>
              <a:gd name="connsiteY192" fmla="*/ 152400 h 152400"/>
              <a:gd name="connsiteX193" fmla="*/ 1354836 w 3584575"/>
              <a:gd name="connsiteY193" fmla="*/ 152400 h 152400"/>
              <a:gd name="connsiteX195" fmla="*/ 1205484 w 3584575"/>
              <a:gd name="connsiteY195" fmla="*/ 0 h 152400"/>
              <a:gd name="connsiteX196" fmla="*/ 1324483 w 3584575"/>
              <a:gd name="connsiteY196" fmla="*/ 0 h 152400"/>
              <a:gd name="connsiteX197" fmla="*/ 1324483 w 3584575"/>
              <a:gd name="connsiteY197" fmla="*/ 152400 h 152400"/>
              <a:gd name="connsiteX198" fmla="*/ 1205484 w 3584575"/>
              <a:gd name="connsiteY198" fmla="*/ 152400 h 152400"/>
              <a:gd name="connsiteX200" fmla="*/ 1054608 w 3584575"/>
              <a:gd name="connsiteY200" fmla="*/ 0 h 152400"/>
              <a:gd name="connsiteX201" fmla="*/ 1173607 w 3584575"/>
              <a:gd name="connsiteY201" fmla="*/ 0 h 152400"/>
              <a:gd name="connsiteX202" fmla="*/ 1173607 w 3584575"/>
              <a:gd name="connsiteY202" fmla="*/ 152400 h 152400"/>
              <a:gd name="connsiteX203" fmla="*/ 1054608 w 3584575"/>
              <a:gd name="connsiteY203" fmla="*/ 152400 h 152400"/>
              <a:gd name="connsiteX205" fmla="*/ 903732 w 3584575"/>
              <a:gd name="connsiteY205" fmla="*/ 0 h 152400"/>
              <a:gd name="connsiteX206" fmla="*/ 1022731 w 3584575"/>
              <a:gd name="connsiteY206" fmla="*/ 0 h 152400"/>
              <a:gd name="connsiteX207" fmla="*/ 1022731 w 3584575"/>
              <a:gd name="connsiteY207" fmla="*/ 152400 h 152400"/>
              <a:gd name="connsiteX208" fmla="*/ 903732 w 3584575"/>
              <a:gd name="connsiteY208" fmla="*/ 152400 h 152400"/>
              <a:gd name="connsiteX210" fmla="*/ 754380 w 3584575"/>
              <a:gd name="connsiteY210" fmla="*/ 0 h 152400"/>
              <a:gd name="connsiteX211" fmla="*/ 873379 w 3584575"/>
              <a:gd name="connsiteY211" fmla="*/ 0 h 152400"/>
              <a:gd name="connsiteX212" fmla="*/ 873379 w 3584575"/>
              <a:gd name="connsiteY212" fmla="*/ 152400 h 152400"/>
              <a:gd name="connsiteX213" fmla="*/ 754380 w 3584575"/>
              <a:gd name="connsiteY213" fmla="*/ 152400 h 152400"/>
              <a:gd name="connsiteX215" fmla="*/ 603504 w 3584575"/>
              <a:gd name="connsiteY215" fmla="*/ 0 h 152400"/>
              <a:gd name="connsiteX216" fmla="*/ 722503 w 3584575"/>
              <a:gd name="connsiteY216" fmla="*/ 0 h 152400"/>
              <a:gd name="connsiteX217" fmla="*/ 722503 w 3584575"/>
              <a:gd name="connsiteY217" fmla="*/ 152400 h 152400"/>
              <a:gd name="connsiteX218" fmla="*/ 603504 w 3584575"/>
              <a:gd name="connsiteY218" fmla="*/ 152400 h 152400"/>
              <a:gd name="connsiteX220" fmla="*/ 452628 w 3584575"/>
              <a:gd name="connsiteY220" fmla="*/ 0 h 152400"/>
              <a:gd name="connsiteX221" fmla="*/ 571627 w 3584575"/>
              <a:gd name="connsiteY221" fmla="*/ 0 h 152400"/>
              <a:gd name="connsiteX222" fmla="*/ 571627 w 3584575"/>
              <a:gd name="connsiteY222" fmla="*/ 152400 h 152400"/>
              <a:gd name="connsiteX223" fmla="*/ 452628 w 3584575"/>
              <a:gd name="connsiteY223" fmla="*/ 152400 h 152400"/>
              <a:gd name="connsiteX225" fmla="*/ 301752 w 3584575"/>
              <a:gd name="connsiteY225" fmla="*/ 0 h 152400"/>
              <a:gd name="connsiteX226" fmla="*/ 420751 w 3584575"/>
              <a:gd name="connsiteY226" fmla="*/ 0 h 152400"/>
              <a:gd name="connsiteX227" fmla="*/ 420751 w 3584575"/>
              <a:gd name="connsiteY227" fmla="*/ 152400 h 152400"/>
              <a:gd name="connsiteX228" fmla="*/ 301752 w 3584575"/>
              <a:gd name="connsiteY228" fmla="*/ 152400 h 152400"/>
              <a:gd name="connsiteX230" fmla="*/ 150876 w 3584575"/>
              <a:gd name="connsiteY230" fmla="*/ 0 h 152400"/>
              <a:gd name="connsiteX231" fmla="*/ 269875 w 3584575"/>
              <a:gd name="connsiteY231" fmla="*/ 0 h 152400"/>
              <a:gd name="connsiteX232" fmla="*/ 269875 w 3584575"/>
              <a:gd name="connsiteY232" fmla="*/ 152400 h 152400"/>
              <a:gd name="connsiteX233" fmla="*/ 150876 w 3584575"/>
              <a:gd name="connsiteY233" fmla="*/ 152400 h 152400"/>
              <a:gd name="connsiteX235" fmla="*/ 0 w 3584575"/>
              <a:gd name="connsiteY235" fmla="*/ 0 h 152400"/>
              <a:gd name="connsiteX236" fmla="*/ 118999 w 3584575"/>
              <a:gd name="connsiteY236" fmla="*/ 0 h 152400"/>
              <a:gd name="connsiteX237" fmla="*/ 118999 w 3584575"/>
              <a:gd name="connsiteY237" fmla="*/ 152400 h 152400"/>
              <a:gd name="connsiteX238" fmla="*/ 0 w 3584575"/>
              <a:gd name="connsiteY2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</a:cxnLst>
            <a:rect l="l" t="t" r="r" b="b"/>
            <a:pathLst>
              <a:path w="3584575" h="152400">
                <a:moveTo>
                  <a:pt x="3472434" y="6858"/>
                </a:moveTo>
                <a:lnTo>
                  <a:pt x="3472434" y="145542"/>
                </a:lnTo>
                <a:lnTo>
                  <a:pt x="3577717" y="145542"/>
                </a:lnTo>
                <a:lnTo>
                  <a:pt x="3577717" y="6858"/>
                </a:lnTo>
                <a:moveTo>
                  <a:pt x="3321558" y="6858"/>
                </a:moveTo>
                <a:lnTo>
                  <a:pt x="3321558" y="145542"/>
                </a:lnTo>
                <a:lnTo>
                  <a:pt x="3426841" y="145542"/>
                </a:lnTo>
                <a:lnTo>
                  <a:pt x="3426841" y="6858"/>
                </a:lnTo>
                <a:moveTo>
                  <a:pt x="3170682" y="6858"/>
                </a:moveTo>
                <a:lnTo>
                  <a:pt x="3170682" y="145542"/>
                </a:lnTo>
                <a:lnTo>
                  <a:pt x="3275965" y="145542"/>
                </a:lnTo>
                <a:lnTo>
                  <a:pt x="3275965" y="6858"/>
                </a:lnTo>
                <a:moveTo>
                  <a:pt x="3019806" y="6858"/>
                </a:moveTo>
                <a:lnTo>
                  <a:pt x="3019806" y="145542"/>
                </a:lnTo>
                <a:lnTo>
                  <a:pt x="3125089" y="145542"/>
                </a:lnTo>
                <a:lnTo>
                  <a:pt x="3125089" y="6858"/>
                </a:lnTo>
                <a:moveTo>
                  <a:pt x="2868930" y="6858"/>
                </a:moveTo>
                <a:lnTo>
                  <a:pt x="2868930" y="145542"/>
                </a:lnTo>
                <a:lnTo>
                  <a:pt x="2974213" y="145542"/>
                </a:lnTo>
                <a:lnTo>
                  <a:pt x="2974213" y="6858"/>
                </a:lnTo>
                <a:moveTo>
                  <a:pt x="2719578" y="6858"/>
                </a:moveTo>
                <a:lnTo>
                  <a:pt x="2719578" y="145542"/>
                </a:lnTo>
                <a:lnTo>
                  <a:pt x="2824861" y="145542"/>
                </a:lnTo>
                <a:lnTo>
                  <a:pt x="2824861" y="6858"/>
                </a:lnTo>
                <a:moveTo>
                  <a:pt x="2568702" y="6858"/>
                </a:moveTo>
                <a:lnTo>
                  <a:pt x="2568702" y="145542"/>
                </a:lnTo>
                <a:lnTo>
                  <a:pt x="2673985" y="145542"/>
                </a:lnTo>
                <a:lnTo>
                  <a:pt x="2673985" y="6858"/>
                </a:lnTo>
                <a:moveTo>
                  <a:pt x="2417826" y="6858"/>
                </a:moveTo>
                <a:lnTo>
                  <a:pt x="2417826" y="145542"/>
                </a:lnTo>
                <a:lnTo>
                  <a:pt x="2523109" y="145542"/>
                </a:lnTo>
                <a:lnTo>
                  <a:pt x="2523109" y="6858"/>
                </a:lnTo>
                <a:moveTo>
                  <a:pt x="2266950" y="6858"/>
                </a:moveTo>
                <a:lnTo>
                  <a:pt x="2266950" y="145542"/>
                </a:lnTo>
                <a:lnTo>
                  <a:pt x="2372233" y="145542"/>
                </a:lnTo>
                <a:lnTo>
                  <a:pt x="2372233" y="6858"/>
                </a:lnTo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5198" y="6858"/>
                </a:moveTo>
                <a:lnTo>
                  <a:pt x="1965198" y="145542"/>
                </a:lnTo>
                <a:lnTo>
                  <a:pt x="2070481" y="145542"/>
                </a:lnTo>
                <a:lnTo>
                  <a:pt x="2070481" y="6858"/>
                </a:lnTo>
                <a:moveTo>
                  <a:pt x="1814322" y="6858"/>
                </a:moveTo>
                <a:lnTo>
                  <a:pt x="1814322" y="145542"/>
                </a:lnTo>
                <a:lnTo>
                  <a:pt x="1919605" y="145542"/>
                </a:lnTo>
                <a:lnTo>
                  <a:pt x="1919605" y="6858"/>
                </a:lnTo>
                <a:moveTo>
                  <a:pt x="1663446" y="6858"/>
                </a:moveTo>
                <a:lnTo>
                  <a:pt x="1663446" y="145542"/>
                </a:lnTo>
                <a:lnTo>
                  <a:pt x="1768729" y="145542"/>
                </a:lnTo>
                <a:lnTo>
                  <a:pt x="1768729" y="6858"/>
                </a:lnTo>
                <a:moveTo>
                  <a:pt x="1512570" y="6858"/>
                </a:moveTo>
                <a:lnTo>
                  <a:pt x="1512570" y="145542"/>
                </a:lnTo>
                <a:lnTo>
                  <a:pt x="1617853" y="145542"/>
                </a:lnTo>
                <a:lnTo>
                  <a:pt x="1617853" y="6858"/>
                </a:lnTo>
                <a:moveTo>
                  <a:pt x="1361694" y="6858"/>
                </a:moveTo>
                <a:lnTo>
                  <a:pt x="1361694" y="145542"/>
                </a:lnTo>
                <a:lnTo>
                  <a:pt x="1466977" y="145542"/>
                </a:lnTo>
                <a:lnTo>
                  <a:pt x="1466977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465576" y="0"/>
                </a:moveTo>
                <a:lnTo>
                  <a:pt x="3584575" y="0"/>
                </a:lnTo>
                <a:lnTo>
                  <a:pt x="3584575" y="152400"/>
                </a:lnTo>
                <a:lnTo>
                  <a:pt x="3465576" y="152400"/>
                </a:lnTo>
                <a:moveTo>
                  <a:pt x="3314700" y="0"/>
                </a:moveTo>
                <a:lnTo>
                  <a:pt x="3433699" y="0"/>
                </a:lnTo>
                <a:lnTo>
                  <a:pt x="3433699" y="152400"/>
                </a:lnTo>
                <a:lnTo>
                  <a:pt x="3314700" y="152400"/>
                </a:lnTo>
                <a:moveTo>
                  <a:pt x="3163824" y="0"/>
                </a:moveTo>
                <a:lnTo>
                  <a:pt x="3282823" y="0"/>
                </a:lnTo>
                <a:lnTo>
                  <a:pt x="3282823" y="152400"/>
                </a:lnTo>
                <a:lnTo>
                  <a:pt x="3163824" y="152400"/>
                </a:lnTo>
                <a:moveTo>
                  <a:pt x="3012948" y="0"/>
                </a:moveTo>
                <a:lnTo>
                  <a:pt x="3131947" y="0"/>
                </a:lnTo>
                <a:lnTo>
                  <a:pt x="3131947" y="152400"/>
                </a:lnTo>
                <a:lnTo>
                  <a:pt x="3012948" y="152400"/>
                </a:lnTo>
                <a:moveTo>
                  <a:pt x="2862072" y="0"/>
                </a:moveTo>
                <a:lnTo>
                  <a:pt x="2981071" y="0"/>
                </a:lnTo>
                <a:lnTo>
                  <a:pt x="2981071" y="152400"/>
                </a:lnTo>
                <a:lnTo>
                  <a:pt x="2862072" y="152400"/>
                </a:lnTo>
                <a:moveTo>
                  <a:pt x="2712720" y="0"/>
                </a:moveTo>
                <a:lnTo>
                  <a:pt x="2831719" y="0"/>
                </a:lnTo>
                <a:lnTo>
                  <a:pt x="2831719" y="152400"/>
                </a:lnTo>
                <a:lnTo>
                  <a:pt x="2712720" y="152400"/>
                </a:lnTo>
                <a:moveTo>
                  <a:pt x="2561844" y="0"/>
                </a:moveTo>
                <a:lnTo>
                  <a:pt x="2680843" y="0"/>
                </a:lnTo>
                <a:lnTo>
                  <a:pt x="2680843" y="152400"/>
                </a:lnTo>
                <a:lnTo>
                  <a:pt x="2561844" y="152400"/>
                </a:lnTo>
                <a:moveTo>
                  <a:pt x="2410968" y="0"/>
                </a:moveTo>
                <a:lnTo>
                  <a:pt x="2529967" y="0"/>
                </a:lnTo>
                <a:lnTo>
                  <a:pt x="2529967" y="152400"/>
                </a:lnTo>
                <a:lnTo>
                  <a:pt x="2410968" y="152400"/>
                </a:lnTo>
                <a:moveTo>
                  <a:pt x="2260092" y="0"/>
                </a:moveTo>
                <a:lnTo>
                  <a:pt x="2379091" y="0"/>
                </a:lnTo>
                <a:lnTo>
                  <a:pt x="2379091" y="152400"/>
                </a:lnTo>
                <a:lnTo>
                  <a:pt x="2260092" y="152400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8340" y="0"/>
                </a:moveTo>
                <a:lnTo>
                  <a:pt x="2077339" y="0"/>
                </a:lnTo>
                <a:lnTo>
                  <a:pt x="2077339" y="152400"/>
                </a:lnTo>
                <a:lnTo>
                  <a:pt x="1958340" y="152400"/>
                </a:lnTo>
                <a:moveTo>
                  <a:pt x="1807464" y="0"/>
                </a:moveTo>
                <a:lnTo>
                  <a:pt x="1926463" y="0"/>
                </a:lnTo>
                <a:lnTo>
                  <a:pt x="1926463" y="152400"/>
                </a:lnTo>
                <a:lnTo>
                  <a:pt x="1807464" y="152400"/>
                </a:lnTo>
                <a:moveTo>
                  <a:pt x="1656588" y="0"/>
                </a:moveTo>
                <a:lnTo>
                  <a:pt x="1775587" y="0"/>
                </a:lnTo>
                <a:lnTo>
                  <a:pt x="1775587" y="152400"/>
                </a:lnTo>
                <a:lnTo>
                  <a:pt x="1656588" y="152400"/>
                </a:lnTo>
                <a:moveTo>
                  <a:pt x="1505712" y="0"/>
                </a:moveTo>
                <a:lnTo>
                  <a:pt x="1624711" y="0"/>
                </a:lnTo>
                <a:lnTo>
                  <a:pt x="1624711" y="152400"/>
                </a:lnTo>
                <a:lnTo>
                  <a:pt x="1505712" y="152400"/>
                </a:lnTo>
                <a:moveTo>
                  <a:pt x="1354836" y="0"/>
                </a:moveTo>
                <a:lnTo>
                  <a:pt x="1473835" y="0"/>
                </a:lnTo>
                <a:lnTo>
                  <a:pt x="1473835" y="152400"/>
                </a:lnTo>
                <a:lnTo>
                  <a:pt x="1354836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477514" y="1117473"/>
            <a:ext cx="3584575" cy="152400"/>
          </a:xfrm>
          <a:custGeom>
            <a:avLst/>
            <a:gdLst>
              <a:gd name="connsiteX0" fmla="*/ 3472434 w 3584575"/>
              <a:gd name="connsiteY0" fmla="*/ 6858 h 152400"/>
              <a:gd name="connsiteX1" fmla="*/ 3472434 w 3584575"/>
              <a:gd name="connsiteY1" fmla="*/ 145542 h 152400"/>
              <a:gd name="connsiteX2" fmla="*/ 3577717 w 3584575"/>
              <a:gd name="connsiteY2" fmla="*/ 145542 h 152400"/>
              <a:gd name="connsiteX3" fmla="*/ 3577717 w 3584575"/>
              <a:gd name="connsiteY3" fmla="*/ 6858 h 152400"/>
              <a:gd name="connsiteX5" fmla="*/ 3321558 w 3584575"/>
              <a:gd name="connsiteY5" fmla="*/ 6858 h 152400"/>
              <a:gd name="connsiteX6" fmla="*/ 3321558 w 3584575"/>
              <a:gd name="connsiteY6" fmla="*/ 145542 h 152400"/>
              <a:gd name="connsiteX7" fmla="*/ 3426841 w 3584575"/>
              <a:gd name="connsiteY7" fmla="*/ 145542 h 152400"/>
              <a:gd name="connsiteX8" fmla="*/ 3426841 w 3584575"/>
              <a:gd name="connsiteY8" fmla="*/ 6858 h 152400"/>
              <a:gd name="connsiteX10" fmla="*/ 3170682 w 3584575"/>
              <a:gd name="connsiteY10" fmla="*/ 6858 h 152400"/>
              <a:gd name="connsiteX11" fmla="*/ 3170682 w 3584575"/>
              <a:gd name="connsiteY11" fmla="*/ 145542 h 152400"/>
              <a:gd name="connsiteX12" fmla="*/ 3275965 w 3584575"/>
              <a:gd name="connsiteY12" fmla="*/ 145542 h 152400"/>
              <a:gd name="connsiteX13" fmla="*/ 3275965 w 3584575"/>
              <a:gd name="connsiteY13" fmla="*/ 6858 h 152400"/>
              <a:gd name="connsiteX15" fmla="*/ 3019806 w 3584575"/>
              <a:gd name="connsiteY15" fmla="*/ 6858 h 152400"/>
              <a:gd name="connsiteX16" fmla="*/ 3019806 w 3584575"/>
              <a:gd name="connsiteY16" fmla="*/ 145542 h 152400"/>
              <a:gd name="connsiteX17" fmla="*/ 3125089 w 3584575"/>
              <a:gd name="connsiteY17" fmla="*/ 145542 h 152400"/>
              <a:gd name="connsiteX18" fmla="*/ 3125089 w 3584575"/>
              <a:gd name="connsiteY18" fmla="*/ 6858 h 152400"/>
              <a:gd name="connsiteX20" fmla="*/ 2868930 w 3584575"/>
              <a:gd name="connsiteY20" fmla="*/ 6858 h 152400"/>
              <a:gd name="connsiteX21" fmla="*/ 2868930 w 3584575"/>
              <a:gd name="connsiteY21" fmla="*/ 145542 h 152400"/>
              <a:gd name="connsiteX22" fmla="*/ 2974213 w 3584575"/>
              <a:gd name="connsiteY22" fmla="*/ 145542 h 152400"/>
              <a:gd name="connsiteX23" fmla="*/ 2974213 w 3584575"/>
              <a:gd name="connsiteY23" fmla="*/ 6858 h 152400"/>
              <a:gd name="connsiteX25" fmla="*/ 2719578 w 3584575"/>
              <a:gd name="connsiteY25" fmla="*/ 6858 h 152400"/>
              <a:gd name="connsiteX26" fmla="*/ 2719578 w 3584575"/>
              <a:gd name="connsiteY26" fmla="*/ 145542 h 152400"/>
              <a:gd name="connsiteX27" fmla="*/ 2824861 w 3584575"/>
              <a:gd name="connsiteY27" fmla="*/ 145542 h 152400"/>
              <a:gd name="connsiteX28" fmla="*/ 2824861 w 3584575"/>
              <a:gd name="connsiteY28" fmla="*/ 6858 h 152400"/>
              <a:gd name="connsiteX30" fmla="*/ 2568702 w 3584575"/>
              <a:gd name="connsiteY30" fmla="*/ 6858 h 152400"/>
              <a:gd name="connsiteX31" fmla="*/ 2568702 w 3584575"/>
              <a:gd name="connsiteY31" fmla="*/ 145542 h 152400"/>
              <a:gd name="connsiteX32" fmla="*/ 2673985 w 3584575"/>
              <a:gd name="connsiteY32" fmla="*/ 145542 h 152400"/>
              <a:gd name="connsiteX33" fmla="*/ 2673985 w 3584575"/>
              <a:gd name="connsiteY33" fmla="*/ 6858 h 152400"/>
              <a:gd name="connsiteX35" fmla="*/ 2417826 w 3584575"/>
              <a:gd name="connsiteY35" fmla="*/ 6858 h 152400"/>
              <a:gd name="connsiteX36" fmla="*/ 2417826 w 3584575"/>
              <a:gd name="connsiteY36" fmla="*/ 145542 h 152400"/>
              <a:gd name="connsiteX37" fmla="*/ 2523109 w 3584575"/>
              <a:gd name="connsiteY37" fmla="*/ 145542 h 152400"/>
              <a:gd name="connsiteX38" fmla="*/ 2523109 w 3584575"/>
              <a:gd name="connsiteY38" fmla="*/ 6858 h 152400"/>
              <a:gd name="connsiteX40" fmla="*/ 2266950 w 3584575"/>
              <a:gd name="connsiteY40" fmla="*/ 6858 h 152400"/>
              <a:gd name="connsiteX41" fmla="*/ 2266950 w 3584575"/>
              <a:gd name="connsiteY41" fmla="*/ 145542 h 152400"/>
              <a:gd name="connsiteX42" fmla="*/ 2372233 w 3584575"/>
              <a:gd name="connsiteY42" fmla="*/ 145542 h 152400"/>
              <a:gd name="connsiteX43" fmla="*/ 2372233 w 3584575"/>
              <a:gd name="connsiteY43" fmla="*/ 6858 h 152400"/>
              <a:gd name="connsiteX45" fmla="*/ 2116074 w 3584575"/>
              <a:gd name="connsiteY45" fmla="*/ 6858 h 152400"/>
              <a:gd name="connsiteX46" fmla="*/ 2116074 w 3584575"/>
              <a:gd name="connsiteY46" fmla="*/ 145542 h 152400"/>
              <a:gd name="connsiteX47" fmla="*/ 2221357 w 3584575"/>
              <a:gd name="connsiteY47" fmla="*/ 145542 h 152400"/>
              <a:gd name="connsiteX48" fmla="*/ 2221357 w 3584575"/>
              <a:gd name="connsiteY48" fmla="*/ 6858 h 152400"/>
              <a:gd name="connsiteX50" fmla="*/ 1965198 w 3584575"/>
              <a:gd name="connsiteY50" fmla="*/ 6858 h 152400"/>
              <a:gd name="connsiteX51" fmla="*/ 1965198 w 3584575"/>
              <a:gd name="connsiteY51" fmla="*/ 145542 h 152400"/>
              <a:gd name="connsiteX52" fmla="*/ 2070481 w 3584575"/>
              <a:gd name="connsiteY52" fmla="*/ 145542 h 152400"/>
              <a:gd name="connsiteX53" fmla="*/ 2070481 w 3584575"/>
              <a:gd name="connsiteY53" fmla="*/ 6858 h 152400"/>
              <a:gd name="connsiteX55" fmla="*/ 1814322 w 3584575"/>
              <a:gd name="connsiteY55" fmla="*/ 6858 h 152400"/>
              <a:gd name="connsiteX56" fmla="*/ 1814322 w 3584575"/>
              <a:gd name="connsiteY56" fmla="*/ 145542 h 152400"/>
              <a:gd name="connsiteX57" fmla="*/ 1919605 w 3584575"/>
              <a:gd name="connsiteY57" fmla="*/ 145542 h 152400"/>
              <a:gd name="connsiteX58" fmla="*/ 1919605 w 3584575"/>
              <a:gd name="connsiteY58" fmla="*/ 6858 h 152400"/>
              <a:gd name="connsiteX60" fmla="*/ 1663446 w 3584575"/>
              <a:gd name="connsiteY60" fmla="*/ 6858 h 152400"/>
              <a:gd name="connsiteX61" fmla="*/ 1663446 w 3584575"/>
              <a:gd name="connsiteY61" fmla="*/ 145542 h 152400"/>
              <a:gd name="connsiteX62" fmla="*/ 1768729 w 3584575"/>
              <a:gd name="connsiteY62" fmla="*/ 145542 h 152400"/>
              <a:gd name="connsiteX63" fmla="*/ 1768729 w 3584575"/>
              <a:gd name="connsiteY63" fmla="*/ 6858 h 152400"/>
              <a:gd name="connsiteX65" fmla="*/ 1512570 w 3584575"/>
              <a:gd name="connsiteY65" fmla="*/ 6858 h 152400"/>
              <a:gd name="connsiteX66" fmla="*/ 1512570 w 3584575"/>
              <a:gd name="connsiteY66" fmla="*/ 145542 h 152400"/>
              <a:gd name="connsiteX67" fmla="*/ 1617853 w 3584575"/>
              <a:gd name="connsiteY67" fmla="*/ 145542 h 152400"/>
              <a:gd name="connsiteX68" fmla="*/ 1617853 w 3584575"/>
              <a:gd name="connsiteY68" fmla="*/ 6858 h 152400"/>
              <a:gd name="connsiteX70" fmla="*/ 1361694 w 3584575"/>
              <a:gd name="connsiteY70" fmla="*/ 6858 h 152400"/>
              <a:gd name="connsiteX71" fmla="*/ 1361694 w 3584575"/>
              <a:gd name="connsiteY71" fmla="*/ 145542 h 152400"/>
              <a:gd name="connsiteX72" fmla="*/ 1466977 w 3584575"/>
              <a:gd name="connsiteY72" fmla="*/ 145542 h 152400"/>
              <a:gd name="connsiteX73" fmla="*/ 1466977 w 3584575"/>
              <a:gd name="connsiteY73" fmla="*/ 6858 h 152400"/>
              <a:gd name="connsiteX75" fmla="*/ 1212342 w 3584575"/>
              <a:gd name="connsiteY75" fmla="*/ 6858 h 152400"/>
              <a:gd name="connsiteX76" fmla="*/ 1212342 w 3584575"/>
              <a:gd name="connsiteY76" fmla="*/ 145542 h 152400"/>
              <a:gd name="connsiteX77" fmla="*/ 1317625 w 3584575"/>
              <a:gd name="connsiteY77" fmla="*/ 145542 h 152400"/>
              <a:gd name="connsiteX78" fmla="*/ 1317625 w 3584575"/>
              <a:gd name="connsiteY78" fmla="*/ 6858 h 152400"/>
              <a:gd name="connsiteX80" fmla="*/ 1061466 w 3584575"/>
              <a:gd name="connsiteY80" fmla="*/ 6858 h 152400"/>
              <a:gd name="connsiteX81" fmla="*/ 1061466 w 3584575"/>
              <a:gd name="connsiteY81" fmla="*/ 145542 h 152400"/>
              <a:gd name="connsiteX82" fmla="*/ 1166749 w 3584575"/>
              <a:gd name="connsiteY82" fmla="*/ 145542 h 152400"/>
              <a:gd name="connsiteX83" fmla="*/ 1166749 w 3584575"/>
              <a:gd name="connsiteY83" fmla="*/ 6858 h 152400"/>
              <a:gd name="connsiteX85" fmla="*/ 910590 w 3584575"/>
              <a:gd name="connsiteY85" fmla="*/ 6858 h 152400"/>
              <a:gd name="connsiteX86" fmla="*/ 910590 w 3584575"/>
              <a:gd name="connsiteY86" fmla="*/ 145542 h 152400"/>
              <a:gd name="connsiteX87" fmla="*/ 1015873 w 3584575"/>
              <a:gd name="connsiteY87" fmla="*/ 145542 h 152400"/>
              <a:gd name="connsiteX88" fmla="*/ 1015873 w 3584575"/>
              <a:gd name="connsiteY88" fmla="*/ 6858 h 152400"/>
              <a:gd name="connsiteX90" fmla="*/ 761238 w 3584575"/>
              <a:gd name="connsiteY90" fmla="*/ 6858 h 152400"/>
              <a:gd name="connsiteX91" fmla="*/ 761238 w 3584575"/>
              <a:gd name="connsiteY91" fmla="*/ 145542 h 152400"/>
              <a:gd name="connsiteX92" fmla="*/ 866521 w 3584575"/>
              <a:gd name="connsiteY92" fmla="*/ 145542 h 152400"/>
              <a:gd name="connsiteX93" fmla="*/ 866521 w 3584575"/>
              <a:gd name="connsiteY93" fmla="*/ 6858 h 152400"/>
              <a:gd name="connsiteX95" fmla="*/ 610362 w 3584575"/>
              <a:gd name="connsiteY95" fmla="*/ 6858 h 152400"/>
              <a:gd name="connsiteX96" fmla="*/ 610362 w 3584575"/>
              <a:gd name="connsiteY96" fmla="*/ 145542 h 152400"/>
              <a:gd name="connsiteX97" fmla="*/ 715645 w 3584575"/>
              <a:gd name="connsiteY97" fmla="*/ 145542 h 152400"/>
              <a:gd name="connsiteX98" fmla="*/ 715645 w 3584575"/>
              <a:gd name="connsiteY98" fmla="*/ 6858 h 152400"/>
              <a:gd name="connsiteX100" fmla="*/ 459486 w 3584575"/>
              <a:gd name="connsiteY100" fmla="*/ 6858 h 152400"/>
              <a:gd name="connsiteX101" fmla="*/ 459486 w 3584575"/>
              <a:gd name="connsiteY101" fmla="*/ 145542 h 152400"/>
              <a:gd name="connsiteX102" fmla="*/ 564769 w 3584575"/>
              <a:gd name="connsiteY102" fmla="*/ 145542 h 152400"/>
              <a:gd name="connsiteX103" fmla="*/ 564769 w 3584575"/>
              <a:gd name="connsiteY103" fmla="*/ 6858 h 152400"/>
              <a:gd name="connsiteX105" fmla="*/ 308610 w 3584575"/>
              <a:gd name="connsiteY105" fmla="*/ 6858 h 152400"/>
              <a:gd name="connsiteX106" fmla="*/ 308610 w 3584575"/>
              <a:gd name="connsiteY106" fmla="*/ 145542 h 152400"/>
              <a:gd name="connsiteX107" fmla="*/ 413893 w 3584575"/>
              <a:gd name="connsiteY107" fmla="*/ 145542 h 152400"/>
              <a:gd name="connsiteX108" fmla="*/ 413893 w 3584575"/>
              <a:gd name="connsiteY108" fmla="*/ 6858 h 152400"/>
              <a:gd name="connsiteX110" fmla="*/ 157734 w 3584575"/>
              <a:gd name="connsiteY110" fmla="*/ 6858 h 152400"/>
              <a:gd name="connsiteX111" fmla="*/ 157734 w 3584575"/>
              <a:gd name="connsiteY111" fmla="*/ 145542 h 152400"/>
              <a:gd name="connsiteX112" fmla="*/ 263017 w 3584575"/>
              <a:gd name="connsiteY112" fmla="*/ 145542 h 152400"/>
              <a:gd name="connsiteX113" fmla="*/ 263017 w 3584575"/>
              <a:gd name="connsiteY113" fmla="*/ 6858 h 152400"/>
              <a:gd name="connsiteX115" fmla="*/ 6858 w 3584575"/>
              <a:gd name="connsiteY115" fmla="*/ 6858 h 152400"/>
              <a:gd name="connsiteX116" fmla="*/ 6858 w 3584575"/>
              <a:gd name="connsiteY116" fmla="*/ 145542 h 152400"/>
              <a:gd name="connsiteX117" fmla="*/ 112141 w 3584575"/>
              <a:gd name="connsiteY117" fmla="*/ 145542 h 152400"/>
              <a:gd name="connsiteX118" fmla="*/ 112141 w 3584575"/>
              <a:gd name="connsiteY118" fmla="*/ 6858 h 152400"/>
              <a:gd name="connsiteX120" fmla="*/ 3465576 w 3584575"/>
              <a:gd name="connsiteY120" fmla="*/ 0 h 152400"/>
              <a:gd name="connsiteX121" fmla="*/ 3584575 w 3584575"/>
              <a:gd name="connsiteY121" fmla="*/ 0 h 152400"/>
              <a:gd name="connsiteX122" fmla="*/ 3584575 w 3584575"/>
              <a:gd name="connsiteY122" fmla="*/ 152400 h 152400"/>
              <a:gd name="connsiteX123" fmla="*/ 3465576 w 3584575"/>
              <a:gd name="connsiteY123" fmla="*/ 152400 h 152400"/>
              <a:gd name="connsiteX125" fmla="*/ 3314700 w 3584575"/>
              <a:gd name="connsiteY125" fmla="*/ 0 h 152400"/>
              <a:gd name="connsiteX126" fmla="*/ 3433699 w 3584575"/>
              <a:gd name="connsiteY126" fmla="*/ 0 h 152400"/>
              <a:gd name="connsiteX127" fmla="*/ 3433699 w 3584575"/>
              <a:gd name="connsiteY127" fmla="*/ 152400 h 152400"/>
              <a:gd name="connsiteX128" fmla="*/ 3314700 w 3584575"/>
              <a:gd name="connsiteY128" fmla="*/ 152400 h 152400"/>
              <a:gd name="connsiteX130" fmla="*/ 3163824 w 3584575"/>
              <a:gd name="connsiteY130" fmla="*/ 0 h 152400"/>
              <a:gd name="connsiteX131" fmla="*/ 3282823 w 3584575"/>
              <a:gd name="connsiteY131" fmla="*/ 0 h 152400"/>
              <a:gd name="connsiteX132" fmla="*/ 3282823 w 3584575"/>
              <a:gd name="connsiteY132" fmla="*/ 152400 h 152400"/>
              <a:gd name="connsiteX133" fmla="*/ 3163824 w 3584575"/>
              <a:gd name="connsiteY133" fmla="*/ 152400 h 152400"/>
              <a:gd name="connsiteX135" fmla="*/ 3012948 w 3584575"/>
              <a:gd name="connsiteY135" fmla="*/ 0 h 152400"/>
              <a:gd name="connsiteX136" fmla="*/ 3131947 w 3584575"/>
              <a:gd name="connsiteY136" fmla="*/ 0 h 152400"/>
              <a:gd name="connsiteX137" fmla="*/ 3131947 w 3584575"/>
              <a:gd name="connsiteY137" fmla="*/ 152400 h 152400"/>
              <a:gd name="connsiteX138" fmla="*/ 3012948 w 3584575"/>
              <a:gd name="connsiteY138" fmla="*/ 152400 h 152400"/>
              <a:gd name="connsiteX140" fmla="*/ 2862072 w 3584575"/>
              <a:gd name="connsiteY140" fmla="*/ 0 h 152400"/>
              <a:gd name="connsiteX141" fmla="*/ 2981071 w 3584575"/>
              <a:gd name="connsiteY141" fmla="*/ 0 h 152400"/>
              <a:gd name="connsiteX142" fmla="*/ 2981071 w 3584575"/>
              <a:gd name="connsiteY142" fmla="*/ 152400 h 152400"/>
              <a:gd name="connsiteX143" fmla="*/ 2862072 w 3584575"/>
              <a:gd name="connsiteY143" fmla="*/ 152400 h 152400"/>
              <a:gd name="connsiteX145" fmla="*/ 2712720 w 3584575"/>
              <a:gd name="connsiteY145" fmla="*/ 0 h 152400"/>
              <a:gd name="connsiteX146" fmla="*/ 2831719 w 3584575"/>
              <a:gd name="connsiteY146" fmla="*/ 0 h 152400"/>
              <a:gd name="connsiteX147" fmla="*/ 2831719 w 3584575"/>
              <a:gd name="connsiteY147" fmla="*/ 152400 h 152400"/>
              <a:gd name="connsiteX148" fmla="*/ 2712720 w 3584575"/>
              <a:gd name="connsiteY148" fmla="*/ 152400 h 152400"/>
              <a:gd name="connsiteX150" fmla="*/ 2561844 w 3584575"/>
              <a:gd name="connsiteY150" fmla="*/ 0 h 152400"/>
              <a:gd name="connsiteX151" fmla="*/ 2680843 w 3584575"/>
              <a:gd name="connsiteY151" fmla="*/ 0 h 152400"/>
              <a:gd name="connsiteX152" fmla="*/ 2680843 w 3584575"/>
              <a:gd name="connsiteY152" fmla="*/ 152400 h 152400"/>
              <a:gd name="connsiteX153" fmla="*/ 2561844 w 3584575"/>
              <a:gd name="connsiteY153" fmla="*/ 152400 h 152400"/>
              <a:gd name="connsiteX155" fmla="*/ 2410968 w 3584575"/>
              <a:gd name="connsiteY155" fmla="*/ 0 h 152400"/>
              <a:gd name="connsiteX156" fmla="*/ 2529967 w 3584575"/>
              <a:gd name="connsiteY156" fmla="*/ 0 h 152400"/>
              <a:gd name="connsiteX157" fmla="*/ 2529967 w 3584575"/>
              <a:gd name="connsiteY157" fmla="*/ 152400 h 152400"/>
              <a:gd name="connsiteX158" fmla="*/ 2410968 w 3584575"/>
              <a:gd name="connsiteY158" fmla="*/ 152400 h 152400"/>
              <a:gd name="connsiteX160" fmla="*/ 2260092 w 3584575"/>
              <a:gd name="connsiteY160" fmla="*/ 0 h 152400"/>
              <a:gd name="connsiteX161" fmla="*/ 2379091 w 3584575"/>
              <a:gd name="connsiteY161" fmla="*/ 0 h 152400"/>
              <a:gd name="connsiteX162" fmla="*/ 2379091 w 3584575"/>
              <a:gd name="connsiteY162" fmla="*/ 152400 h 152400"/>
              <a:gd name="connsiteX163" fmla="*/ 2260092 w 3584575"/>
              <a:gd name="connsiteY163" fmla="*/ 152400 h 152400"/>
              <a:gd name="connsiteX165" fmla="*/ 2109216 w 3584575"/>
              <a:gd name="connsiteY165" fmla="*/ 0 h 152400"/>
              <a:gd name="connsiteX166" fmla="*/ 2228215 w 3584575"/>
              <a:gd name="connsiteY166" fmla="*/ 0 h 152400"/>
              <a:gd name="connsiteX167" fmla="*/ 2228215 w 3584575"/>
              <a:gd name="connsiteY167" fmla="*/ 152400 h 152400"/>
              <a:gd name="connsiteX168" fmla="*/ 2109216 w 3584575"/>
              <a:gd name="connsiteY168" fmla="*/ 152400 h 152400"/>
              <a:gd name="connsiteX170" fmla="*/ 1958340 w 3584575"/>
              <a:gd name="connsiteY170" fmla="*/ 0 h 152400"/>
              <a:gd name="connsiteX171" fmla="*/ 2077339 w 3584575"/>
              <a:gd name="connsiteY171" fmla="*/ 0 h 152400"/>
              <a:gd name="connsiteX172" fmla="*/ 2077339 w 3584575"/>
              <a:gd name="connsiteY172" fmla="*/ 152400 h 152400"/>
              <a:gd name="connsiteX173" fmla="*/ 1958340 w 3584575"/>
              <a:gd name="connsiteY173" fmla="*/ 152400 h 152400"/>
              <a:gd name="connsiteX175" fmla="*/ 1807464 w 3584575"/>
              <a:gd name="connsiteY175" fmla="*/ 0 h 152400"/>
              <a:gd name="connsiteX176" fmla="*/ 1926463 w 3584575"/>
              <a:gd name="connsiteY176" fmla="*/ 0 h 152400"/>
              <a:gd name="connsiteX177" fmla="*/ 1926463 w 3584575"/>
              <a:gd name="connsiteY177" fmla="*/ 152400 h 152400"/>
              <a:gd name="connsiteX178" fmla="*/ 1807464 w 3584575"/>
              <a:gd name="connsiteY178" fmla="*/ 152400 h 152400"/>
              <a:gd name="connsiteX180" fmla="*/ 1656588 w 3584575"/>
              <a:gd name="connsiteY180" fmla="*/ 0 h 152400"/>
              <a:gd name="connsiteX181" fmla="*/ 1775587 w 3584575"/>
              <a:gd name="connsiteY181" fmla="*/ 0 h 152400"/>
              <a:gd name="connsiteX182" fmla="*/ 1775587 w 3584575"/>
              <a:gd name="connsiteY182" fmla="*/ 152400 h 152400"/>
              <a:gd name="connsiteX183" fmla="*/ 1656588 w 3584575"/>
              <a:gd name="connsiteY183" fmla="*/ 152400 h 152400"/>
              <a:gd name="connsiteX185" fmla="*/ 1505712 w 3584575"/>
              <a:gd name="connsiteY185" fmla="*/ 0 h 152400"/>
              <a:gd name="connsiteX186" fmla="*/ 1624711 w 3584575"/>
              <a:gd name="connsiteY186" fmla="*/ 0 h 152400"/>
              <a:gd name="connsiteX187" fmla="*/ 1624711 w 3584575"/>
              <a:gd name="connsiteY187" fmla="*/ 152400 h 152400"/>
              <a:gd name="connsiteX188" fmla="*/ 1505712 w 3584575"/>
              <a:gd name="connsiteY188" fmla="*/ 152400 h 152400"/>
              <a:gd name="connsiteX190" fmla="*/ 1354836 w 3584575"/>
              <a:gd name="connsiteY190" fmla="*/ 0 h 152400"/>
              <a:gd name="connsiteX191" fmla="*/ 1473835 w 3584575"/>
              <a:gd name="connsiteY191" fmla="*/ 0 h 152400"/>
              <a:gd name="connsiteX192" fmla="*/ 1473835 w 3584575"/>
              <a:gd name="connsiteY192" fmla="*/ 152400 h 152400"/>
              <a:gd name="connsiteX193" fmla="*/ 1354836 w 3584575"/>
              <a:gd name="connsiteY193" fmla="*/ 152400 h 152400"/>
              <a:gd name="connsiteX195" fmla="*/ 1205484 w 3584575"/>
              <a:gd name="connsiteY195" fmla="*/ 0 h 152400"/>
              <a:gd name="connsiteX196" fmla="*/ 1324483 w 3584575"/>
              <a:gd name="connsiteY196" fmla="*/ 0 h 152400"/>
              <a:gd name="connsiteX197" fmla="*/ 1324483 w 3584575"/>
              <a:gd name="connsiteY197" fmla="*/ 152400 h 152400"/>
              <a:gd name="connsiteX198" fmla="*/ 1205484 w 3584575"/>
              <a:gd name="connsiteY198" fmla="*/ 152400 h 152400"/>
              <a:gd name="connsiteX200" fmla="*/ 1054608 w 3584575"/>
              <a:gd name="connsiteY200" fmla="*/ 0 h 152400"/>
              <a:gd name="connsiteX201" fmla="*/ 1173607 w 3584575"/>
              <a:gd name="connsiteY201" fmla="*/ 0 h 152400"/>
              <a:gd name="connsiteX202" fmla="*/ 1173607 w 3584575"/>
              <a:gd name="connsiteY202" fmla="*/ 152400 h 152400"/>
              <a:gd name="connsiteX203" fmla="*/ 1054608 w 3584575"/>
              <a:gd name="connsiteY203" fmla="*/ 152400 h 152400"/>
              <a:gd name="connsiteX205" fmla="*/ 903732 w 3584575"/>
              <a:gd name="connsiteY205" fmla="*/ 0 h 152400"/>
              <a:gd name="connsiteX206" fmla="*/ 1022731 w 3584575"/>
              <a:gd name="connsiteY206" fmla="*/ 0 h 152400"/>
              <a:gd name="connsiteX207" fmla="*/ 1022731 w 3584575"/>
              <a:gd name="connsiteY207" fmla="*/ 152400 h 152400"/>
              <a:gd name="connsiteX208" fmla="*/ 903732 w 3584575"/>
              <a:gd name="connsiteY208" fmla="*/ 152400 h 152400"/>
              <a:gd name="connsiteX210" fmla="*/ 754380 w 3584575"/>
              <a:gd name="connsiteY210" fmla="*/ 0 h 152400"/>
              <a:gd name="connsiteX211" fmla="*/ 873379 w 3584575"/>
              <a:gd name="connsiteY211" fmla="*/ 0 h 152400"/>
              <a:gd name="connsiteX212" fmla="*/ 873379 w 3584575"/>
              <a:gd name="connsiteY212" fmla="*/ 152400 h 152400"/>
              <a:gd name="connsiteX213" fmla="*/ 754380 w 3584575"/>
              <a:gd name="connsiteY213" fmla="*/ 152400 h 152400"/>
              <a:gd name="connsiteX215" fmla="*/ 603504 w 3584575"/>
              <a:gd name="connsiteY215" fmla="*/ 0 h 152400"/>
              <a:gd name="connsiteX216" fmla="*/ 722503 w 3584575"/>
              <a:gd name="connsiteY216" fmla="*/ 0 h 152400"/>
              <a:gd name="connsiteX217" fmla="*/ 722503 w 3584575"/>
              <a:gd name="connsiteY217" fmla="*/ 152400 h 152400"/>
              <a:gd name="connsiteX218" fmla="*/ 603504 w 3584575"/>
              <a:gd name="connsiteY218" fmla="*/ 152400 h 152400"/>
              <a:gd name="connsiteX220" fmla="*/ 452628 w 3584575"/>
              <a:gd name="connsiteY220" fmla="*/ 0 h 152400"/>
              <a:gd name="connsiteX221" fmla="*/ 571627 w 3584575"/>
              <a:gd name="connsiteY221" fmla="*/ 0 h 152400"/>
              <a:gd name="connsiteX222" fmla="*/ 571627 w 3584575"/>
              <a:gd name="connsiteY222" fmla="*/ 152400 h 152400"/>
              <a:gd name="connsiteX223" fmla="*/ 452628 w 3584575"/>
              <a:gd name="connsiteY223" fmla="*/ 152400 h 152400"/>
              <a:gd name="connsiteX225" fmla="*/ 301752 w 3584575"/>
              <a:gd name="connsiteY225" fmla="*/ 0 h 152400"/>
              <a:gd name="connsiteX226" fmla="*/ 420751 w 3584575"/>
              <a:gd name="connsiteY226" fmla="*/ 0 h 152400"/>
              <a:gd name="connsiteX227" fmla="*/ 420751 w 3584575"/>
              <a:gd name="connsiteY227" fmla="*/ 152400 h 152400"/>
              <a:gd name="connsiteX228" fmla="*/ 301752 w 3584575"/>
              <a:gd name="connsiteY228" fmla="*/ 152400 h 152400"/>
              <a:gd name="connsiteX230" fmla="*/ 150876 w 3584575"/>
              <a:gd name="connsiteY230" fmla="*/ 0 h 152400"/>
              <a:gd name="connsiteX231" fmla="*/ 269875 w 3584575"/>
              <a:gd name="connsiteY231" fmla="*/ 0 h 152400"/>
              <a:gd name="connsiteX232" fmla="*/ 269875 w 3584575"/>
              <a:gd name="connsiteY232" fmla="*/ 152400 h 152400"/>
              <a:gd name="connsiteX233" fmla="*/ 150876 w 3584575"/>
              <a:gd name="connsiteY233" fmla="*/ 152400 h 152400"/>
              <a:gd name="connsiteX235" fmla="*/ 0 w 3584575"/>
              <a:gd name="connsiteY235" fmla="*/ 0 h 152400"/>
              <a:gd name="connsiteX236" fmla="*/ 118999 w 3584575"/>
              <a:gd name="connsiteY236" fmla="*/ 0 h 152400"/>
              <a:gd name="connsiteX237" fmla="*/ 118999 w 3584575"/>
              <a:gd name="connsiteY237" fmla="*/ 152400 h 152400"/>
              <a:gd name="connsiteX238" fmla="*/ 0 w 3584575"/>
              <a:gd name="connsiteY2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</a:cxnLst>
            <a:rect l="l" t="t" r="r" b="b"/>
            <a:pathLst>
              <a:path w="3584575" h="152400">
                <a:moveTo>
                  <a:pt x="3472434" y="6858"/>
                </a:moveTo>
                <a:lnTo>
                  <a:pt x="3472434" y="145542"/>
                </a:lnTo>
                <a:lnTo>
                  <a:pt x="3577717" y="145542"/>
                </a:lnTo>
                <a:lnTo>
                  <a:pt x="3577717" y="6858"/>
                </a:lnTo>
                <a:moveTo>
                  <a:pt x="3321558" y="6858"/>
                </a:moveTo>
                <a:lnTo>
                  <a:pt x="3321558" y="145542"/>
                </a:lnTo>
                <a:lnTo>
                  <a:pt x="3426841" y="145542"/>
                </a:lnTo>
                <a:lnTo>
                  <a:pt x="3426841" y="6858"/>
                </a:lnTo>
                <a:moveTo>
                  <a:pt x="3170682" y="6858"/>
                </a:moveTo>
                <a:lnTo>
                  <a:pt x="3170682" y="145542"/>
                </a:lnTo>
                <a:lnTo>
                  <a:pt x="3275965" y="145542"/>
                </a:lnTo>
                <a:lnTo>
                  <a:pt x="3275965" y="6858"/>
                </a:lnTo>
                <a:moveTo>
                  <a:pt x="3019806" y="6858"/>
                </a:moveTo>
                <a:lnTo>
                  <a:pt x="3019806" y="145542"/>
                </a:lnTo>
                <a:lnTo>
                  <a:pt x="3125089" y="145542"/>
                </a:lnTo>
                <a:lnTo>
                  <a:pt x="3125089" y="6858"/>
                </a:lnTo>
                <a:moveTo>
                  <a:pt x="2868930" y="6858"/>
                </a:moveTo>
                <a:lnTo>
                  <a:pt x="2868930" y="145542"/>
                </a:lnTo>
                <a:lnTo>
                  <a:pt x="2974213" y="145542"/>
                </a:lnTo>
                <a:lnTo>
                  <a:pt x="2974213" y="6858"/>
                </a:lnTo>
                <a:moveTo>
                  <a:pt x="2719578" y="6858"/>
                </a:moveTo>
                <a:lnTo>
                  <a:pt x="2719578" y="145542"/>
                </a:lnTo>
                <a:lnTo>
                  <a:pt x="2824861" y="145542"/>
                </a:lnTo>
                <a:lnTo>
                  <a:pt x="2824861" y="6858"/>
                </a:lnTo>
                <a:moveTo>
                  <a:pt x="2568702" y="6858"/>
                </a:moveTo>
                <a:lnTo>
                  <a:pt x="2568702" y="145542"/>
                </a:lnTo>
                <a:lnTo>
                  <a:pt x="2673985" y="145542"/>
                </a:lnTo>
                <a:lnTo>
                  <a:pt x="2673985" y="6858"/>
                </a:lnTo>
                <a:moveTo>
                  <a:pt x="2417826" y="6858"/>
                </a:moveTo>
                <a:lnTo>
                  <a:pt x="2417826" y="145542"/>
                </a:lnTo>
                <a:lnTo>
                  <a:pt x="2523109" y="145542"/>
                </a:lnTo>
                <a:lnTo>
                  <a:pt x="2523109" y="6858"/>
                </a:lnTo>
                <a:moveTo>
                  <a:pt x="2266950" y="6858"/>
                </a:moveTo>
                <a:lnTo>
                  <a:pt x="2266950" y="145542"/>
                </a:lnTo>
                <a:lnTo>
                  <a:pt x="2372233" y="145542"/>
                </a:lnTo>
                <a:lnTo>
                  <a:pt x="2372233" y="6858"/>
                </a:lnTo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5198" y="6858"/>
                </a:moveTo>
                <a:lnTo>
                  <a:pt x="1965198" y="145542"/>
                </a:lnTo>
                <a:lnTo>
                  <a:pt x="2070481" y="145542"/>
                </a:lnTo>
                <a:lnTo>
                  <a:pt x="2070481" y="6858"/>
                </a:lnTo>
                <a:moveTo>
                  <a:pt x="1814322" y="6858"/>
                </a:moveTo>
                <a:lnTo>
                  <a:pt x="1814322" y="145542"/>
                </a:lnTo>
                <a:lnTo>
                  <a:pt x="1919605" y="145542"/>
                </a:lnTo>
                <a:lnTo>
                  <a:pt x="1919605" y="6858"/>
                </a:lnTo>
                <a:moveTo>
                  <a:pt x="1663446" y="6858"/>
                </a:moveTo>
                <a:lnTo>
                  <a:pt x="1663446" y="145542"/>
                </a:lnTo>
                <a:lnTo>
                  <a:pt x="1768729" y="145542"/>
                </a:lnTo>
                <a:lnTo>
                  <a:pt x="1768729" y="6858"/>
                </a:lnTo>
                <a:moveTo>
                  <a:pt x="1512570" y="6858"/>
                </a:moveTo>
                <a:lnTo>
                  <a:pt x="1512570" y="145542"/>
                </a:lnTo>
                <a:lnTo>
                  <a:pt x="1617853" y="145542"/>
                </a:lnTo>
                <a:lnTo>
                  <a:pt x="1617853" y="6858"/>
                </a:lnTo>
                <a:moveTo>
                  <a:pt x="1361694" y="6858"/>
                </a:moveTo>
                <a:lnTo>
                  <a:pt x="1361694" y="145542"/>
                </a:lnTo>
                <a:lnTo>
                  <a:pt x="1466977" y="145542"/>
                </a:lnTo>
                <a:lnTo>
                  <a:pt x="1466977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465576" y="0"/>
                </a:moveTo>
                <a:lnTo>
                  <a:pt x="3584575" y="0"/>
                </a:lnTo>
                <a:lnTo>
                  <a:pt x="3584575" y="152400"/>
                </a:lnTo>
                <a:lnTo>
                  <a:pt x="3465576" y="152400"/>
                </a:lnTo>
                <a:moveTo>
                  <a:pt x="3314700" y="0"/>
                </a:moveTo>
                <a:lnTo>
                  <a:pt x="3433699" y="0"/>
                </a:lnTo>
                <a:lnTo>
                  <a:pt x="3433699" y="152400"/>
                </a:lnTo>
                <a:lnTo>
                  <a:pt x="3314700" y="152400"/>
                </a:lnTo>
                <a:moveTo>
                  <a:pt x="3163824" y="0"/>
                </a:moveTo>
                <a:lnTo>
                  <a:pt x="3282823" y="0"/>
                </a:lnTo>
                <a:lnTo>
                  <a:pt x="3282823" y="152400"/>
                </a:lnTo>
                <a:lnTo>
                  <a:pt x="3163824" y="152400"/>
                </a:lnTo>
                <a:moveTo>
                  <a:pt x="3012948" y="0"/>
                </a:moveTo>
                <a:lnTo>
                  <a:pt x="3131947" y="0"/>
                </a:lnTo>
                <a:lnTo>
                  <a:pt x="3131947" y="152400"/>
                </a:lnTo>
                <a:lnTo>
                  <a:pt x="3012948" y="152400"/>
                </a:lnTo>
                <a:moveTo>
                  <a:pt x="2862072" y="0"/>
                </a:moveTo>
                <a:lnTo>
                  <a:pt x="2981071" y="0"/>
                </a:lnTo>
                <a:lnTo>
                  <a:pt x="2981071" y="152400"/>
                </a:lnTo>
                <a:lnTo>
                  <a:pt x="2862072" y="152400"/>
                </a:lnTo>
                <a:moveTo>
                  <a:pt x="2712720" y="0"/>
                </a:moveTo>
                <a:lnTo>
                  <a:pt x="2831719" y="0"/>
                </a:lnTo>
                <a:lnTo>
                  <a:pt x="2831719" y="152400"/>
                </a:lnTo>
                <a:lnTo>
                  <a:pt x="2712720" y="152400"/>
                </a:lnTo>
                <a:moveTo>
                  <a:pt x="2561844" y="0"/>
                </a:moveTo>
                <a:lnTo>
                  <a:pt x="2680843" y="0"/>
                </a:lnTo>
                <a:lnTo>
                  <a:pt x="2680843" y="152400"/>
                </a:lnTo>
                <a:lnTo>
                  <a:pt x="2561844" y="152400"/>
                </a:lnTo>
                <a:moveTo>
                  <a:pt x="2410968" y="0"/>
                </a:moveTo>
                <a:lnTo>
                  <a:pt x="2529967" y="0"/>
                </a:lnTo>
                <a:lnTo>
                  <a:pt x="2529967" y="152400"/>
                </a:lnTo>
                <a:lnTo>
                  <a:pt x="2410968" y="152400"/>
                </a:lnTo>
                <a:moveTo>
                  <a:pt x="2260092" y="0"/>
                </a:moveTo>
                <a:lnTo>
                  <a:pt x="2379091" y="0"/>
                </a:lnTo>
                <a:lnTo>
                  <a:pt x="2379091" y="152400"/>
                </a:lnTo>
                <a:lnTo>
                  <a:pt x="2260092" y="152400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8340" y="0"/>
                </a:moveTo>
                <a:lnTo>
                  <a:pt x="2077339" y="0"/>
                </a:lnTo>
                <a:lnTo>
                  <a:pt x="2077339" y="152400"/>
                </a:lnTo>
                <a:lnTo>
                  <a:pt x="1958340" y="152400"/>
                </a:lnTo>
                <a:moveTo>
                  <a:pt x="1807464" y="0"/>
                </a:moveTo>
                <a:lnTo>
                  <a:pt x="1926463" y="0"/>
                </a:lnTo>
                <a:lnTo>
                  <a:pt x="1926463" y="152400"/>
                </a:lnTo>
                <a:lnTo>
                  <a:pt x="1807464" y="152400"/>
                </a:lnTo>
                <a:moveTo>
                  <a:pt x="1656588" y="0"/>
                </a:moveTo>
                <a:lnTo>
                  <a:pt x="1775587" y="0"/>
                </a:lnTo>
                <a:lnTo>
                  <a:pt x="1775587" y="152400"/>
                </a:lnTo>
                <a:lnTo>
                  <a:pt x="1656588" y="152400"/>
                </a:lnTo>
                <a:moveTo>
                  <a:pt x="1505712" y="0"/>
                </a:moveTo>
                <a:lnTo>
                  <a:pt x="1624711" y="0"/>
                </a:lnTo>
                <a:lnTo>
                  <a:pt x="1624711" y="152400"/>
                </a:lnTo>
                <a:lnTo>
                  <a:pt x="1505712" y="152400"/>
                </a:lnTo>
                <a:moveTo>
                  <a:pt x="1354836" y="0"/>
                </a:moveTo>
                <a:lnTo>
                  <a:pt x="1473835" y="0"/>
                </a:lnTo>
                <a:lnTo>
                  <a:pt x="1473835" y="152400"/>
                </a:lnTo>
                <a:lnTo>
                  <a:pt x="1354836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1344921"/>
            <a:ext cx="360233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Classification de l’emploi dans la convention collective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803650" y="1339977"/>
            <a:ext cx="3282823" cy="152400"/>
          </a:xfrm>
          <a:custGeom>
            <a:avLst/>
            <a:gdLst>
              <a:gd name="connsiteX0" fmla="*/ 3170682 w 3282823"/>
              <a:gd name="connsiteY0" fmla="*/ 6858 h 152400"/>
              <a:gd name="connsiteX1" fmla="*/ 3170682 w 3282823"/>
              <a:gd name="connsiteY1" fmla="*/ 145542 h 152400"/>
              <a:gd name="connsiteX2" fmla="*/ 3275965 w 3282823"/>
              <a:gd name="connsiteY2" fmla="*/ 145542 h 152400"/>
              <a:gd name="connsiteX3" fmla="*/ 3275965 w 3282823"/>
              <a:gd name="connsiteY3" fmla="*/ 6858 h 152400"/>
              <a:gd name="connsiteX5" fmla="*/ 3019806 w 3282823"/>
              <a:gd name="connsiteY5" fmla="*/ 6858 h 152400"/>
              <a:gd name="connsiteX6" fmla="*/ 3019806 w 3282823"/>
              <a:gd name="connsiteY6" fmla="*/ 145542 h 152400"/>
              <a:gd name="connsiteX7" fmla="*/ 3125089 w 3282823"/>
              <a:gd name="connsiteY7" fmla="*/ 145542 h 152400"/>
              <a:gd name="connsiteX8" fmla="*/ 3125089 w 3282823"/>
              <a:gd name="connsiteY8" fmla="*/ 6858 h 152400"/>
              <a:gd name="connsiteX10" fmla="*/ 2868930 w 3282823"/>
              <a:gd name="connsiteY10" fmla="*/ 6858 h 152400"/>
              <a:gd name="connsiteX11" fmla="*/ 2868930 w 3282823"/>
              <a:gd name="connsiteY11" fmla="*/ 145542 h 152400"/>
              <a:gd name="connsiteX12" fmla="*/ 2974213 w 3282823"/>
              <a:gd name="connsiteY12" fmla="*/ 145542 h 152400"/>
              <a:gd name="connsiteX13" fmla="*/ 2974213 w 3282823"/>
              <a:gd name="connsiteY13" fmla="*/ 6858 h 152400"/>
              <a:gd name="connsiteX15" fmla="*/ 2718054 w 3282823"/>
              <a:gd name="connsiteY15" fmla="*/ 6858 h 152400"/>
              <a:gd name="connsiteX16" fmla="*/ 2718054 w 3282823"/>
              <a:gd name="connsiteY16" fmla="*/ 145542 h 152400"/>
              <a:gd name="connsiteX17" fmla="*/ 2823337 w 3282823"/>
              <a:gd name="connsiteY17" fmla="*/ 145542 h 152400"/>
              <a:gd name="connsiteX18" fmla="*/ 2823337 w 3282823"/>
              <a:gd name="connsiteY18" fmla="*/ 6858 h 152400"/>
              <a:gd name="connsiteX20" fmla="*/ 2567178 w 3282823"/>
              <a:gd name="connsiteY20" fmla="*/ 6858 h 152400"/>
              <a:gd name="connsiteX21" fmla="*/ 2567178 w 3282823"/>
              <a:gd name="connsiteY21" fmla="*/ 145542 h 152400"/>
              <a:gd name="connsiteX22" fmla="*/ 2672461 w 3282823"/>
              <a:gd name="connsiteY22" fmla="*/ 145542 h 152400"/>
              <a:gd name="connsiteX23" fmla="*/ 2672461 w 3282823"/>
              <a:gd name="connsiteY23" fmla="*/ 6858 h 152400"/>
              <a:gd name="connsiteX25" fmla="*/ 2417826 w 3282823"/>
              <a:gd name="connsiteY25" fmla="*/ 6858 h 152400"/>
              <a:gd name="connsiteX26" fmla="*/ 2417826 w 3282823"/>
              <a:gd name="connsiteY26" fmla="*/ 145542 h 152400"/>
              <a:gd name="connsiteX27" fmla="*/ 2523109 w 3282823"/>
              <a:gd name="connsiteY27" fmla="*/ 145542 h 152400"/>
              <a:gd name="connsiteX28" fmla="*/ 2523109 w 3282823"/>
              <a:gd name="connsiteY28" fmla="*/ 6858 h 152400"/>
              <a:gd name="connsiteX30" fmla="*/ 2266950 w 3282823"/>
              <a:gd name="connsiteY30" fmla="*/ 6858 h 152400"/>
              <a:gd name="connsiteX31" fmla="*/ 2266950 w 3282823"/>
              <a:gd name="connsiteY31" fmla="*/ 145542 h 152400"/>
              <a:gd name="connsiteX32" fmla="*/ 2372233 w 3282823"/>
              <a:gd name="connsiteY32" fmla="*/ 145542 h 152400"/>
              <a:gd name="connsiteX33" fmla="*/ 2372233 w 3282823"/>
              <a:gd name="connsiteY33" fmla="*/ 6858 h 152400"/>
              <a:gd name="connsiteX35" fmla="*/ 2116074 w 3282823"/>
              <a:gd name="connsiteY35" fmla="*/ 6858 h 152400"/>
              <a:gd name="connsiteX36" fmla="*/ 2116074 w 3282823"/>
              <a:gd name="connsiteY36" fmla="*/ 145542 h 152400"/>
              <a:gd name="connsiteX37" fmla="*/ 2221357 w 3282823"/>
              <a:gd name="connsiteY37" fmla="*/ 145542 h 152400"/>
              <a:gd name="connsiteX38" fmla="*/ 2221357 w 3282823"/>
              <a:gd name="connsiteY38" fmla="*/ 6858 h 152400"/>
              <a:gd name="connsiteX40" fmla="*/ 1965198 w 3282823"/>
              <a:gd name="connsiteY40" fmla="*/ 6858 h 152400"/>
              <a:gd name="connsiteX41" fmla="*/ 1965198 w 3282823"/>
              <a:gd name="connsiteY41" fmla="*/ 145542 h 152400"/>
              <a:gd name="connsiteX42" fmla="*/ 2070481 w 3282823"/>
              <a:gd name="connsiteY42" fmla="*/ 145542 h 152400"/>
              <a:gd name="connsiteX43" fmla="*/ 2070481 w 3282823"/>
              <a:gd name="connsiteY43" fmla="*/ 6858 h 152400"/>
              <a:gd name="connsiteX45" fmla="*/ 1814322 w 3282823"/>
              <a:gd name="connsiteY45" fmla="*/ 6858 h 152400"/>
              <a:gd name="connsiteX46" fmla="*/ 1814322 w 3282823"/>
              <a:gd name="connsiteY46" fmla="*/ 145542 h 152400"/>
              <a:gd name="connsiteX47" fmla="*/ 1919605 w 3282823"/>
              <a:gd name="connsiteY47" fmla="*/ 145542 h 152400"/>
              <a:gd name="connsiteX48" fmla="*/ 1919605 w 3282823"/>
              <a:gd name="connsiteY48" fmla="*/ 6858 h 152400"/>
              <a:gd name="connsiteX50" fmla="*/ 1663446 w 3282823"/>
              <a:gd name="connsiteY50" fmla="*/ 6858 h 152400"/>
              <a:gd name="connsiteX51" fmla="*/ 1663446 w 3282823"/>
              <a:gd name="connsiteY51" fmla="*/ 145542 h 152400"/>
              <a:gd name="connsiteX52" fmla="*/ 1768729 w 3282823"/>
              <a:gd name="connsiteY52" fmla="*/ 145542 h 152400"/>
              <a:gd name="connsiteX53" fmla="*/ 1768729 w 3282823"/>
              <a:gd name="connsiteY53" fmla="*/ 6858 h 152400"/>
              <a:gd name="connsiteX55" fmla="*/ 1512570 w 3282823"/>
              <a:gd name="connsiteY55" fmla="*/ 6858 h 152400"/>
              <a:gd name="connsiteX56" fmla="*/ 1512570 w 3282823"/>
              <a:gd name="connsiteY56" fmla="*/ 145542 h 152400"/>
              <a:gd name="connsiteX57" fmla="*/ 1617853 w 3282823"/>
              <a:gd name="connsiteY57" fmla="*/ 145542 h 152400"/>
              <a:gd name="connsiteX58" fmla="*/ 1617853 w 3282823"/>
              <a:gd name="connsiteY58" fmla="*/ 6858 h 152400"/>
              <a:gd name="connsiteX60" fmla="*/ 1361694 w 3282823"/>
              <a:gd name="connsiteY60" fmla="*/ 6858 h 152400"/>
              <a:gd name="connsiteX61" fmla="*/ 1361694 w 3282823"/>
              <a:gd name="connsiteY61" fmla="*/ 145542 h 152400"/>
              <a:gd name="connsiteX62" fmla="*/ 1466977 w 3282823"/>
              <a:gd name="connsiteY62" fmla="*/ 145542 h 152400"/>
              <a:gd name="connsiteX63" fmla="*/ 1466977 w 3282823"/>
              <a:gd name="connsiteY63" fmla="*/ 6858 h 152400"/>
              <a:gd name="connsiteX65" fmla="*/ 1210818 w 3282823"/>
              <a:gd name="connsiteY65" fmla="*/ 6858 h 152400"/>
              <a:gd name="connsiteX66" fmla="*/ 1210818 w 3282823"/>
              <a:gd name="connsiteY66" fmla="*/ 145542 h 152400"/>
              <a:gd name="connsiteX67" fmla="*/ 1316101 w 3282823"/>
              <a:gd name="connsiteY67" fmla="*/ 145542 h 152400"/>
              <a:gd name="connsiteX68" fmla="*/ 1316101 w 3282823"/>
              <a:gd name="connsiteY68" fmla="*/ 6858 h 152400"/>
              <a:gd name="connsiteX70" fmla="*/ 1059942 w 3282823"/>
              <a:gd name="connsiteY70" fmla="*/ 6858 h 152400"/>
              <a:gd name="connsiteX71" fmla="*/ 1059942 w 3282823"/>
              <a:gd name="connsiteY71" fmla="*/ 145542 h 152400"/>
              <a:gd name="connsiteX72" fmla="*/ 1165225 w 3282823"/>
              <a:gd name="connsiteY72" fmla="*/ 145542 h 152400"/>
              <a:gd name="connsiteX73" fmla="*/ 1165225 w 3282823"/>
              <a:gd name="connsiteY73" fmla="*/ 6858 h 152400"/>
              <a:gd name="connsiteX75" fmla="*/ 910590 w 3282823"/>
              <a:gd name="connsiteY75" fmla="*/ 6858 h 152400"/>
              <a:gd name="connsiteX76" fmla="*/ 910590 w 3282823"/>
              <a:gd name="connsiteY76" fmla="*/ 145542 h 152400"/>
              <a:gd name="connsiteX77" fmla="*/ 1015873 w 3282823"/>
              <a:gd name="connsiteY77" fmla="*/ 145542 h 152400"/>
              <a:gd name="connsiteX78" fmla="*/ 1015873 w 3282823"/>
              <a:gd name="connsiteY78" fmla="*/ 6858 h 152400"/>
              <a:gd name="connsiteX80" fmla="*/ 759714 w 3282823"/>
              <a:gd name="connsiteY80" fmla="*/ 6858 h 152400"/>
              <a:gd name="connsiteX81" fmla="*/ 759714 w 3282823"/>
              <a:gd name="connsiteY81" fmla="*/ 145542 h 152400"/>
              <a:gd name="connsiteX82" fmla="*/ 864997 w 3282823"/>
              <a:gd name="connsiteY82" fmla="*/ 145542 h 152400"/>
              <a:gd name="connsiteX83" fmla="*/ 864997 w 3282823"/>
              <a:gd name="connsiteY83" fmla="*/ 6858 h 152400"/>
              <a:gd name="connsiteX85" fmla="*/ 610362 w 3282823"/>
              <a:gd name="connsiteY85" fmla="*/ 6858 h 152400"/>
              <a:gd name="connsiteX86" fmla="*/ 610362 w 3282823"/>
              <a:gd name="connsiteY86" fmla="*/ 145542 h 152400"/>
              <a:gd name="connsiteX87" fmla="*/ 715645 w 3282823"/>
              <a:gd name="connsiteY87" fmla="*/ 145542 h 152400"/>
              <a:gd name="connsiteX88" fmla="*/ 715645 w 3282823"/>
              <a:gd name="connsiteY88" fmla="*/ 6858 h 152400"/>
              <a:gd name="connsiteX90" fmla="*/ 459486 w 3282823"/>
              <a:gd name="connsiteY90" fmla="*/ 6858 h 152400"/>
              <a:gd name="connsiteX91" fmla="*/ 459486 w 3282823"/>
              <a:gd name="connsiteY91" fmla="*/ 145542 h 152400"/>
              <a:gd name="connsiteX92" fmla="*/ 564769 w 3282823"/>
              <a:gd name="connsiteY92" fmla="*/ 145542 h 152400"/>
              <a:gd name="connsiteX93" fmla="*/ 564769 w 3282823"/>
              <a:gd name="connsiteY93" fmla="*/ 6858 h 152400"/>
              <a:gd name="connsiteX95" fmla="*/ 308610 w 3282823"/>
              <a:gd name="connsiteY95" fmla="*/ 6858 h 152400"/>
              <a:gd name="connsiteX96" fmla="*/ 308610 w 3282823"/>
              <a:gd name="connsiteY96" fmla="*/ 145542 h 152400"/>
              <a:gd name="connsiteX97" fmla="*/ 413893 w 3282823"/>
              <a:gd name="connsiteY97" fmla="*/ 145542 h 152400"/>
              <a:gd name="connsiteX98" fmla="*/ 413893 w 3282823"/>
              <a:gd name="connsiteY98" fmla="*/ 6858 h 152400"/>
              <a:gd name="connsiteX100" fmla="*/ 157734 w 3282823"/>
              <a:gd name="connsiteY100" fmla="*/ 6858 h 152400"/>
              <a:gd name="connsiteX101" fmla="*/ 157734 w 3282823"/>
              <a:gd name="connsiteY101" fmla="*/ 145542 h 152400"/>
              <a:gd name="connsiteX102" fmla="*/ 263017 w 3282823"/>
              <a:gd name="connsiteY102" fmla="*/ 145542 h 152400"/>
              <a:gd name="connsiteX103" fmla="*/ 263017 w 3282823"/>
              <a:gd name="connsiteY103" fmla="*/ 6858 h 152400"/>
              <a:gd name="connsiteX105" fmla="*/ 6858 w 3282823"/>
              <a:gd name="connsiteY105" fmla="*/ 6858 h 152400"/>
              <a:gd name="connsiteX106" fmla="*/ 6858 w 3282823"/>
              <a:gd name="connsiteY106" fmla="*/ 145542 h 152400"/>
              <a:gd name="connsiteX107" fmla="*/ 112141 w 3282823"/>
              <a:gd name="connsiteY107" fmla="*/ 145542 h 152400"/>
              <a:gd name="connsiteX108" fmla="*/ 112141 w 3282823"/>
              <a:gd name="connsiteY108" fmla="*/ 6858 h 152400"/>
              <a:gd name="connsiteX110" fmla="*/ 3163824 w 3282823"/>
              <a:gd name="connsiteY110" fmla="*/ 0 h 152400"/>
              <a:gd name="connsiteX111" fmla="*/ 3282823 w 3282823"/>
              <a:gd name="connsiteY111" fmla="*/ 0 h 152400"/>
              <a:gd name="connsiteX112" fmla="*/ 3282823 w 3282823"/>
              <a:gd name="connsiteY112" fmla="*/ 152400 h 152400"/>
              <a:gd name="connsiteX113" fmla="*/ 3163824 w 3282823"/>
              <a:gd name="connsiteY113" fmla="*/ 152400 h 152400"/>
              <a:gd name="connsiteX115" fmla="*/ 3012948 w 3282823"/>
              <a:gd name="connsiteY115" fmla="*/ 0 h 152400"/>
              <a:gd name="connsiteX116" fmla="*/ 3131947 w 3282823"/>
              <a:gd name="connsiteY116" fmla="*/ 0 h 152400"/>
              <a:gd name="connsiteX117" fmla="*/ 3131947 w 3282823"/>
              <a:gd name="connsiteY117" fmla="*/ 152400 h 152400"/>
              <a:gd name="connsiteX118" fmla="*/ 3012948 w 3282823"/>
              <a:gd name="connsiteY118" fmla="*/ 152400 h 152400"/>
              <a:gd name="connsiteX120" fmla="*/ 2862072 w 3282823"/>
              <a:gd name="connsiteY120" fmla="*/ 0 h 152400"/>
              <a:gd name="connsiteX121" fmla="*/ 2981071 w 3282823"/>
              <a:gd name="connsiteY121" fmla="*/ 0 h 152400"/>
              <a:gd name="connsiteX122" fmla="*/ 2981071 w 3282823"/>
              <a:gd name="connsiteY122" fmla="*/ 152400 h 152400"/>
              <a:gd name="connsiteX123" fmla="*/ 2862072 w 3282823"/>
              <a:gd name="connsiteY123" fmla="*/ 152400 h 152400"/>
              <a:gd name="connsiteX125" fmla="*/ 2711196 w 3282823"/>
              <a:gd name="connsiteY125" fmla="*/ 0 h 152400"/>
              <a:gd name="connsiteX126" fmla="*/ 2830195 w 3282823"/>
              <a:gd name="connsiteY126" fmla="*/ 0 h 152400"/>
              <a:gd name="connsiteX127" fmla="*/ 2830195 w 3282823"/>
              <a:gd name="connsiteY127" fmla="*/ 152400 h 152400"/>
              <a:gd name="connsiteX128" fmla="*/ 2711196 w 3282823"/>
              <a:gd name="connsiteY128" fmla="*/ 152400 h 152400"/>
              <a:gd name="connsiteX130" fmla="*/ 2560320 w 3282823"/>
              <a:gd name="connsiteY130" fmla="*/ 0 h 152400"/>
              <a:gd name="connsiteX131" fmla="*/ 2679319 w 3282823"/>
              <a:gd name="connsiteY131" fmla="*/ 0 h 152400"/>
              <a:gd name="connsiteX132" fmla="*/ 2679319 w 3282823"/>
              <a:gd name="connsiteY132" fmla="*/ 152400 h 152400"/>
              <a:gd name="connsiteX133" fmla="*/ 2560320 w 3282823"/>
              <a:gd name="connsiteY133" fmla="*/ 152400 h 152400"/>
              <a:gd name="connsiteX135" fmla="*/ 2410968 w 3282823"/>
              <a:gd name="connsiteY135" fmla="*/ 0 h 152400"/>
              <a:gd name="connsiteX136" fmla="*/ 2529967 w 3282823"/>
              <a:gd name="connsiteY136" fmla="*/ 0 h 152400"/>
              <a:gd name="connsiteX137" fmla="*/ 2529967 w 3282823"/>
              <a:gd name="connsiteY137" fmla="*/ 152400 h 152400"/>
              <a:gd name="connsiteX138" fmla="*/ 2410968 w 3282823"/>
              <a:gd name="connsiteY138" fmla="*/ 152400 h 152400"/>
              <a:gd name="connsiteX140" fmla="*/ 2260092 w 3282823"/>
              <a:gd name="connsiteY140" fmla="*/ 0 h 152400"/>
              <a:gd name="connsiteX141" fmla="*/ 2379091 w 3282823"/>
              <a:gd name="connsiteY141" fmla="*/ 0 h 152400"/>
              <a:gd name="connsiteX142" fmla="*/ 2379091 w 3282823"/>
              <a:gd name="connsiteY142" fmla="*/ 152400 h 152400"/>
              <a:gd name="connsiteX143" fmla="*/ 2260092 w 3282823"/>
              <a:gd name="connsiteY143" fmla="*/ 152400 h 152400"/>
              <a:gd name="connsiteX145" fmla="*/ 2109216 w 3282823"/>
              <a:gd name="connsiteY145" fmla="*/ 0 h 152400"/>
              <a:gd name="connsiteX146" fmla="*/ 2228215 w 3282823"/>
              <a:gd name="connsiteY146" fmla="*/ 0 h 152400"/>
              <a:gd name="connsiteX147" fmla="*/ 2228215 w 3282823"/>
              <a:gd name="connsiteY147" fmla="*/ 152400 h 152400"/>
              <a:gd name="connsiteX148" fmla="*/ 2109216 w 3282823"/>
              <a:gd name="connsiteY148" fmla="*/ 152400 h 152400"/>
              <a:gd name="connsiteX150" fmla="*/ 1958340 w 3282823"/>
              <a:gd name="connsiteY150" fmla="*/ 0 h 152400"/>
              <a:gd name="connsiteX151" fmla="*/ 2077339 w 3282823"/>
              <a:gd name="connsiteY151" fmla="*/ 0 h 152400"/>
              <a:gd name="connsiteX152" fmla="*/ 2077339 w 3282823"/>
              <a:gd name="connsiteY152" fmla="*/ 152400 h 152400"/>
              <a:gd name="connsiteX153" fmla="*/ 1958340 w 3282823"/>
              <a:gd name="connsiteY153" fmla="*/ 152400 h 152400"/>
              <a:gd name="connsiteX155" fmla="*/ 1807464 w 3282823"/>
              <a:gd name="connsiteY155" fmla="*/ 0 h 152400"/>
              <a:gd name="connsiteX156" fmla="*/ 1926463 w 3282823"/>
              <a:gd name="connsiteY156" fmla="*/ 0 h 152400"/>
              <a:gd name="connsiteX157" fmla="*/ 1926463 w 3282823"/>
              <a:gd name="connsiteY157" fmla="*/ 152400 h 152400"/>
              <a:gd name="connsiteX158" fmla="*/ 1807464 w 3282823"/>
              <a:gd name="connsiteY158" fmla="*/ 152400 h 152400"/>
              <a:gd name="connsiteX160" fmla="*/ 1656588 w 3282823"/>
              <a:gd name="connsiteY160" fmla="*/ 0 h 152400"/>
              <a:gd name="connsiteX161" fmla="*/ 1775587 w 3282823"/>
              <a:gd name="connsiteY161" fmla="*/ 0 h 152400"/>
              <a:gd name="connsiteX162" fmla="*/ 1775587 w 3282823"/>
              <a:gd name="connsiteY162" fmla="*/ 152400 h 152400"/>
              <a:gd name="connsiteX163" fmla="*/ 1656588 w 3282823"/>
              <a:gd name="connsiteY163" fmla="*/ 152400 h 152400"/>
              <a:gd name="connsiteX165" fmla="*/ 1505712 w 3282823"/>
              <a:gd name="connsiteY165" fmla="*/ 0 h 152400"/>
              <a:gd name="connsiteX166" fmla="*/ 1624711 w 3282823"/>
              <a:gd name="connsiteY166" fmla="*/ 0 h 152400"/>
              <a:gd name="connsiteX167" fmla="*/ 1624711 w 3282823"/>
              <a:gd name="connsiteY167" fmla="*/ 152400 h 152400"/>
              <a:gd name="connsiteX168" fmla="*/ 1505712 w 3282823"/>
              <a:gd name="connsiteY168" fmla="*/ 152400 h 152400"/>
              <a:gd name="connsiteX170" fmla="*/ 1354836 w 3282823"/>
              <a:gd name="connsiteY170" fmla="*/ 0 h 152400"/>
              <a:gd name="connsiteX171" fmla="*/ 1473835 w 3282823"/>
              <a:gd name="connsiteY171" fmla="*/ 0 h 152400"/>
              <a:gd name="connsiteX172" fmla="*/ 1473835 w 3282823"/>
              <a:gd name="connsiteY172" fmla="*/ 152400 h 152400"/>
              <a:gd name="connsiteX173" fmla="*/ 1354836 w 3282823"/>
              <a:gd name="connsiteY173" fmla="*/ 152400 h 152400"/>
              <a:gd name="connsiteX175" fmla="*/ 1203960 w 3282823"/>
              <a:gd name="connsiteY175" fmla="*/ 0 h 152400"/>
              <a:gd name="connsiteX176" fmla="*/ 1322959 w 3282823"/>
              <a:gd name="connsiteY176" fmla="*/ 0 h 152400"/>
              <a:gd name="connsiteX177" fmla="*/ 1322959 w 3282823"/>
              <a:gd name="connsiteY177" fmla="*/ 152400 h 152400"/>
              <a:gd name="connsiteX178" fmla="*/ 1203960 w 3282823"/>
              <a:gd name="connsiteY178" fmla="*/ 152400 h 152400"/>
              <a:gd name="connsiteX180" fmla="*/ 1053084 w 3282823"/>
              <a:gd name="connsiteY180" fmla="*/ 0 h 152400"/>
              <a:gd name="connsiteX181" fmla="*/ 1172083 w 3282823"/>
              <a:gd name="connsiteY181" fmla="*/ 0 h 152400"/>
              <a:gd name="connsiteX182" fmla="*/ 1172083 w 3282823"/>
              <a:gd name="connsiteY182" fmla="*/ 152400 h 152400"/>
              <a:gd name="connsiteX183" fmla="*/ 1053084 w 3282823"/>
              <a:gd name="connsiteY183" fmla="*/ 152400 h 152400"/>
              <a:gd name="connsiteX185" fmla="*/ 903732 w 3282823"/>
              <a:gd name="connsiteY185" fmla="*/ 0 h 152400"/>
              <a:gd name="connsiteX186" fmla="*/ 1022731 w 3282823"/>
              <a:gd name="connsiteY186" fmla="*/ 0 h 152400"/>
              <a:gd name="connsiteX187" fmla="*/ 1022731 w 3282823"/>
              <a:gd name="connsiteY187" fmla="*/ 152400 h 152400"/>
              <a:gd name="connsiteX188" fmla="*/ 903732 w 3282823"/>
              <a:gd name="connsiteY188" fmla="*/ 152400 h 152400"/>
              <a:gd name="connsiteX190" fmla="*/ 752856 w 3282823"/>
              <a:gd name="connsiteY190" fmla="*/ 0 h 152400"/>
              <a:gd name="connsiteX191" fmla="*/ 871855 w 3282823"/>
              <a:gd name="connsiteY191" fmla="*/ 0 h 152400"/>
              <a:gd name="connsiteX192" fmla="*/ 871855 w 3282823"/>
              <a:gd name="connsiteY192" fmla="*/ 152400 h 152400"/>
              <a:gd name="connsiteX193" fmla="*/ 752856 w 3282823"/>
              <a:gd name="connsiteY193" fmla="*/ 152400 h 152400"/>
              <a:gd name="connsiteX195" fmla="*/ 603504 w 3282823"/>
              <a:gd name="connsiteY195" fmla="*/ 0 h 152400"/>
              <a:gd name="connsiteX196" fmla="*/ 722503 w 3282823"/>
              <a:gd name="connsiteY196" fmla="*/ 0 h 152400"/>
              <a:gd name="connsiteX197" fmla="*/ 722503 w 3282823"/>
              <a:gd name="connsiteY197" fmla="*/ 152400 h 152400"/>
              <a:gd name="connsiteX198" fmla="*/ 603504 w 3282823"/>
              <a:gd name="connsiteY198" fmla="*/ 152400 h 152400"/>
              <a:gd name="connsiteX200" fmla="*/ 452628 w 3282823"/>
              <a:gd name="connsiteY200" fmla="*/ 0 h 152400"/>
              <a:gd name="connsiteX201" fmla="*/ 571627 w 3282823"/>
              <a:gd name="connsiteY201" fmla="*/ 0 h 152400"/>
              <a:gd name="connsiteX202" fmla="*/ 571627 w 3282823"/>
              <a:gd name="connsiteY202" fmla="*/ 152400 h 152400"/>
              <a:gd name="connsiteX203" fmla="*/ 452628 w 3282823"/>
              <a:gd name="connsiteY203" fmla="*/ 152400 h 152400"/>
              <a:gd name="connsiteX205" fmla="*/ 301752 w 3282823"/>
              <a:gd name="connsiteY205" fmla="*/ 0 h 152400"/>
              <a:gd name="connsiteX206" fmla="*/ 420751 w 3282823"/>
              <a:gd name="connsiteY206" fmla="*/ 0 h 152400"/>
              <a:gd name="connsiteX207" fmla="*/ 420751 w 3282823"/>
              <a:gd name="connsiteY207" fmla="*/ 152400 h 152400"/>
              <a:gd name="connsiteX208" fmla="*/ 301752 w 3282823"/>
              <a:gd name="connsiteY208" fmla="*/ 152400 h 152400"/>
              <a:gd name="connsiteX210" fmla="*/ 150876 w 3282823"/>
              <a:gd name="connsiteY210" fmla="*/ 0 h 152400"/>
              <a:gd name="connsiteX211" fmla="*/ 269875 w 3282823"/>
              <a:gd name="connsiteY211" fmla="*/ 0 h 152400"/>
              <a:gd name="connsiteX212" fmla="*/ 269875 w 3282823"/>
              <a:gd name="connsiteY212" fmla="*/ 152400 h 152400"/>
              <a:gd name="connsiteX213" fmla="*/ 150876 w 3282823"/>
              <a:gd name="connsiteY213" fmla="*/ 152400 h 152400"/>
              <a:gd name="connsiteX215" fmla="*/ 0 w 3282823"/>
              <a:gd name="connsiteY215" fmla="*/ 0 h 152400"/>
              <a:gd name="connsiteX216" fmla="*/ 118999 w 3282823"/>
              <a:gd name="connsiteY216" fmla="*/ 0 h 152400"/>
              <a:gd name="connsiteX217" fmla="*/ 118999 w 3282823"/>
              <a:gd name="connsiteY217" fmla="*/ 152400 h 152400"/>
              <a:gd name="connsiteX218" fmla="*/ 0 w 3282823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2823" h="152400">
                <a:moveTo>
                  <a:pt x="3170682" y="6858"/>
                </a:moveTo>
                <a:lnTo>
                  <a:pt x="3170682" y="145542"/>
                </a:lnTo>
                <a:lnTo>
                  <a:pt x="3275965" y="145542"/>
                </a:lnTo>
                <a:lnTo>
                  <a:pt x="3275965" y="6858"/>
                </a:lnTo>
                <a:moveTo>
                  <a:pt x="3019806" y="6858"/>
                </a:moveTo>
                <a:lnTo>
                  <a:pt x="3019806" y="145542"/>
                </a:lnTo>
                <a:lnTo>
                  <a:pt x="3125089" y="145542"/>
                </a:lnTo>
                <a:lnTo>
                  <a:pt x="3125089" y="6858"/>
                </a:lnTo>
                <a:moveTo>
                  <a:pt x="2868930" y="6858"/>
                </a:moveTo>
                <a:lnTo>
                  <a:pt x="2868930" y="145542"/>
                </a:lnTo>
                <a:lnTo>
                  <a:pt x="2974213" y="145542"/>
                </a:lnTo>
                <a:lnTo>
                  <a:pt x="2974213" y="6858"/>
                </a:lnTo>
                <a:moveTo>
                  <a:pt x="2718054" y="6858"/>
                </a:moveTo>
                <a:lnTo>
                  <a:pt x="2718054" y="145542"/>
                </a:lnTo>
                <a:lnTo>
                  <a:pt x="2823337" y="145542"/>
                </a:lnTo>
                <a:lnTo>
                  <a:pt x="2823337" y="6858"/>
                </a:lnTo>
                <a:moveTo>
                  <a:pt x="2567178" y="6858"/>
                </a:moveTo>
                <a:lnTo>
                  <a:pt x="2567178" y="145542"/>
                </a:lnTo>
                <a:lnTo>
                  <a:pt x="2672461" y="145542"/>
                </a:lnTo>
                <a:lnTo>
                  <a:pt x="2672461" y="6858"/>
                </a:lnTo>
                <a:moveTo>
                  <a:pt x="2417826" y="6858"/>
                </a:moveTo>
                <a:lnTo>
                  <a:pt x="2417826" y="145542"/>
                </a:lnTo>
                <a:lnTo>
                  <a:pt x="2523109" y="145542"/>
                </a:lnTo>
                <a:lnTo>
                  <a:pt x="2523109" y="6858"/>
                </a:lnTo>
                <a:moveTo>
                  <a:pt x="2266950" y="6858"/>
                </a:moveTo>
                <a:lnTo>
                  <a:pt x="2266950" y="145542"/>
                </a:lnTo>
                <a:lnTo>
                  <a:pt x="2372233" y="145542"/>
                </a:lnTo>
                <a:lnTo>
                  <a:pt x="2372233" y="6858"/>
                </a:lnTo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5198" y="6858"/>
                </a:moveTo>
                <a:lnTo>
                  <a:pt x="1965198" y="145542"/>
                </a:lnTo>
                <a:lnTo>
                  <a:pt x="2070481" y="145542"/>
                </a:lnTo>
                <a:lnTo>
                  <a:pt x="2070481" y="6858"/>
                </a:lnTo>
                <a:moveTo>
                  <a:pt x="1814322" y="6858"/>
                </a:moveTo>
                <a:lnTo>
                  <a:pt x="1814322" y="145542"/>
                </a:lnTo>
                <a:lnTo>
                  <a:pt x="1919605" y="145542"/>
                </a:lnTo>
                <a:lnTo>
                  <a:pt x="1919605" y="6858"/>
                </a:lnTo>
                <a:moveTo>
                  <a:pt x="1663446" y="6858"/>
                </a:moveTo>
                <a:lnTo>
                  <a:pt x="1663446" y="145542"/>
                </a:lnTo>
                <a:lnTo>
                  <a:pt x="1768729" y="145542"/>
                </a:lnTo>
                <a:lnTo>
                  <a:pt x="1768729" y="6858"/>
                </a:lnTo>
                <a:moveTo>
                  <a:pt x="1512570" y="6858"/>
                </a:moveTo>
                <a:lnTo>
                  <a:pt x="1512570" y="145542"/>
                </a:lnTo>
                <a:lnTo>
                  <a:pt x="1617853" y="145542"/>
                </a:lnTo>
                <a:lnTo>
                  <a:pt x="1617853" y="6858"/>
                </a:lnTo>
                <a:moveTo>
                  <a:pt x="1361694" y="6858"/>
                </a:moveTo>
                <a:lnTo>
                  <a:pt x="1361694" y="145542"/>
                </a:lnTo>
                <a:lnTo>
                  <a:pt x="1466977" y="145542"/>
                </a:lnTo>
                <a:lnTo>
                  <a:pt x="1466977" y="6858"/>
                </a:lnTo>
                <a:moveTo>
                  <a:pt x="1210818" y="6858"/>
                </a:moveTo>
                <a:lnTo>
                  <a:pt x="1210818" y="145542"/>
                </a:lnTo>
                <a:lnTo>
                  <a:pt x="1316101" y="145542"/>
                </a:lnTo>
                <a:lnTo>
                  <a:pt x="1316101" y="6858"/>
                </a:lnTo>
                <a:moveTo>
                  <a:pt x="1059942" y="6858"/>
                </a:moveTo>
                <a:lnTo>
                  <a:pt x="1059942" y="145542"/>
                </a:lnTo>
                <a:lnTo>
                  <a:pt x="1165225" y="145542"/>
                </a:lnTo>
                <a:lnTo>
                  <a:pt x="1165225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3824" y="0"/>
                </a:moveTo>
                <a:lnTo>
                  <a:pt x="3282823" y="0"/>
                </a:lnTo>
                <a:lnTo>
                  <a:pt x="3282823" y="152400"/>
                </a:lnTo>
                <a:lnTo>
                  <a:pt x="3163824" y="152400"/>
                </a:lnTo>
                <a:moveTo>
                  <a:pt x="3012948" y="0"/>
                </a:moveTo>
                <a:lnTo>
                  <a:pt x="3131947" y="0"/>
                </a:lnTo>
                <a:lnTo>
                  <a:pt x="3131947" y="152400"/>
                </a:lnTo>
                <a:lnTo>
                  <a:pt x="3012948" y="152400"/>
                </a:lnTo>
                <a:moveTo>
                  <a:pt x="2862072" y="0"/>
                </a:moveTo>
                <a:lnTo>
                  <a:pt x="2981071" y="0"/>
                </a:lnTo>
                <a:lnTo>
                  <a:pt x="2981071" y="152400"/>
                </a:lnTo>
                <a:lnTo>
                  <a:pt x="2862072" y="152400"/>
                </a:lnTo>
                <a:moveTo>
                  <a:pt x="2711196" y="0"/>
                </a:moveTo>
                <a:lnTo>
                  <a:pt x="2830195" y="0"/>
                </a:lnTo>
                <a:lnTo>
                  <a:pt x="2830195" y="152400"/>
                </a:lnTo>
                <a:lnTo>
                  <a:pt x="2711196" y="152400"/>
                </a:lnTo>
                <a:moveTo>
                  <a:pt x="2560320" y="0"/>
                </a:moveTo>
                <a:lnTo>
                  <a:pt x="2679319" y="0"/>
                </a:lnTo>
                <a:lnTo>
                  <a:pt x="2679319" y="152400"/>
                </a:lnTo>
                <a:lnTo>
                  <a:pt x="2560320" y="152400"/>
                </a:lnTo>
                <a:moveTo>
                  <a:pt x="2410968" y="0"/>
                </a:moveTo>
                <a:lnTo>
                  <a:pt x="2529967" y="0"/>
                </a:lnTo>
                <a:lnTo>
                  <a:pt x="2529967" y="152400"/>
                </a:lnTo>
                <a:lnTo>
                  <a:pt x="2410968" y="152400"/>
                </a:lnTo>
                <a:moveTo>
                  <a:pt x="2260092" y="0"/>
                </a:moveTo>
                <a:lnTo>
                  <a:pt x="2379091" y="0"/>
                </a:lnTo>
                <a:lnTo>
                  <a:pt x="2379091" y="152400"/>
                </a:lnTo>
                <a:lnTo>
                  <a:pt x="2260092" y="152400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8340" y="0"/>
                </a:moveTo>
                <a:lnTo>
                  <a:pt x="2077339" y="0"/>
                </a:lnTo>
                <a:lnTo>
                  <a:pt x="2077339" y="152400"/>
                </a:lnTo>
                <a:lnTo>
                  <a:pt x="1958340" y="152400"/>
                </a:lnTo>
                <a:moveTo>
                  <a:pt x="1807464" y="0"/>
                </a:moveTo>
                <a:lnTo>
                  <a:pt x="1926463" y="0"/>
                </a:lnTo>
                <a:lnTo>
                  <a:pt x="1926463" y="152400"/>
                </a:lnTo>
                <a:lnTo>
                  <a:pt x="1807464" y="152400"/>
                </a:lnTo>
                <a:moveTo>
                  <a:pt x="1656588" y="0"/>
                </a:moveTo>
                <a:lnTo>
                  <a:pt x="1775587" y="0"/>
                </a:lnTo>
                <a:lnTo>
                  <a:pt x="1775587" y="152400"/>
                </a:lnTo>
                <a:lnTo>
                  <a:pt x="1656588" y="152400"/>
                </a:lnTo>
                <a:moveTo>
                  <a:pt x="1505712" y="0"/>
                </a:moveTo>
                <a:lnTo>
                  <a:pt x="1624711" y="0"/>
                </a:lnTo>
                <a:lnTo>
                  <a:pt x="1624711" y="152400"/>
                </a:lnTo>
                <a:lnTo>
                  <a:pt x="1505712" y="152400"/>
                </a:lnTo>
                <a:moveTo>
                  <a:pt x="1354836" y="0"/>
                </a:moveTo>
                <a:lnTo>
                  <a:pt x="1473835" y="0"/>
                </a:lnTo>
                <a:lnTo>
                  <a:pt x="1473835" y="152400"/>
                </a:lnTo>
                <a:lnTo>
                  <a:pt x="1354836" y="152400"/>
                </a:lnTo>
                <a:moveTo>
                  <a:pt x="1203960" y="0"/>
                </a:moveTo>
                <a:lnTo>
                  <a:pt x="1322959" y="0"/>
                </a:lnTo>
                <a:lnTo>
                  <a:pt x="1322959" y="152400"/>
                </a:lnTo>
                <a:lnTo>
                  <a:pt x="1203960" y="152400"/>
                </a:lnTo>
                <a:moveTo>
                  <a:pt x="1053084" y="0"/>
                </a:moveTo>
                <a:lnTo>
                  <a:pt x="1172083" y="0"/>
                </a:lnTo>
                <a:lnTo>
                  <a:pt x="1172083" y="152400"/>
                </a:lnTo>
                <a:lnTo>
                  <a:pt x="1053084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03650" y="1339977"/>
            <a:ext cx="3282823" cy="152400"/>
          </a:xfrm>
          <a:custGeom>
            <a:avLst/>
            <a:gdLst>
              <a:gd name="connsiteX0" fmla="*/ 3170682 w 3282823"/>
              <a:gd name="connsiteY0" fmla="*/ 6858 h 152400"/>
              <a:gd name="connsiteX1" fmla="*/ 3170682 w 3282823"/>
              <a:gd name="connsiteY1" fmla="*/ 145542 h 152400"/>
              <a:gd name="connsiteX2" fmla="*/ 3275965 w 3282823"/>
              <a:gd name="connsiteY2" fmla="*/ 145542 h 152400"/>
              <a:gd name="connsiteX3" fmla="*/ 3275965 w 3282823"/>
              <a:gd name="connsiteY3" fmla="*/ 6858 h 152400"/>
              <a:gd name="connsiteX5" fmla="*/ 3019806 w 3282823"/>
              <a:gd name="connsiteY5" fmla="*/ 6858 h 152400"/>
              <a:gd name="connsiteX6" fmla="*/ 3019806 w 3282823"/>
              <a:gd name="connsiteY6" fmla="*/ 145542 h 152400"/>
              <a:gd name="connsiteX7" fmla="*/ 3125089 w 3282823"/>
              <a:gd name="connsiteY7" fmla="*/ 145542 h 152400"/>
              <a:gd name="connsiteX8" fmla="*/ 3125089 w 3282823"/>
              <a:gd name="connsiteY8" fmla="*/ 6858 h 152400"/>
              <a:gd name="connsiteX10" fmla="*/ 2868930 w 3282823"/>
              <a:gd name="connsiteY10" fmla="*/ 6858 h 152400"/>
              <a:gd name="connsiteX11" fmla="*/ 2868930 w 3282823"/>
              <a:gd name="connsiteY11" fmla="*/ 145542 h 152400"/>
              <a:gd name="connsiteX12" fmla="*/ 2974213 w 3282823"/>
              <a:gd name="connsiteY12" fmla="*/ 145542 h 152400"/>
              <a:gd name="connsiteX13" fmla="*/ 2974213 w 3282823"/>
              <a:gd name="connsiteY13" fmla="*/ 6858 h 152400"/>
              <a:gd name="connsiteX15" fmla="*/ 2718054 w 3282823"/>
              <a:gd name="connsiteY15" fmla="*/ 6858 h 152400"/>
              <a:gd name="connsiteX16" fmla="*/ 2718054 w 3282823"/>
              <a:gd name="connsiteY16" fmla="*/ 145542 h 152400"/>
              <a:gd name="connsiteX17" fmla="*/ 2823337 w 3282823"/>
              <a:gd name="connsiteY17" fmla="*/ 145542 h 152400"/>
              <a:gd name="connsiteX18" fmla="*/ 2823337 w 3282823"/>
              <a:gd name="connsiteY18" fmla="*/ 6858 h 152400"/>
              <a:gd name="connsiteX20" fmla="*/ 2567178 w 3282823"/>
              <a:gd name="connsiteY20" fmla="*/ 6858 h 152400"/>
              <a:gd name="connsiteX21" fmla="*/ 2567178 w 3282823"/>
              <a:gd name="connsiteY21" fmla="*/ 145542 h 152400"/>
              <a:gd name="connsiteX22" fmla="*/ 2672461 w 3282823"/>
              <a:gd name="connsiteY22" fmla="*/ 145542 h 152400"/>
              <a:gd name="connsiteX23" fmla="*/ 2672461 w 3282823"/>
              <a:gd name="connsiteY23" fmla="*/ 6858 h 152400"/>
              <a:gd name="connsiteX25" fmla="*/ 2417826 w 3282823"/>
              <a:gd name="connsiteY25" fmla="*/ 6858 h 152400"/>
              <a:gd name="connsiteX26" fmla="*/ 2417826 w 3282823"/>
              <a:gd name="connsiteY26" fmla="*/ 145542 h 152400"/>
              <a:gd name="connsiteX27" fmla="*/ 2523109 w 3282823"/>
              <a:gd name="connsiteY27" fmla="*/ 145542 h 152400"/>
              <a:gd name="connsiteX28" fmla="*/ 2523109 w 3282823"/>
              <a:gd name="connsiteY28" fmla="*/ 6858 h 152400"/>
              <a:gd name="connsiteX30" fmla="*/ 2266950 w 3282823"/>
              <a:gd name="connsiteY30" fmla="*/ 6858 h 152400"/>
              <a:gd name="connsiteX31" fmla="*/ 2266950 w 3282823"/>
              <a:gd name="connsiteY31" fmla="*/ 145542 h 152400"/>
              <a:gd name="connsiteX32" fmla="*/ 2372233 w 3282823"/>
              <a:gd name="connsiteY32" fmla="*/ 145542 h 152400"/>
              <a:gd name="connsiteX33" fmla="*/ 2372233 w 3282823"/>
              <a:gd name="connsiteY33" fmla="*/ 6858 h 152400"/>
              <a:gd name="connsiteX35" fmla="*/ 2116074 w 3282823"/>
              <a:gd name="connsiteY35" fmla="*/ 6858 h 152400"/>
              <a:gd name="connsiteX36" fmla="*/ 2116074 w 3282823"/>
              <a:gd name="connsiteY36" fmla="*/ 145542 h 152400"/>
              <a:gd name="connsiteX37" fmla="*/ 2221357 w 3282823"/>
              <a:gd name="connsiteY37" fmla="*/ 145542 h 152400"/>
              <a:gd name="connsiteX38" fmla="*/ 2221357 w 3282823"/>
              <a:gd name="connsiteY38" fmla="*/ 6858 h 152400"/>
              <a:gd name="connsiteX40" fmla="*/ 1965198 w 3282823"/>
              <a:gd name="connsiteY40" fmla="*/ 6858 h 152400"/>
              <a:gd name="connsiteX41" fmla="*/ 1965198 w 3282823"/>
              <a:gd name="connsiteY41" fmla="*/ 145542 h 152400"/>
              <a:gd name="connsiteX42" fmla="*/ 2070481 w 3282823"/>
              <a:gd name="connsiteY42" fmla="*/ 145542 h 152400"/>
              <a:gd name="connsiteX43" fmla="*/ 2070481 w 3282823"/>
              <a:gd name="connsiteY43" fmla="*/ 6858 h 152400"/>
              <a:gd name="connsiteX45" fmla="*/ 1814322 w 3282823"/>
              <a:gd name="connsiteY45" fmla="*/ 6858 h 152400"/>
              <a:gd name="connsiteX46" fmla="*/ 1814322 w 3282823"/>
              <a:gd name="connsiteY46" fmla="*/ 145542 h 152400"/>
              <a:gd name="connsiteX47" fmla="*/ 1919605 w 3282823"/>
              <a:gd name="connsiteY47" fmla="*/ 145542 h 152400"/>
              <a:gd name="connsiteX48" fmla="*/ 1919605 w 3282823"/>
              <a:gd name="connsiteY48" fmla="*/ 6858 h 152400"/>
              <a:gd name="connsiteX50" fmla="*/ 1663446 w 3282823"/>
              <a:gd name="connsiteY50" fmla="*/ 6858 h 152400"/>
              <a:gd name="connsiteX51" fmla="*/ 1663446 w 3282823"/>
              <a:gd name="connsiteY51" fmla="*/ 145542 h 152400"/>
              <a:gd name="connsiteX52" fmla="*/ 1768729 w 3282823"/>
              <a:gd name="connsiteY52" fmla="*/ 145542 h 152400"/>
              <a:gd name="connsiteX53" fmla="*/ 1768729 w 3282823"/>
              <a:gd name="connsiteY53" fmla="*/ 6858 h 152400"/>
              <a:gd name="connsiteX55" fmla="*/ 1512570 w 3282823"/>
              <a:gd name="connsiteY55" fmla="*/ 6858 h 152400"/>
              <a:gd name="connsiteX56" fmla="*/ 1512570 w 3282823"/>
              <a:gd name="connsiteY56" fmla="*/ 145542 h 152400"/>
              <a:gd name="connsiteX57" fmla="*/ 1617853 w 3282823"/>
              <a:gd name="connsiteY57" fmla="*/ 145542 h 152400"/>
              <a:gd name="connsiteX58" fmla="*/ 1617853 w 3282823"/>
              <a:gd name="connsiteY58" fmla="*/ 6858 h 152400"/>
              <a:gd name="connsiteX60" fmla="*/ 1361694 w 3282823"/>
              <a:gd name="connsiteY60" fmla="*/ 6858 h 152400"/>
              <a:gd name="connsiteX61" fmla="*/ 1361694 w 3282823"/>
              <a:gd name="connsiteY61" fmla="*/ 145542 h 152400"/>
              <a:gd name="connsiteX62" fmla="*/ 1466977 w 3282823"/>
              <a:gd name="connsiteY62" fmla="*/ 145542 h 152400"/>
              <a:gd name="connsiteX63" fmla="*/ 1466977 w 3282823"/>
              <a:gd name="connsiteY63" fmla="*/ 6858 h 152400"/>
              <a:gd name="connsiteX65" fmla="*/ 1210818 w 3282823"/>
              <a:gd name="connsiteY65" fmla="*/ 6858 h 152400"/>
              <a:gd name="connsiteX66" fmla="*/ 1210818 w 3282823"/>
              <a:gd name="connsiteY66" fmla="*/ 145542 h 152400"/>
              <a:gd name="connsiteX67" fmla="*/ 1316101 w 3282823"/>
              <a:gd name="connsiteY67" fmla="*/ 145542 h 152400"/>
              <a:gd name="connsiteX68" fmla="*/ 1316101 w 3282823"/>
              <a:gd name="connsiteY68" fmla="*/ 6858 h 152400"/>
              <a:gd name="connsiteX70" fmla="*/ 1059942 w 3282823"/>
              <a:gd name="connsiteY70" fmla="*/ 6858 h 152400"/>
              <a:gd name="connsiteX71" fmla="*/ 1059942 w 3282823"/>
              <a:gd name="connsiteY71" fmla="*/ 145542 h 152400"/>
              <a:gd name="connsiteX72" fmla="*/ 1165225 w 3282823"/>
              <a:gd name="connsiteY72" fmla="*/ 145542 h 152400"/>
              <a:gd name="connsiteX73" fmla="*/ 1165225 w 3282823"/>
              <a:gd name="connsiteY73" fmla="*/ 6858 h 152400"/>
              <a:gd name="connsiteX75" fmla="*/ 910590 w 3282823"/>
              <a:gd name="connsiteY75" fmla="*/ 6858 h 152400"/>
              <a:gd name="connsiteX76" fmla="*/ 910590 w 3282823"/>
              <a:gd name="connsiteY76" fmla="*/ 145542 h 152400"/>
              <a:gd name="connsiteX77" fmla="*/ 1015873 w 3282823"/>
              <a:gd name="connsiteY77" fmla="*/ 145542 h 152400"/>
              <a:gd name="connsiteX78" fmla="*/ 1015873 w 3282823"/>
              <a:gd name="connsiteY78" fmla="*/ 6858 h 152400"/>
              <a:gd name="connsiteX80" fmla="*/ 759714 w 3282823"/>
              <a:gd name="connsiteY80" fmla="*/ 6858 h 152400"/>
              <a:gd name="connsiteX81" fmla="*/ 759714 w 3282823"/>
              <a:gd name="connsiteY81" fmla="*/ 145542 h 152400"/>
              <a:gd name="connsiteX82" fmla="*/ 864997 w 3282823"/>
              <a:gd name="connsiteY82" fmla="*/ 145542 h 152400"/>
              <a:gd name="connsiteX83" fmla="*/ 864997 w 3282823"/>
              <a:gd name="connsiteY83" fmla="*/ 6858 h 152400"/>
              <a:gd name="connsiteX85" fmla="*/ 610362 w 3282823"/>
              <a:gd name="connsiteY85" fmla="*/ 6858 h 152400"/>
              <a:gd name="connsiteX86" fmla="*/ 610362 w 3282823"/>
              <a:gd name="connsiteY86" fmla="*/ 145542 h 152400"/>
              <a:gd name="connsiteX87" fmla="*/ 715645 w 3282823"/>
              <a:gd name="connsiteY87" fmla="*/ 145542 h 152400"/>
              <a:gd name="connsiteX88" fmla="*/ 715645 w 3282823"/>
              <a:gd name="connsiteY88" fmla="*/ 6858 h 152400"/>
              <a:gd name="connsiteX90" fmla="*/ 459486 w 3282823"/>
              <a:gd name="connsiteY90" fmla="*/ 6858 h 152400"/>
              <a:gd name="connsiteX91" fmla="*/ 459486 w 3282823"/>
              <a:gd name="connsiteY91" fmla="*/ 145542 h 152400"/>
              <a:gd name="connsiteX92" fmla="*/ 564769 w 3282823"/>
              <a:gd name="connsiteY92" fmla="*/ 145542 h 152400"/>
              <a:gd name="connsiteX93" fmla="*/ 564769 w 3282823"/>
              <a:gd name="connsiteY93" fmla="*/ 6858 h 152400"/>
              <a:gd name="connsiteX95" fmla="*/ 308610 w 3282823"/>
              <a:gd name="connsiteY95" fmla="*/ 6858 h 152400"/>
              <a:gd name="connsiteX96" fmla="*/ 308610 w 3282823"/>
              <a:gd name="connsiteY96" fmla="*/ 145542 h 152400"/>
              <a:gd name="connsiteX97" fmla="*/ 413893 w 3282823"/>
              <a:gd name="connsiteY97" fmla="*/ 145542 h 152400"/>
              <a:gd name="connsiteX98" fmla="*/ 413893 w 3282823"/>
              <a:gd name="connsiteY98" fmla="*/ 6858 h 152400"/>
              <a:gd name="connsiteX100" fmla="*/ 157734 w 3282823"/>
              <a:gd name="connsiteY100" fmla="*/ 6858 h 152400"/>
              <a:gd name="connsiteX101" fmla="*/ 157734 w 3282823"/>
              <a:gd name="connsiteY101" fmla="*/ 145542 h 152400"/>
              <a:gd name="connsiteX102" fmla="*/ 263017 w 3282823"/>
              <a:gd name="connsiteY102" fmla="*/ 145542 h 152400"/>
              <a:gd name="connsiteX103" fmla="*/ 263017 w 3282823"/>
              <a:gd name="connsiteY103" fmla="*/ 6858 h 152400"/>
              <a:gd name="connsiteX105" fmla="*/ 6858 w 3282823"/>
              <a:gd name="connsiteY105" fmla="*/ 6858 h 152400"/>
              <a:gd name="connsiteX106" fmla="*/ 6858 w 3282823"/>
              <a:gd name="connsiteY106" fmla="*/ 145542 h 152400"/>
              <a:gd name="connsiteX107" fmla="*/ 112141 w 3282823"/>
              <a:gd name="connsiteY107" fmla="*/ 145542 h 152400"/>
              <a:gd name="connsiteX108" fmla="*/ 112141 w 3282823"/>
              <a:gd name="connsiteY108" fmla="*/ 6858 h 152400"/>
              <a:gd name="connsiteX110" fmla="*/ 3163824 w 3282823"/>
              <a:gd name="connsiteY110" fmla="*/ 0 h 152400"/>
              <a:gd name="connsiteX111" fmla="*/ 3282823 w 3282823"/>
              <a:gd name="connsiteY111" fmla="*/ 0 h 152400"/>
              <a:gd name="connsiteX112" fmla="*/ 3282823 w 3282823"/>
              <a:gd name="connsiteY112" fmla="*/ 152400 h 152400"/>
              <a:gd name="connsiteX113" fmla="*/ 3163824 w 3282823"/>
              <a:gd name="connsiteY113" fmla="*/ 152400 h 152400"/>
              <a:gd name="connsiteX115" fmla="*/ 3012948 w 3282823"/>
              <a:gd name="connsiteY115" fmla="*/ 0 h 152400"/>
              <a:gd name="connsiteX116" fmla="*/ 3131947 w 3282823"/>
              <a:gd name="connsiteY116" fmla="*/ 0 h 152400"/>
              <a:gd name="connsiteX117" fmla="*/ 3131947 w 3282823"/>
              <a:gd name="connsiteY117" fmla="*/ 152400 h 152400"/>
              <a:gd name="connsiteX118" fmla="*/ 3012948 w 3282823"/>
              <a:gd name="connsiteY118" fmla="*/ 152400 h 152400"/>
              <a:gd name="connsiteX120" fmla="*/ 2862072 w 3282823"/>
              <a:gd name="connsiteY120" fmla="*/ 0 h 152400"/>
              <a:gd name="connsiteX121" fmla="*/ 2981071 w 3282823"/>
              <a:gd name="connsiteY121" fmla="*/ 0 h 152400"/>
              <a:gd name="connsiteX122" fmla="*/ 2981071 w 3282823"/>
              <a:gd name="connsiteY122" fmla="*/ 152400 h 152400"/>
              <a:gd name="connsiteX123" fmla="*/ 2862072 w 3282823"/>
              <a:gd name="connsiteY123" fmla="*/ 152400 h 152400"/>
              <a:gd name="connsiteX125" fmla="*/ 2711196 w 3282823"/>
              <a:gd name="connsiteY125" fmla="*/ 0 h 152400"/>
              <a:gd name="connsiteX126" fmla="*/ 2830195 w 3282823"/>
              <a:gd name="connsiteY126" fmla="*/ 0 h 152400"/>
              <a:gd name="connsiteX127" fmla="*/ 2830195 w 3282823"/>
              <a:gd name="connsiteY127" fmla="*/ 152400 h 152400"/>
              <a:gd name="connsiteX128" fmla="*/ 2711196 w 3282823"/>
              <a:gd name="connsiteY128" fmla="*/ 152400 h 152400"/>
              <a:gd name="connsiteX130" fmla="*/ 2560320 w 3282823"/>
              <a:gd name="connsiteY130" fmla="*/ 0 h 152400"/>
              <a:gd name="connsiteX131" fmla="*/ 2679319 w 3282823"/>
              <a:gd name="connsiteY131" fmla="*/ 0 h 152400"/>
              <a:gd name="connsiteX132" fmla="*/ 2679319 w 3282823"/>
              <a:gd name="connsiteY132" fmla="*/ 152400 h 152400"/>
              <a:gd name="connsiteX133" fmla="*/ 2560320 w 3282823"/>
              <a:gd name="connsiteY133" fmla="*/ 152400 h 152400"/>
              <a:gd name="connsiteX135" fmla="*/ 2410968 w 3282823"/>
              <a:gd name="connsiteY135" fmla="*/ 0 h 152400"/>
              <a:gd name="connsiteX136" fmla="*/ 2529967 w 3282823"/>
              <a:gd name="connsiteY136" fmla="*/ 0 h 152400"/>
              <a:gd name="connsiteX137" fmla="*/ 2529967 w 3282823"/>
              <a:gd name="connsiteY137" fmla="*/ 152400 h 152400"/>
              <a:gd name="connsiteX138" fmla="*/ 2410968 w 3282823"/>
              <a:gd name="connsiteY138" fmla="*/ 152400 h 152400"/>
              <a:gd name="connsiteX140" fmla="*/ 2260092 w 3282823"/>
              <a:gd name="connsiteY140" fmla="*/ 0 h 152400"/>
              <a:gd name="connsiteX141" fmla="*/ 2379091 w 3282823"/>
              <a:gd name="connsiteY141" fmla="*/ 0 h 152400"/>
              <a:gd name="connsiteX142" fmla="*/ 2379091 w 3282823"/>
              <a:gd name="connsiteY142" fmla="*/ 152400 h 152400"/>
              <a:gd name="connsiteX143" fmla="*/ 2260092 w 3282823"/>
              <a:gd name="connsiteY143" fmla="*/ 152400 h 152400"/>
              <a:gd name="connsiteX145" fmla="*/ 2109216 w 3282823"/>
              <a:gd name="connsiteY145" fmla="*/ 0 h 152400"/>
              <a:gd name="connsiteX146" fmla="*/ 2228215 w 3282823"/>
              <a:gd name="connsiteY146" fmla="*/ 0 h 152400"/>
              <a:gd name="connsiteX147" fmla="*/ 2228215 w 3282823"/>
              <a:gd name="connsiteY147" fmla="*/ 152400 h 152400"/>
              <a:gd name="connsiteX148" fmla="*/ 2109216 w 3282823"/>
              <a:gd name="connsiteY148" fmla="*/ 152400 h 152400"/>
              <a:gd name="connsiteX150" fmla="*/ 1958340 w 3282823"/>
              <a:gd name="connsiteY150" fmla="*/ 0 h 152400"/>
              <a:gd name="connsiteX151" fmla="*/ 2077339 w 3282823"/>
              <a:gd name="connsiteY151" fmla="*/ 0 h 152400"/>
              <a:gd name="connsiteX152" fmla="*/ 2077339 w 3282823"/>
              <a:gd name="connsiteY152" fmla="*/ 152400 h 152400"/>
              <a:gd name="connsiteX153" fmla="*/ 1958340 w 3282823"/>
              <a:gd name="connsiteY153" fmla="*/ 152400 h 152400"/>
              <a:gd name="connsiteX155" fmla="*/ 1807464 w 3282823"/>
              <a:gd name="connsiteY155" fmla="*/ 0 h 152400"/>
              <a:gd name="connsiteX156" fmla="*/ 1926463 w 3282823"/>
              <a:gd name="connsiteY156" fmla="*/ 0 h 152400"/>
              <a:gd name="connsiteX157" fmla="*/ 1926463 w 3282823"/>
              <a:gd name="connsiteY157" fmla="*/ 152400 h 152400"/>
              <a:gd name="connsiteX158" fmla="*/ 1807464 w 3282823"/>
              <a:gd name="connsiteY158" fmla="*/ 152400 h 152400"/>
              <a:gd name="connsiteX160" fmla="*/ 1656588 w 3282823"/>
              <a:gd name="connsiteY160" fmla="*/ 0 h 152400"/>
              <a:gd name="connsiteX161" fmla="*/ 1775587 w 3282823"/>
              <a:gd name="connsiteY161" fmla="*/ 0 h 152400"/>
              <a:gd name="connsiteX162" fmla="*/ 1775587 w 3282823"/>
              <a:gd name="connsiteY162" fmla="*/ 152400 h 152400"/>
              <a:gd name="connsiteX163" fmla="*/ 1656588 w 3282823"/>
              <a:gd name="connsiteY163" fmla="*/ 152400 h 152400"/>
              <a:gd name="connsiteX165" fmla="*/ 1505712 w 3282823"/>
              <a:gd name="connsiteY165" fmla="*/ 0 h 152400"/>
              <a:gd name="connsiteX166" fmla="*/ 1624711 w 3282823"/>
              <a:gd name="connsiteY166" fmla="*/ 0 h 152400"/>
              <a:gd name="connsiteX167" fmla="*/ 1624711 w 3282823"/>
              <a:gd name="connsiteY167" fmla="*/ 152400 h 152400"/>
              <a:gd name="connsiteX168" fmla="*/ 1505712 w 3282823"/>
              <a:gd name="connsiteY168" fmla="*/ 152400 h 152400"/>
              <a:gd name="connsiteX170" fmla="*/ 1354836 w 3282823"/>
              <a:gd name="connsiteY170" fmla="*/ 0 h 152400"/>
              <a:gd name="connsiteX171" fmla="*/ 1473835 w 3282823"/>
              <a:gd name="connsiteY171" fmla="*/ 0 h 152400"/>
              <a:gd name="connsiteX172" fmla="*/ 1473835 w 3282823"/>
              <a:gd name="connsiteY172" fmla="*/ 152400 h 152400"/>
              <a:gd name="connsiteX173" fmla="*/ 1354836 w 3282823"/>
              <a:gd name="connsiteY173" fmla="*/ 152400 h 152400"/>
              <a:gd name="connsiteX175" fmla="*/ 1203960 w 3282823"/>
              <a:gd name="connsiteY175" fmla="*/ 0 h 152400"/>
              <a:gd name="connsiteX176" fmla="*/ 1322959 w 3282823"/>
              <a:gd name="connsiteY176" fmla="*/ 0 h 152400"/>
              <a:gd name="connsiteX177" fmla="*/ 1322959 w 3282823"/>
              <a:gd name="connsiteY177" fmla="*/ 152400 h 152400"/>
              <a:gd name="connsiteX178" fmla="*/ 1203960 w 3282823"/>
              <a:gd name="connsiteY178" fmla="*/ 152400 h 152400"/>
              <a:gd name="connsiteX180" fmla="*/ 1053084 w 3282823"/>
              <a:gd name="connsiteY180" fmla="*/ 0 h 152400"/>
              <a:gd name="connsiteX181" fmla="*/ 1172083 w 3282823"/>
              <a:gd name="connsiteY181" fmla="*/ 0 h 152400"/>
              <a:gd name="connsiteX182" fmla="*/ 1172083 w 3282823"/>
              <a:gd name="connsiteY182" fmla="*/ 152400 h 152400"/>
              <a:gd name="connsiteX183" fmla="*/ 1053084 w 3282823"/>
              <a:gd name="connsiteY183" fmla="*/ 152400 h 152400"/>
              <a:gd name="connsiteX185" fmla="*/ 903732 w 3282823"/>
              <a:gd name="connsiteY185" fmla="*/ 0 h 152400"/>
              <a:gd name="connsiteX186" fmla="*/ 1022731 w 3282823"/>
              <a:gd name="connsiteY186" fmla="*/ 0 h 152400"/>
              <a:gd name="connsiteX187" fmla="*/ 1022731 w 3282823"/>
              <a:gd name="connsiteY187" fmla="*/ 152400 h 152400"/>
              <a:gd name="connsiteX188" fmla="*/ 903732 w 3282823"/>
              <a:gd name="connsiteY188" fmla="*/ 152400 h 152400"/>
              <a:gd name="connsiteX190" fmla="*/ 752856 w 3282823"/>
              <a:gd name="connsiteY190" fmla="*/ 0 h 152400"/>
              <a:gd name="connsiteX191" fmla="*/ 871855 w 3282823"/>
              <a:gd name="connsiteY191" fmla="*/ 0 h 152400"/>
              <a:gd name="connsiteX192" fmla="*/ 871855 w 3282823"/>
              <a:gd name="connsiteY192" fmla="*/ 152400 h 152400"/>
              <a:gd name="connsiteX193" fmla="*/ 752856 w 3282823"/>
              <a:gd name="connsiteY193" fmla="*/ 152400 h 152400"/>
              <a:gd name="connsiteX195" fmla="*/ 603504 w 3282823"/>
              <a:gd name="connsiteY195" fmla="*/ 0 h 152400"/>
              <a:gd name="connsiteX196" fmla="*/ 722503 w 3282823"/>
              <a:gd name="connsiteY196" fmla="*/ 0 h 152400"/>
              <a:gd name="connsiteX197" fmla="*/ 722503 w 3282823"/>
              <a:gd name="connsiteY197" fmla="*/ 152400 h 152400"/>
              <a:gd name="connsiteX198" fmla="*/ 603504 w 3282823"/>
              <a:gd name="connsiteY198" fmla="*/ 152400 h 152400"/>
              <a:gd name="connsiteX200" fmla="*/ 452628 w 3282823"/>
              <a:gd name="connsiteY200" fmla="*/ 0 h 152400"/>
              <a:gd name="connsiteX201" fmla="*/ 571627 w 3282823"/>
              <a:gd name="connsiteY201" fmla="*/ 0 h 152400"/>
              <a:gd name="connsiteX202" fmla="*/ 571627 w 3282823"/>
              <a:gd name="connsiteY202" fmla="*/ 152400 h 152400"/>
              <a:gd name="connsiteX203" fmla="*/ 452628 w 3282823"/>
              <a:gd name="connsiteY203" fmla="*/ 152400 h 152400"/>
              <a:gd name="connsiteX205" fmla="*/ 301752 w 3282823"/>
              <a:gd name="connsiteY205" fmla="*/ 0 h 152400"/>
              <a:gd name="connsiteX206" fmla="*/ 420751 w 3282823"/>
              <a:gd name="connsiteY206" fmla="*/ 0 h 152400"/>
              <a:gd name="connsiteX207" fmla="*/ 420751 w 3282823"/>
              <a:gd name="connsiteY207" fmla="*/ 152400 h 152400"/>
              <a:gd name="connsiteX208" fmla="*/ 301752 w 3282823"/>
              <a:gd name="connsiteY208" fmla="*/ 152400 h 152400"/>
              <a:gd name="connsiteX210" fmla="*/ 150876 w 3282823"/>
              <a:gd name="connsiteY210" fmla="*/ 0 h 152400"/>
              <a:gd name="connsiteX211" fmla="*/ 269875 w 3282823"/>
              <a:gd name="connsiteY211" fmla="*/ 0 h 152400"/>
              <a:gd name="connsiteX212" fmla="*/ 269875 w 3282823"/>
              <a:gd name="connsiteY212" fmla="*/ 152400 h 152400"/>
              <a:gd name="connsiteX213" fmla="*/ 150876 w 3282823"/>
              <a:gd name="connsiteY213" fmla="*/ 152400 h 152400"/>
              <a:gd name="connsiteX215" fmla="*/ 0 w 3282823"/>
              <a:gd name="connsiteY215" fmla="*/ 0 h 152400"/>
              <a:gd name="connsiteX216" fmla="*/ 118999 w 3282823"/>
              <a:gd name="connsiteY216" fmla="*/ 0 h 152400"/>
              <a:gd name="connsiteX217" fmla="*/ 118999 w 3282823"/>
              <a:gd name="connsiteY217" fmla="*/ 152400 h 152400"/>
              <a:gd name="connsiteX218" fmla="*/ 0 w 3282823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2823" h="152400">
                <a:moveTo>
                  <a:pt x="3170682" y="6858"/>
                </a:moveTo>
                <a:lnTo>
                  <a:pt x="3170682" y="145542"/>
                </a:lnTo>
                <a:lnTo>
                  <a:pt x="3275965" y="145542"/>
                </a:lnTo>
                <a:lnTo>
                  <a:pt x="3275965" y="6858"/>
                </a:lnTo>
                <a:moveTo>
                  <a:pt x="3019806" y="6858"/>
                </a:moveTo>
                <a:lnTo>
                  <a:pt x="3019806" y="145542"/>
                </a:lnTo>
                <a:lnTo>
                  <a:pt x="3125089" y="145542"/>
                </a:lnTo>
                <a:lnTo>
                  <a:pt x="3125089" y="6858"/>
                </a:lnTo>
                <a:moveTo>
                  <a:pt x="2868930" y="6858"/>
                </a:moveTo>
                <a:lnTo>
                  <a:pt x="2868930" y="145542"/>
                </a:lnTo>
                <a:lnTo>
                  <a:pt x="2974213" y="145542"/>
                </a:lnTo>
                <a:lnTo>
                  <a:pt x="2974213" y="6858"/>
                </a:lnTo>
                <a:moveTo>
                  <a:pt x="2718054" y="6858"/>
                </a:moveTo>
                <a:lnTo>
                  <a:pt x="2718054" y="145542"/>
                </a:lnTo>
                <a:lnTo>
                  <a:pt x="2823337" y="145542"/>
                </a:lnTo>
                <a:lnTo>
                  <a:pt x="2823337" y="6858"/>
                </a:lnTo>
                <a:moveTo>
                  <a:pt x="2567178" y="6858"/>
                </a:moveTo>
                <a:lnTo>
                  <a:pt x="2567178" y="145542"/>
                </a:lnTo>
                <a:lnTo>
                  <a:pt x="2672461" y="145542"/>
                </a:lnTo>
                <a:lnTo>
                  <a:pt x="2672461" y="6858"/>
                </a:lnTo>
                <a:moveTo>
                  <a:pt x="2417826" y="6858"/>
                </a:moveTo>
                <a:lnTo>
                  <a:pt x="2417826" y="145542"/>
                </a:lnTo>
                <a:lnTo>
                  <a:pt x="2523109" y="145542"/>
                </a:lnTo>
                <a:lnTo>
                  <a:pt x="2523109" y="6858"/>
                </a:lnTo>
                <a:moveTo>
                  <a:pt x="2266950" y="6858"/>
                </a:moveTo>
                <a:lnTo>
                  <a:pt x="2266950" y="145542"/>
                </a:lnTo>
                <a:lnTo>
                  <a:pt x="2372233" y="145542"/>
                </a:lnTo>
                <a:lnTo>
                  <a:pt x="2372233" y="6858"/>
                </a:lnTo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5198" y="6858"/>
                </a:moveTo>
                <a:lnTo>
                  <a:pt x="1965198" y="145542"/>
                </a:lnTo>
                <a:lnTo>
                  <a:pt x="2070481" y="145542"/>
                </a:lnTo>
                <a:lnTo>
                  <a:pt x="2070481" y="6858"/>
                </a:lnTo>
                <a:moveTo>
                  <a:pt x="1814322" y="6858"/>
                </a:moveTo>
                <a:lnTo>
                  <a:pt x="1814322" y="145542"/>
                </a:lnTo>
                <a:lnTo>
                  <a:pt x="1919605" y="145542"/>
                </a:lnTo>
                <a:lnTo>
                  <a:pt x="1919605" y="6858"/>
                </a:lnTo>
                <a:moveTo>
                  <a:pt x="1663446" y="6858"/>
                </a:moveTo>
                <a:lnTo>
                  <a:pt x="1663446" y="145542"/>
                </a:lnTo>
                <a:lnTo>
                  <a:pt x="1768729" y="145542"/>
                </a:lnTo>
                <a:lnTo>
                  <a:pt x="1768729" y="6858"/>
                </a:lnTo>
                <a:moveTo>
                  <a:pt x="1512570" y="6858"/>
                </a:moveTo>
                <a:lnTo>
                  <a:pt x="1512570" y="145542"/>
                </a:lnTo>
                <a:lnTo>
                  <a:pt x="1617853" y="145542"/>
                </a:lnTo>
                <a:lnTo>
                  <a:pt x="1617853" y="6858"/>
                </a:lnTo>
                <a:moveTo>
                  <a:pt x="1361694" y="6858"/>
                </a:moveTo>
                <a:lnTo>
                  <a:pt x="1361694" y="145542"/>
                </a:lnTo>
                <a:lnTo>
                  <a:pt x="1466977" y="145542"/>
                </a:lnTo>
                <a:lnTo>
                  <a:pt x="1466977" y="6858"/>
                </a:lnTo>
                <a:moveTo>
                  <a:pt x="1210818" y="6858"/>
                </a:moveTo>
                <a:lnTo>
                  <a:pt x="1210818" y="145542"/>
                </a:lnTo>
                <a:lnTo>
                  <a:pt x="1316101" y="145542"/>
                </a:lnTo>
                <a:lnTo>
                  <a:pt x="1316101" y="6858"/>
                </a:lnTo>
                <a:moveTo>
                  <a:pt x="1059942" y="6858"/>
                </a:moveTo>
                <a:lnTo>
                  <a:pt x="1059942" y="145542"/>
                </a:lnTo>
                <a:lnTo>
                  <a:pt x="1165225" y="145542"/>
                </a:lnTo>
                <a:lnTo>
                  <a:pt x="1165225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3824" y="0"/>
                </a:moveTo>
                <a:lnTo>
                  <a:pt x="3282823" y="0"/>
                </a:lnTo>
                <a:lnTo>
                  <a:pt x="3282823" y="152400"/>
                </a:lnTo>
                <a:lnTo>
                  <a:pt x="3163824" y="152400"/>
                </a:lnTo>
                <a:moveTo>
                  <a:pt x="3012948" y="0"/>
                </a:moveTo>
                <a:lnTo>
                  <a:pt x="3131947" y="0"/>
                </a:lnTo>
                <a:lnTo>
                  <a:pt x="3131947" y="152400"/>
                </a:lnTo>
                <a:lnTo>
                  <a:pt x="3012948" y="152400"/>
                </a:lnTo>
                <a:moveTo>
                  <a:pt x="2862072" y="0"/>
                </a:moveTo>
                <a:lnTo>
                  <a:pt x="2981071" y="0"/>
                </a:lnTo>
                <a:lnTo>
                  <a:pt x="2981071" y="152400"/>
                </a:lnTo>
                <a:lnTo>
                  <a:pt x="2862072" y="152400"/>
                </a:lnTo>
                <a:moveTo>
                  <a:pt x="2711196" y="0"/>
                </a:moveTo>
                <a:lnTo>
                  <a:pt x="2830195" y="0"/>
                </a:lnTo>
                <a:lnTo>
                  <a:pt x="2830195" y="152400"/>
                </a:lnTo>
                <a:lnTo>
                  <a:pt x="2711196" y="152400"/>
                </a:lnTo>
                <a:moveTo>
                  <a:pt x="2560320" y="0"/>
                </a:moveTo>
                <a:lnTo>
                  <a:pt x="2679319" y="0"/>
                </a:lnTo>
                <a:lnTo>
                  <a:pt x="2679319" y="152400"/>
                </a:lnTo>
                <a:lnTo>
                  <a:pt x="2560320" y="152400"/>
                </a:lnTo>
                <a:moveTo>
                  <a:pt x="2410968" y="0"/>
                </a:moveTo>
                <a:lnTo>
                  <a:pt x="2529967" y="0"/>
                </a:lnTo>
                <a:lnTo>
                  <a:pt x="2529967" y="152400"/>
                </a:lnTo>
                <a:lnTo>
                  <a:pt x="2410968" y="152400"/>
                </a:lnTo>
                <a:moveTo>
                  <a:pt x="2260092" y="0"/>
                </a:moveTo>
                <a:lnTo>
                  <a:pt x="2379091" y="0"/>
                </a:lnTo>
                <a:lnTo>
                  <a:pt x="2379091" y="152400"/>
                </a:lnTo>
                <a:lnTo>
                  <a:pt x="2260092" y="152400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8340" y="0"/>
                </a:moveTo>
                <a:lnTo>
                  <a:pt x="2077339" y="0"/>
                </a:lnTo>
                <a:lnTo>
                  <a:pt x="2077339" y="152400"/>
                </a:lnTo>
                <a:lnTo>
                  <a:pt x="1958340" y="152400"/>
                </a:lnTo>
                <a:moveTo>
                  <a:pt x="1807464" y="0"/>
                </a:moveTo>
                <a:lnTo>
                  <a:pt x="1926463" y="0"/>
                </a:lnTo>
                <a:lnTo>
                  <a:pt x="1926463" y="152400"/>
                </a:lnTo>
                <a:lnTo>
                  <a:pt x="1807464" y="152400"/>
                </a:lnTo>
                <a:moveTo>
                  <a:pt x="1656588" y="0"/>
                </a:moveTo>
                <a:lnTo>
                  <a:pt x="1775587" y="0"/>
                </a:lnTo>
                <a:lnTo>
                  <a:pt x="1775587" y="152400"/>
                </a:lnTo>
                <a:lnTo>
                  <a:pt x="1656588" y="152400"/>
                </a:lnTo>
                <a:moveTo>
                  <a:pt x="1505712" y="0"/>
                </a:moveTo>
                <a:lnTo>
                  <a:pt x="1624711" y="0"/>
                </a:lnTo>
                <a:lnTo>
                  <a:pt x="1624711" y="152400"/>
                </a:lnTo>
                <a:lnTo>
                  <a:pt x="1505712" y="152400"/>
                </a:lnTo>
                <a:moveTo>
                  <a:pt x="1354836" y="0"/>
                </a:moveTo>
                <a:lnTo>
                  <a:pt x="1473835" y="0"/>
                </a:lnTo>
                <a:lnTo>
                  <a:pt x="1473835" y="152400"/>
                </a:lnTo>
                <a:lnTo>
                  <a:pt x="1354836" y="152400"/>
                </a:lnTo>
                <a:moveTo>
                  <a:pt x="1203960" y="0"/>
                </a:moveTo>
                <a:lnTo>
                  <a:pt x="1322959" y="0"/>
                </a:lnTo>
                <a:lnTo>
                  <a:pt x="1322959" y="152400"/>
                </a:lnTo>
                <a:lnTo>
                  <a:pt x="1203960" y="152400"/>
                </a:lnTo>
                <a:moveTo>
                  <a:pt x="1053084" y="0"/>
                </a:moveTo>
                <a:lnTo>
                  <a:pt x="1172083" y="0"/>
                </a:lnTo>
                <a:lnTo>
                  <a:pt x="1172083" y="152400"/>
                </a:lnTo>
                <a:lnTo>
                  <a:pt x="1053084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1091133"/>
            <a:ext cx="6096" cy="422453"/>
          </a:xfrm>
          <a:custGeom>
            <a:avLst/>
            <a:gdLst>
              <a:gd name="connsiteX0" fmla="*/ 0 w 6096"/>
              <a:gd name="connsiteY0" fmla="*/ 422453 h 422453"/>
              <a:gd name="connsiteX1" fmla="*/ 6096 w 6096"/>
              <a:gd name="connsiteY1" fmla="*/ 422453 h 422453"/>
              <a:gd name="connsiteX2" fmla="*/ 6096 w 6096"/>
              <a:gd name="connsiteY2" fmla="*/ 0 h 422453"/>
              <a:gd name="connsiteX3" fmla="*/ 0 w 6096"/>
              <a:gd name="connsiteY3" fmla="*/ 0 h 42245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22453">
                <a:moveTo>
                  <a:pt x="0" y="422453"/>
                </a:moveTo>
                <a:lnTo>
                  <a:pt x="6096" y="422453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1091133"/>
            <a:ext cx="6096" cy="422453"/>
          </a:xfrm>
          <a:custGeom>
            <a:avLst/>
            <a:gdLst>
              <a:gd name="connsiteX0" fmla="*/ 0 w 6096"/>
              <a:gd name="connsiteY0" fmla="*/ 422453 h 422453"/>
              <a:gd name="connsiteX1" fmla="*/ 6096 w 6096"/>
              <a:gd name="connsiteY1" fmla="*/ 422453 h 422453"/>
              <a:gd name="connsiteX2" fmla="*/ 6096 w 6096"/>
              <a:gd name="connsiteY2" fmla="*/ 0 h 422453"/>
              <a:gd name="connsiteX3" fmla="*/ 0 w 6096"/>
              <a:gd name="connsiteY3" fmla="*/ 0 h 42245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22453">
                <a:moveTo>
                  <a:pt x="0" y="422453"/>
                </a:moveTo>
                <a:lnTo>
                  <a:pt x="6096" y="422453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1544565"/>
            <a:ext cx="67136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Niveau :</a:t>
            </a:r>
            <a:r>
              <a:rPr lang="en-US" altLang="zh-CN" sz="852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880631" y="1539621"/>
            <a:ext cx="420738" cy="152400"/>
          </a:xfrm>
          <a:custGeom>
            <a:avLst/>
            <a:gdLst>
              <a:gd name="connsiteX0" fmla="*/ 308597 w 420738"/>
              <a:gd name="connsiteY0" fmla="*/ 6858 h 152400"/>
              <a:gd name="connsiteX1" fmla="*/ 308597 w 420738"/>
              <a:gd name="connsiteY1" fmla="*/ 145542 h 152400"/>
              <a:gd name="connsiteX2" fmla="*/ 413880 w 420738"/>
              <a:gd name="connsiteY2" fmla="*/ 145542 h 152400"/>
              <a:gd name="connsiteX3" fmla="*/ 413880 w 420738"/>
              <a:gd name="connsiteY3" fmla="*/ 6858 h 152400"/>
              <a:gd name="connsiteX5" fmla="*/ 157721 w 420738"/>
              <a:gd name="connsiteY5" fmla="*/ 6858 h 152400"/>
              <a:gd name="connsiteX6" fmla="*/ 157721 w 420738"/>
              <a:gd name="connsiteY6" fmla="*/ 145542 h 152400"/>
              <a:gd name="connsiteX7" fmla="*/ 263017 w 420738"/>
              <a:gd name="connsiteY7" fmla="*/ 145542 h 152400"/>
              <a:gd name="connsiteX8" fmla="*/ 263017 w 420738"/>
              <a:gd name="connsiteY8" fmla="*/ 6858 h 152400"/>
              <a:gd name="connsiteX10" fmla="*/ 6845 w 420738"/>
              <a:gd name="connsiteY10" fmla="*/ 6858 h 152400"/>
              <a:gd name="connsiteX11" fmla="*/ 6845 w 420738"/>
              <a:gd name="connsiteY11" fmla="*/ 145542 h 152400"/>
              <a:gd name="connsiteX12" fmla="*/ 112141 w 420738"/>
              <a:gd name="connsiteY12" fmla="*/ 145542 h 152400"/>
              <a:gd name="connsiteX13" fmla="*/ 112141 w 420738"/>
              <a:gd name="connsiteY13" fmla="*/ 6858 h 152400"/>
              <a:gd name="connsiteX15" fmla="*/ 301752 w 420738"/>
              <a:gd name="connsiteY15" fmla="*/ 0 h 152400"/>
              <a:gd name="connsiteX16" fmla="*/ 420738 w 420738"/>
              <a:gd name="connsiteY16" fmla="*/ 0 h 152400"/>
              <a:gd name="connsiteX17" fmla="*/ 420738 w 420738"/>
              <a:gd name="connsiteY17" fmla="*/ 152400 h 152400"/>
              <a:gd name="connsiteX18" fmla="*/ 301752 w 420738"/>
              <a:gd name="connsiteY18" fmla="*/ 152400 h 152400"/>
              <a:gd name="connsiteX20" fmla="*/ 150876 w 420738"/>
              <a:gd name="connsiteY20" fmla="*/ 0 h 152400"/>
              <a:gd name="connsiteX21" fmla="*/ 269862 w 420738"/>
              <a:gd name="connsiteY21" fmla="*/ 0 h 152400"/>
              <a:gd name="connsiteX22" fmla="*/ 269862 w 420738"/>
              <a:gd name="connsiteY22" fmla="*/ 152400 h 152400"/>
              <a:gd name="connsiteX23" fmla="*/ 150876 w 420738"/>
              <a:gd name="connsiteY23" fmla="*/ 152400 h 152400"/>
              <a:gd name="connsiteX25" fmla="*/ 0 w 420738"/>
              <a:gd name="connsiteY25" fmla="*/ 0 h 152400"/>
              <a:gd name="connsiteX26" fmla="*/ 118986 w 420738"/>
              <a:gd name="connsiteY26" fmla="*/ 0 h 152400"/>
              <a:gd name="connsiteX27" fmla="*/ 118986 w 420738"/>
              <a:gd name="connsiteY27" fmla="*/ 152400 h 152400"/>
              <a:gd name="connsiteX28" fmla="*/ 0 w 420738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38" h="152400"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80631" y="1539621"/>
            <a:ext cx="420738" cy="152400"/>
          </a:xfrm>
          <a:custGeom>
            <a:avLst/>
            <a:gdLst>
              <a:gd name="connsiteX0" fmla="*/ 308597 w 420738"/>
              <a:gd name="connsiteY0" fmla="*/ 6858 h 152400"/>
              <a:gd name="connsiteX1" fmla="*/ 308597 w 420738"/>
              <a:gd name="connsiteY1" fmla="*/ 145542 h 152400"/>
              <a:gd name="connsiteX2" fmla="*/ 413880 w 420738"/>
              <a:gd name="connsiteY2" fmla="*/ 145542 h 152400"/>
              <a:gd name="connsiteX3" fmla="*/ 413880 w 420738"/>
              <a:gd name="connsiteY3" fmla="*/ 6858 h 152400"/>
              <a:gd name="connsiteX5" fmla="*/ 157721 w 420738"/>
              <a:gd name="connsiteY5" fmla="*/ 6858 h 152400"/>
              <a:gd name="connsiteX6" fmla="*/ 157721 w 420738"/>
              <a:gd name="connsiteY6" fmla="*/ 145542 h 152400"/>
              <a:gd name="connsiteX7" fmla="*/ 263017 w 420738"/>
              <a:gd name="connsiteY7" fmla="*/ 145542 h 152400"/>
              <a:gd name="connsiteX8" fmla="*/ 263017 w 420738"/>
              <a:gd name="connsiteY8" fmla="*/ 6858 h 152400"/>
              <a:gd name="connsiteX10" fmla="*/ 6845 w 420738"/>
              <a:gd name="connsiteY10" fmla="*/ 6858 h 152400"/>
              <a:gd name="connsiteX11" fmla="*/ 6845 w 420738"/>
              <a:gd name="connsiteY11" fmla="*/ 145542 h 152400"/>
              <a:gd name="connsiteX12" fmla="*/ 112141 w 420738"/>
              <a:gd name="connsiteY12" fmla="*/ 145542 h 152400"/>
              <a:gd name="connsiteX13" fmla="*/ 112141 w 420738"/>
              <a:gd name="connsiteY13" fmla="*/ 6858 h 152400"/>
              <a:gd name="connsiteX15" fmla="*/ 301752 w 420738"/>
              <a:gd name="connsiteY15" fmla="*/ 0 h 152400"/>
              <a:gd name="connsiteX16" fmla="*/ 420738 w 420738"/>
              <a:gd name="connsiteY16" fmla="*/ 0 h 152400"/>
              <a:gd name="connsiteX17" fmla="*/ 420738 w 420738"/>
              <a:gd name="connsiteY17" fmla="*/ 152400 h 152400"/>
              <a:gd name="connsiteX18" fmla="*/ 301752 w 420738"/>
              <a:gd name="connsiteY18" fmla="*/ 152400 h 152400"/>
              <a:gd name="connsiteX20" fmla="*/ 150876 w 420738"/>
              <a:gd name="connsiteY20" fmla="*/ 0 h 152400"/>
              <a:gd name="connsiteX21" fmla="*/ 269862 w 420738"/>
              <a:gd name="connsiteY21" fmla="*/ 0 h 152400"/>
              <a:gd name="connsiteX22" fmla="*/ 269862 w 420738"/>
              <a:gd name="connsiteY22" fmla="*/ 152400 h 152400"/>
              <a:gd name="connsiteX23" fmla="*/ 150876 w 420738"/>
              <a:gd name="connsiteY23" fmla="*/ 152400 h 152400"/>
              <a:gd name="connsiteX25" fmla="*/ 0 w 420738"/>
              <a:gd name="connsiteY25" fmla="*/ 0 h 152400"/>
              <a:gd name="connsiteX26" fmla="*/ 118986 w 420738"/>
              <a:gd name="connsiteY26" fmla="*/ 0 h 152400"/>
              <a:gd name="connsiteX27" fmla="*/ 118986 w 420738"/>
              <a:gd name="connsiteY27" fmla="*/ 152400 h 152400"/>
              <a:gd name="connsiteX28" fmla="*/ 0 w 420738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38" h="152400">
                <a:moveTo>
                  <a:pt x="308597" y="6858"/>
                </a:moveTo>
                <a:lnTo>
                  <a:pt x="308597" y="145542"/>
                </a:lnTo>
                <a:lnTo>
                  <a:pt x="413880" y="145542"/>
                </a:lnTo>
                <a:lnTo>
                  <a:pt x="413880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1544565"/>
            <a:ext cx="170778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Coefficient hiérarchique :</a:t>
            </a:r>
            <a:r>
              <a:rPr lang="en-US" altLang="zh-CN" sz="852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5423662" y="1539621"/>
            <a:ext cx="420751" cy="152400"/>
          </a:xfrm>
          <a:custGeom>
            <a:avLst/>
            <a:gdLst>
              <a:gd name="connsiteX0" fmla="*/ 308610 w 420751"/>
              <a:gd name="connsiteY0" fmla="*/ 6858 h 152400"/>
              <a:gd name="connsiteX1" fmla="*/ 308610 w 420751"/>
              <a:gd name="connsiteY1" fmla="*/ 145542 h 152400"/>
              <a:gd name="connsiteX2" fmla="*/ 413893 w 420751"/>
              <a:gd name="connsiteY2" fmla="*/ 145542 h 152400"/>
              <a:gd name="connsiteX3" fmla="*/ 413893 w 420751"/>
              <a:gd name="connsiteY3" fmla="*/ 6858 h 152400"/>
              <a:gd name="connsiteX5" fmla="*/ 157734 w 420751"/>
              <a:gd name="connsiteY5" fmla="*/ 6858 h 152400"/>
              <a:gd name="connsiteX6" fmla="*/ 157734 w 420751"/>
              <a:gd name="connsiteY6" fmla="*/ 145542 h 152400"/>
              <a:gd name="connsiteX7" fmla="*/ 263017 w 420751"/>
              <a:gd name="connsiteY7" fmla="*/ 145542 h 152400"/>
              <a:gd name="connsiteX8" fmla="*/ 263017 w 420751"/>
              <a:gd name="connsiteY8" fmla="*/ 6858 h 152400"/>
              <a:gd name="connsiteX10" fmla="*/ 6858 w 420751"/>
              <a:gd name="connsiteY10" fmla="*/ 6858 h 152400"/>
              <a:gd name="connsiteX11" fmla="*/ 6858 w 420751"/>
              <a:gd name="connsiteY11" fmla="*/ 145542 h 152400"/>
              <a:gd name="connsiteX12" fmla="*/ 112141 w 420751"/>
              <a:gd name="connsiteY12" fmla="*/ 145542 h 152400"/>
              <a:gd name="connsiteX13" fmla="*/ 112141 w 420751"/>
              <a:gd name="connsiteY13" fmla="*/ 6858 h 152400"/>
              <a:gd name="connsiteX15" fmla="*/ 301752 w 420751"/>
              <a:gd name="connsiteY15" fmla="*/ 0 h 152400"/>
              <a:gd name="connsiteX16" fmla="*/ 420751 w 420751"/>
              <a:gd name="connsiteY16" fmla="*/ 0 h 152400"/>
              <a:gd name="connsiteX17" fmla="*/ 420751 w 420751"/>
              <a:gd name="connsiteY17" fmla="*/ 152400 h 152400"/>
              <a:gd name="connsiteX18" fmla="*/ 301752 w 420751"/>
              <a:gd name="connsiteY18" fmla="*/ 152400 h 152400"/>
              <a:gd name="connsiteX20" fmla="*/ 150876 w 420751"/>
              <a:gd name="connsiteY20" fmla="*/ 0 h 152400"/>
              <a:gd name="connsiteX21" fmla="*/ 269875 w 420751"/>
              <a:gd name="connsiteY21" fmla="*/ 0 h 152400"/>
              <a:gd name="connsiteX22" fmla="*/ 269875 w 420751"/>
              <a:gd name="connsiteY22" fmla="*/ 152400 h 152400"/>
              <a:gd name="connsiteX23" fmla="*/ 150876 w 420751"/>
              <a:gd name="connsiteY23" fmla="*/ 152400 h 152400"/>
              <a:gd name="connsiteX25" fmla="*/ 0 w 420751"/>
              <a:gd name="connsiteY25" fmla="*/ 0 h 152400"/>
              <a:gd name="connsiteX26" fmla="*/ 118999 w 420751"/>
              <a:gd name="connsiteY26" fmla="*/ 0 h 152400"/>
              <a:gd name="connsiteX27" fmla="*/ 118999 w 420751"/>
              <a:gd name="connsiteY27" fmla="*/ 152400 h 152400"/>
              <a:gd name="connsiteX28" fmla="*/ 0 w 420751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51" h="152400"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23662" y="1539621"/>
            <a:ext cx="420751" cy="152400"/>
          </a:xfrm>
          <a:custGeom>
            <a:avLst/>
            <a:gdLst>
              <a:gd name="connsiteX0" fmla="*/ 308610 w 420751"/>
              <a:gd name="connsiteY0" fmla="*/ 6858 h 152400"/>
              <a:gd name="connsiteX1" fmla="*/ 308610 w 420751"/>
              <a:gd name="connsiteY1" fmla="*/ 145542 h 152400"/>
              <a:gd name="connsiteX2" fmla="*/ 413893 w 420751"/>
              <a:gd name="connsiteY2" fmla="*/ 145542 h 152400"/>
              <a:gd name="connsiteX3" fmla="*/ 413893 w 420751"/>
              <a:gd name="connsiteY3" fmla="*/ 6858 h 152400"/>
              <a:gd name="connsiteX5" fmla="*/ 157734 w 420751"/>
              <a:gd name="connsiteY5" fmla="*/ 6858 h 152400"/>
              <a:gd name="connsiteX6" fmla="*/ 157734 w 420751"/>
              <a:gd name="connsiteY6" fmla="*/ 145542 h 152400"/>
              <a:gd name="connsiteX7" fmla="*/ 263017 w 420751"/>
              <a:gd name="connsiteY7" fmla="*/ 145542 h 152400"/>
              <a:gd name="connsiteX8" fmla="*/ 263017 w 420751"/>
              <a:gd name="connsiteY8" fmla="*/ 6858 h 152400"/>
              <a:gd name="connsiteX10" fmla="*/ 6858 w 420751"/>
              <a:gd name="connsiteY10" fmla="*/ 6858 h 152400"/>
              <a:gd name="connsiteX11" fmla="*/ 6858 w 420751"/>
              <a:gd name="connsiteY11" fmla="*/ 145542 h 152400"/>
              <a:gd name="connsiteX12" fmla="*/ 112141 w 420751"/>
              <a:gd name="connsiteY12" fmla="*/ 145542 h 152400"/>
              <a:gd name="connsiteX13" fmla="*/ 112141 w 420751"/>
              <a:gd name="connsiteY13" fmla="*/ 6858 h 152400"/>
              <a:gd name="connsiteX15" fmla="*/ 301752 w 420751"/>
              <a:gd name="connsiteY15" fmla="*/ 0 h 152400"/>
              <a:gd name="connsiteX16" fmla="*/ 420751 w 420751"/>
              <a:gd name="connsiteY16" fmla="*/ 0 h 152400"/>
              <a:gd name="connsiteX17" fmla="*/ 420751 w 420751"/>
              <a:gd name="connsiteY17" fmla="*/ 152400 h 152400"/>
              <a:gd name="connsiteX18" fmla="*/ 301752 w 420751"/>
              <a:gd name="connsiteY18" fmla="*/ 152400 h 152400"/>
              <a:gd name="connsiteX20" fmla="*/ 150876 w 420751"/>
              <a:gd name="connsiteY20" fmla="*/ 0 h 152400"/>
              <a:gd name="connsiteX21" fmla="*/ 269875 w 420751"/>
              <a:gd name="connsiteY21" fmla="*/ 0 h 152400"/>
              <a:gd name="connsiteX22" fmla="*/ 269875 w 420751"/>
              <a:gd name="connsiteY22" fmla="*/ 152400 h 152400"/>
              <a:gd name="connsiteX23" fmla="*/ 150876 w 420751"/>
              <a:gd name="connsiteY23" fmla="*/ 152400 h 152400"/>
              <a:gd name="connsiteX25" fmla="*/ 0 w 420751"/>
              <a:gd name="connsiteY25" fmla="*/ 0 h 152400"/>
              <a:gd name="connsiteX26" fmla="*/ 118999 w 420751"/>
              <a:gd name="connsiteY26" fmla="*/ 0 h 152400"/>
              <a:gd name="connsiteX27" fmla="*/ 118999 w 420751"/>
              <a:gd name="connsiteY27" fmla="*/ 152400 h 152400"/>
              <a:gd name="connsiteX28" fmla="*/ 0 w 420751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51" h="152400"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1513586"/>
            <a:ext cx="6096" cy="224028"/>
          </a:xfrm>
          <a:custGeom>
            <a:avLst/>
            <a:gdLst>
              <a:gd name="connsiteX0" fmla="*/ 0 w 6096"/>
              <a:gd name="connsiteY0" fmla="*/ 224028 h 224028"/>
              <a:gd name="connsiteX1" fmla="*/ 6096 w 6096"/>
              <a:gd name="connsiteY1" fmla="*/ 224028 h 224028"/>
              <a:gd name="connsiteX2" fmla="*/ 6096 w 6096"/>
              <a:gd name="connsiteY2" fmla="*/ 0 h 224028"/>
              <a:gd name="connsiteX3" fmla="*/ 0 w 6096"/>
              <a:gd name="connsiteY3" fmla="*/ 0 h 22402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24028">
                <a:moveTo>
                  <a:pt x="0" y="224028"/>
                </a:moveTo>
                <a:lnTo>
                  <a:pt x="6096" y="22402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1513586"/>
            <a:ext cx="6096" cy="224028"/>
          </a:xfrm>
          <a:custGeom>
            <a:avLst/>
            <a:gdLst>
              <a:gd name="connsiteX0" fmla="*/ 0 w 6096"/>
              <a:gd name="connsiteY0" fmla="*/ 224028 h 224028"/>
              <a:gd name="connsiteX1" fmla="*/ 6096 w 6096"/>
              <a:gd name="connsiteY1" fmla="*/ 224028 h 224028"/>
              <a:gd name="connsiteX2" fmla="*/ 6096 w 6096"/>
              <a:gd name="connsiteY2" fmla="*/ 0 h 224028"/>
              <a:gd name="connsiteX3" fmla="*/ 0 w 6096"/>
              <a:gd name="connsiteY3" fmla="*/ 0 h 22402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24028">
                <a:moveTo>
                  <a:pt x="0" y="224028"/>
                </a:moveTo>
                <a:lnTo>
                  <a:pt x="6096" y="22402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1753353"/>
            <a:ext cx="195054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Durée de la période d’essai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1923669"/>
            <a:ext cx="420738" cy="152400"/>
          </a:xfrm>
          <a:custGeom>
            <a:avLst/>
            <a:gdLst>
              <a:gd name="connsiteX0" fmla="*/ 157721 w 420738"/>
              <a:gd name="connsiteY0" fmla="*/ 6858 h 152400"/>
              <a:gd name="connsiteX1" fmla="*/ 157721 w 420738"/>
              <a:gd name="connsiteY1" fmla="*/ 145542 h 152400"/>
              <a:gd name="connsiteX2" fmla="*/ 263017 w 420738"/>
              <a:gd name="connsiteY2" fmla="*/ 145542 h 152400"/>
              <a:gd name="connsiteX3" fmla="*/ 263017 w 420738"/>
              <a:gd name="connsiteY3" fmla="*/ 6858 h 152400"/>
              <a:gd name="connsiteX5" fmla="*/ 6845 w 420738"/>
              <a:gd name="connsiteY5" fmla="*/ 6858 h 152400"/>
              <a:gd name="connsiteX6" fmla="*/ 6845 w 420738"/>
              <a:gd name="connsiteY6" fmla="*/ 145542 h 152400"/>
              <a:gd name="connsiteX7" fmla="*/ 112141 w 420738"/>
              <a:gd name="connsiteY7" fmla="*/ 145542 h 152400"/>
              <a:gd name="connsiteX8" fmla="*/ 112141 w 420738"/>
              <a:gd name="connsiteY8" fmla="*/ 6858 h 152400"/>
              <a:gd name="connsiteX10" fmla="*/ 150876 w 420738"/>
              <a:gd name="connsiteY10" fmla="*/ 0 h 152400"/>
              <a:gd name="connsiteX11" fmla="*/ 269862 w 420738"/>
              <a:gd name="connsiteY11" fmla="*/ 0 h 152400"/>
              <a:gd name="connsiteX12" fmla="*/ 269862 w 420738"/>
              <a:gd name="connsiteY12" fmla="*/ 152400 h 152400"/>
              <a:gd name="connsiteX13" fmla="*/ 150876 w 420738"/>
              <a:gd name="connsiteY13" fmla="*/ 152400 h 152400"/>
              <a:gd name="connsiteX15" fmla="*/ 0 w 420738"/>
              <a:gd name="connsiteY15" fmla="*/ 0 h 152400"/>
              <a:gd name="connsiteX16" fmla="*/ 118986 w 420738"/>
              <a:gd name="connsiteY16" fmla="*/ 0 h 152400"/>
              <a:gd name="connsiteX17" fmla="*/ 118986 w 420738"/>
              <a:gd name="connsiteY17" fmla="*/ 152400 h 152400"/>
              <a:gd name="connsiteX18" fmla="*/ 0 w 420738"/>
              <a:gd name="connsiteY18" fmla="*/ 152400 h 152400"/>
              <a:gd name="connsiteX20" fmla="*/ 308597 w 420738"/>
              <a:gd name="connsiteY20" fmla="*/ 6858 h 152400"/>
              <a:gd name="connsiteX21" fmla="*/ 308597 w 420738"/>
              <a:gd name="connsiteY21" fmla="*/ 145542 h 152400"/>
              <a:gd name="connsiteX22" fmla="*/ 413893 w 420738"/>
              <a:gd name="connsiteY22" fmla="*/ 145542 h 152400"/>
              <a:gd name="connsiteX23" fmla="*/ 413893 w 420738"/>
              <a:gd name="connsiteY23" fmla="*/ 6858 h 152400"/>
              <a:gd name="connsiteX25" fmla="*/ 301752 w 420738"/>
              <a:gd name="connsiteY25" fmla="*/ 0 h 152400"/>
              <a:gd name="connsiteX26" fmla="*/ 420738 w 420738"/>
              <a:gd name="connsiteY26" fmla="*/ 0 h 152400"/>
              <a:gd name="connsiteX27" fmla="*/ 420738 w 420738"/>
              <a:gd name="connsiteY27" fmla="*/ 152400 h 152400"/>
              <a:gd name="connsiteX28" fmla="*/ 301752 w 420738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38" h="152400"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1923669"/>
            <a:ext cx="420738" cy="152400"/>
          </a:xfrm>
          <a:custGeom>
            <a:avLst/>
            <a:gdLst>
              <a:gd name="connsiteX0" fmla="*/ 157721 w 420738"/>
              <a:gd name="connsiteY0" fmla="*/ 6858 h 152400"/>
              <a:gd name="connsiteX1" fmla="*/ 157721 w 420738"/>
              <a:gd name="connsiteY1" fmla="*/ 145542 h 152400"/>
              <a:gd name="connsiteX2" fmla="*/ 263017 w 420738"/>
              <a:gd name="connsiteY2" fmla="*/ 145542 h 152400"/>
              <a:gd name="connsiteX3" fmla="*/ 263017 w 420738"/>
              <a:gd name="connsiteY3" fmla="*/ 6858 h 152400"/>
              <a:gd name="connsiteX5" fmla="*/ 6845 w 420738"/>
              <a:gd name="connsiteY5" fmla="*/ 6858 h 152400"/>
              <a:gd name="connsiteX6" fmla="*/ 6845 w 420738"/>
              <a:gd name="connsiteY6" fmla="*/ 145542 h 152400"/>
              <a:gd name="connsiteX7" fmla="*/ 112141 w 420738"/>
              <a:gd name="connsiteY7" fmla="*/ 145542 h 152400"/>
              <a:gd name="connsiteX8" fmla="*/ 112141 w 420738"/>
              <a:gd name="connsiteY8" fmla="*/ 6858 h 152400"/>
              <a:gd name="connsiteX10" fmla="*/ 150876 w 420738"/>
              <a:gd name="connsiteY10" fmla="*/ 0 h 152400"/>
              <a:gd name="connsiteX11" fmla="*/ 269862 w 420738"/>
              <a:gd name="connsiteY11" fmla="*/ 0 h 152400"/>
              <a:gd name="connsiteX12" fmla="*/ 269862 w 420738"/>
              <a:gd name="connsiteY12" fmla="*/ 152400 h 152400"/>
              <a:gd name="connsiteX13" fmla="*/ 150876 w 420738"/>
              <a:gd name="connsiteY13" fmla="*/ 152400 h 152400"/>
              <a:gd name="connsiteX15" fmla="*/ 0 w 420738"/>
              <a:gd name="connsiteY15" fmla="*/ 0 h 152400"/>
              <a:gd name="connsiteX16" fmla="*/ 118986 w 420738"/>
              <a:gd name="connsiteY16" fmla="*/ 0 h 152400"/>
              <a:gd name="connsiteX17" fmla="*/ 118986 w 420738"/>
              <a:gd name="connsiteY17" fmla="*/ 152400 h 152400"/>
              <a:gd name="connsiteX18" fmla="*/ 0 w 420738"/>
              <a:gd name="connsiteY18" fmla="*/ 152400 h 152400"/>
              <a:gd name="connsiteX20" fmla="*/ 308597 w 420738"/>
              <a:gd name="connsiteY20" fmla="*/ 6858 h 152400"/>
              <a:gd name="connsiteX21" fmla="*/ 308597 w 420738"/>
              <a:gd name="connsiteY21" fmla="*/ 145542 h 152400"/>
              <a:gd name="connsiteX22" fmla="*/ 413893 w 420738"/>
              <a:gd name="connsiteY22" fmla="*/ 145542 h 152400"/>
              <a:gd name="connsiteX23" fmla="*/ 413893 w 420738"/>
              <a:gd name="connsiteY23" fmla="*/ 6858 h 152400"/>
              <a:gd name="connsiteX25" fmla="*/ 301752 w 420738"/>
              <a:gd name="connsiteY25" fmla="*/ 0 h 152400"/>
              <a:gd name="connsiteX26" fmla="*/ 420738 w 420738"/>
              <a:gd name="connsiteY26" fmla="*/ 0 h 152400"/>
              <a:gd name="connsiteX27" fmla="*/ 420738 w 420738"/>
              <a:gd name="connsiteY27" fmla="*/ 152400 h 152400"/>
              <a:gd name="connsiteX28" fmla="*/ 301752 w 420738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38" h="152400"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814121" y="1928613"/>
            <a:ext cx="469809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jours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0015" y="1753353"/>
            <a:ext cx="1989804" cy="3002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Date de début d’exécution du </a:t>
            </a:r>
          </a:p>
          <a:p>
            <a:pPr>
              <a:lnSpc>
                <a:spcPts val="1260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contrat :  </a:t>
            </a:r>
          </a:p>
        </p:txBody>
      </p:sp>
      <p:sp>
        <p:nvSpPr>
          <p:cNvPr id="4" name="Freeform 3"/>
          <p:cNvSpPr/>
          <p:nvPr/>
        </p:nvSpPr>
        <p:spPr>
          <a:xfrm>
            <a:off x="2675890" y="2083689"/>
            <a:ext cx="1449451" cy="152400"/>
          </a:xfrm>
          <a:custGeom>
            <a:avLst/>
            <a:gdLst>
              <a:gd name="connsiteX0" fmla="*/ 814705 w 1449451"/>
              <a:gd name="connsiteY0" fmla="*/ 12065 h 152400"/>
              <a:gd name="connsiteX1" fmla="*/ 826135 w 1449451"/>
              <a:gd name="connsiteY1" fmla="*/ 12065 h 152400"/>
              <a:gd name="connsiteX2" fmla="*/ 772414 w 1449451"/>
              <a:gd name="connsiteY2" fmla="*/ 150495 h 152400"/>
              <a:gd name="connsiteX3" fmla="*/ 760730 w 1449451"/>
              <a:gd name="connsiteY3" fmla="*/ 150495 h 152400"/>
              <a:gd name="connsiteX5" fmla="*/ 375793 w 1449451"/>
              <a:gd name="connsiteY5" fmla="*/ 12065 h 152400"/>
              <a:gd name="connsiteX6" fmla="*/ 387223 w 1449451"/>
              <a:gd name="connsiteY6" fmla="*/ 12065 h 152400"/>
              <a:gd name="connsiteX7" fmla="*/ 333502 w 1449451"/>
              <a:gd name="connsiteY7" fmla="*/ 150495 h 152400"/>
              <a:gd name="connsiteX8" fmla="*/ 321818 w 1449451"/>
              <a:gd name="connsiteY8" fmla="*/ 150495 h 152400"/>
              <a:gd name="connsiteX10" fmla="*/ 1337310 w 1449451"/>
              <a:gd name="connsiteY10" fmla="*/ 6858 h 152400"/>
              <a:gd name="connsiteX11" fmla="*/ 1337310 w 1449451"/>
              <a:gd name="connsiteY11" fmla="*/ 145542 h 152400"/>
              <a:gd name="connsiteX12" fmla="*/ 1442593 w 1449451"/>
              <a:gd name="connsiteY12" fmla="*/ 145542 h 152400"/>
              <a:gd name="connsiteX13" fmla="*/ 1442593 w 1449451"/>
              <a:gd name="connsiteY13" fmla="*/ 6858 h 152400"/>
              <a:gd name="connsiteX15" fmla="*/ 1186434 w 1449451"/>
              <a:gd name="connsiteY15" fmla="*/ 6858 h 152400"/>
              <a:gd name="connsiteX16" fmla="*/ 1186434 w 1449451"/>
              <a:gd name="connsiteY16" fmla="*/ 145542 h 152400"/>
              <a:gd name="connsiteX17" fmla="*/ 1291717 w 1449451"/>
              <a:gd name="connsiteY17" fmla="*/ 145542 h 152400"/>
              <a:gd name="connsiteX18" fmla="*/ 1291717 w 1449451"/>
              <a:gd name="connsiteY18" fmla="*/ 6858 h 152400"/>
              <a:gd name="connsiteX20" fmla="*/ 1035558 w 1449451"/>
              <a:gd name="connsiteY20" fmla="*/ 6858 h 152400"/>
              <a:gd name="connsiteX21" fmla="*/ 1035558 w 1449451"/>
              <a:gd name="connsiteY21" fmla="*/ 145542 h 152400"/>
              <a:gd name="connsiteX22" fmla="*/ 1140841 w 1449451"/>
              <a:gd name="connsiteY22" fmla="*/ 145542 h 152400"/>
              <a:gd name="connsiteX23" fmla="*/ 1140841 w 1449451"/>
              <a:gd name="connsiteY23" fmla="*/ 6858 h 152400"/>
              <a:gd name="connsiteX25" fmla="*/ 884682 w 1449451"/>
              <a:gd name="connsiteY25" fmla="*/ 6858 h 152400"/>
              <a:gd name="connsiteX26" fmla="*/ 884682 w 1449451"/>
              <a:gd name="connsiteY26" fmla="*/ 145542 h 152400"/>
              <a:gd name="connsiteX27" fmla="*/ 989965 w 1449451"/>
              <a:gd name="connsiteY27" fmla="*/ 145542 h 152400"/>
              <a:gd name="connsiteX28" fmla="*/ 989965 w 1449451"/>
              <a:gd name="connsiteY28" fmla="*/ 6858 h 152400"/>
              <a:gd name="connsiteX30" fmla="*/ 596646 w 1449451"/>
              <a:gd name="connsiteY30" fmla="*/ 6858 h 152400"/>
              <a:gd name="connsiteX31" fmla="*/ 596646 w 1449451"/>
              <a:gd name="connsiteY31" fmla="*/ 145542 h 152400"/>
              <a:gd name="connsiteX32" fmla="*/ 701929 w 1449451"/>
              <a:gd name="connsiteY32" fmla="*/ 145542 h 152400"/>
              <a:gd name="connsiteX33" fmla="*/ 701929 w 1449451"/>
              <a:gd name="connsiteY33" fmla="*/ 6858 h 152400"/>
              <a:gd name="connsiteX35" fmla="*/ 445770 w 1449451"/>
              <a:gd name="connsiteY35" fmla="*/ 6858 h 152400"/>
              <a:gd name="connsiteX36" fmla="*/ 445770 w 1449451"/>
              <a:gd name="connsiteY36" fmla="*/ 145542 h 152400"/>
              <a:gd name="connsiteX37" fmla="*/ 551053 w 1449451"/>
              <a:gd name="connsiteY37" fmla="*/ 145542 h 152400"/>
              <a:gd name="connsiteX38" fmla="*/ 551053 w 1449451"/>
              <a:gd name="connsiteY38" fmla="*/ 6858 h 152400"/>
              <a:gd name="connsiteX40" fmla="*/ 157734 w 1449451"/>
              <a:gd name="connsiteY40" fmla="*/ 6858 h 152400"/>
              <a:gd name="connsiteX41" fmla="*/ 157734 w 1449451"/>
              <a:gd name="connsiteY41" fmla="*/ 145542 h 152400"/>
              <a:gd name="connsiteX42" fmla="*/ 263017 w 1449451"/>
              <a:gd name="connsiteY42" fmla="*/ 145542 h 152400"/>
              <a:gd name="connsiteX43" fmla="*/ 263017 w 1449451"/>
              <a:gd name="connsiteY43" fmla="*/ 6858 h 152400"/>
              <a:gd name="connsiteX45" fmla="*/ 6858 w 1449451"/>
              <a:gd name="connsiteY45" fmla="*/ 6858 h 152400"/>
              <a:gd name="connsiteX46" fmla="*/ 6858 w 1449451"/>
              <a:gd name="connsiteY46" fmla="*/ 145542 h 152400"/>
              <a:gd name="connsiteX47" fmla="*/ 112141 w 1449451"/>
              <a:gd name="connsiteY47" fmla="*/ 145542 h 152400"/>
              <a:gd name="connsiteX48" fmla="*/ 112141 w 1449451"/>
              <a:gd name="connsiteY48" fmla="*/ 6858 h 152400"/>
              <a:gd name="connsiteX50" fmla="*/ 1330452 w 1449451"/>
              <a:gd name="connsiteY50" fmla="*/ 0 h 152400"/>
              <a:gd name="connsiteX51" fmla="*/ 1449451 w 1449451"/>
              <a:gd name="connsiteY51" fmla="*/ 0 h 152400"/>
              <a:gd name="connsiteX52" fmla="*/ 1449451 w 1449451"/>
              <a:gd name="connsiteY52" fmla="*/ 152400 h 152400"/>
              <a:gd name="connsiteX53" fmla="*/ 1330452 w 1449451"/>
              <a:gd name="connsiteY53" fmla="*/ 152400 h 152400"/>
              <a:gd name="connsiteX55" fmla="*/ 1179576 w 1449451"/>
              <a:gd name="connsiteY55" fmla="*/ 0 h 152400"/>
              <a:gd name="connsiteX56" fmla="*/ 1298575 w 1449451"/>
              <a:gd name="connsiteY56" fmla="*/ 0 h 152400"/>
              <a:gd name="connsiteX57" fmla="*/ 1298575 w 1449451"/>
              <a:gd name="connsiteY57" fmla="*/ 152400 h 152400"/>
              <a:gd name="connsiteX58" fmla="*/ 1179576 w 1449451"/>
              <a:gd name="connsiteY58" fmla="*/ 152400 h 152400"/>
              <a:gd name="connsiteX60" fmla="*/ 1028700 w 1449451"/>
              <a:gd name="connsiteY60" fmla="*/ 0 h 152400"/>
              <a:gd name="connsiteX61" fmla="*/ 1147699 w 1449451"/>
              <a:gd name="connsiteY61" fmla="*/ 0 h 152400"/>
              <a:gd name="connsiteX62" fmla="*/ 1147699 w 1449451"/>
              <a:gd name="connsiteY62" fmla="*/ 152400 h 152400"/>
              <a:gd name="connsiteX63" fmla="*/ 1028700 w 1449451"/>
              <a:gd name="connsiteY63" fmla="*/ 152400 h 152400"/>
              <a:gd name="connsiteX65" fmla="*/ 877824 w 1449451"/>
              <a:gd name="connsiteY65" fmla="*/ 0 h 152400"/>
              <a:gd name="connsiteX66" fmla="*/ 996823 w 1449451"/>
              <a:gd name="connsiteY66" fmla="*/ 0 h 152400"/>
              <a:gd name="connsiteX67" fmla="*/ 996823 w 1449451"/>
              <a:gd name="connsiteY67" fmla="*/ 152400 h 152400"/>
              <a:gd name="connsiteX68" fmla="*/ 877824 w 1449451"/>
              <a:gd name="connsiteY68" fmla="*/ 152400 h 152400"/>
              <a:gd name="connsiteX70" fmla="*/ 589788 w 1449451"/>
              <a:gd name="connsiteY70" fmla="*/ 0 h 152400"/>
              <a:gd name="connsiteX71" fmla="*/ 708787 w 1449451"/>
              <a:gd name="connsiteY71" fmla="*/ 0 h 152400"/>
              <a:gd name="connsiteX72" fmla="*/ 708787 w 1449451"/>
              <a:gd name="connsiteY72" fmla="*/ 152400 h 152400"/>
              <a:gd name="connsiteX73" fmla="*/ 589788 w 1449451"/>
              <a:gd name="connsiteY73" fmla="*/ 152400 h 152400"/>
              <a:gd name="connsiteX75" fmla="*/ 438912 w 1449451"/>
              <a:gd name="connsiteY75" fmla="*/ 0 h 152400"/>
              <a:gd name="connsiteX76" fmla="*/ 557911 w 1449451"/>
              <a:gd name="connsiteY76" fmla="*/ 0 h 152400"/>
              <a:gd name="connsiteX77" fmla="*/ 557911 w 1449451"/>
              <a:gd name="connsiteY77" fmla="*/ 152400 h 152400"/>
              <a:gd name="connsiteX78" fmla="*/ 438912 w 1449451"/>
              <a:gd name="connsiteY78" fmla="*/ 152400 h 152400"/>
              <a:gd name="connsiteX80" fmla="*/ 150876 w 1449451"/>
              <a:gd name="connsiteY80" fmla="*/ 0 h 152400"/>
              <a:gd name="connsiteX81" fmla="*/ 269875 w 1449451"/>
              <a:gd name="connsiteY81" fmla="*/ 0 h 152400"/>
              <a:gd name="connsiteX82" fmla="*/ 269875 w 1449451"/>
              <a:gd name="connsiteY82" fmla="*/ 152400 h 152400"/>
              <a:gd name="connsiteX83" fmla="*/ 150876 w 1449451"/>
              <a:gd name="connsiteY83" fmla="*/ 152400 h 152400"/>
              <a:gd name="connsiteX85" fmla="*/ 0 w 1449451"/>
              <a:gd name="connsiteY85" fmla="*/ 0 h 152400"/>
              <a:gd name="connsiteX86" fmla="*/ 118999 w 1449451"/>
              <a:gd name="connsiteY86" fmla="*/ 0 h 152400"/>
              <a:gd name="connsiteX87" fmla="*/ 118999 w 1449451"/>
              <a:gd name="connsiteY87" fmla="*/ 152400 h 152400"/>
              <a:gd name="connsiteX88" fmla="*/ 0 w 1449451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51" h="152400">
                <a:moveTo>
                  <a:pt x="814705" y="12065"/>
                </a:moveTo>
                <a:lnTo>
                  <a:pt x="826135" y="12065"/>
                </a:lnTo>
                <a:lnTo>
                  <a:pt x="772414" y="150495"/>
                </a:lnTo>
                <a:lnTo>
                  <a:pt x="760730" y="150495"/>
                </a:lnTo>
                <a:moveTo>
                  <a:pt x="375793" y="12065"/>
                </a:moveTo>
                <a:lnTo>
                  <a:pt x="387223" y="12065"/>
                </a:lnTo>
                <a:lnTo>
                  <a:pt x="333502" y="150495"/>
                </a:lnTo>
                <a:lnTo>
                  <a:pt x="321818" y="150495"/>
                </a:lnTo>
                <a:moveTo>
                  <a:pt x="1337310" y="6858"/>
                </a:moveTo>
                <a:lnTo>
                  <a:pt x="1337310" y="145542"/>
                </a:lnTo>
                <a:lnTo>
                  <a:pt x="1442593" y="145542"/>
                </a:lnTo>
                <a:lnTo>
                  <a:pt x="1442593" y="6858"/>
                </a:lnTo>
                <a:moveTo>
                  <a:pt x="1186434" y="6858"/>
                </a:moveTo>
                <a:lnTo>
                  <a:pt x="1186434" y="145542"/>
                </a:lnTo>
                <a:lnTo>
                  <a:pt x="1291717" y="145542"/>
                </a:lnTo>
                <a:lnTo>
                  <a:pt x="1291717" y="6858"/>
                </a:lnTo>
                <a:moveTo>
                  <a:pt x="1035558" y="6858"/>
                </a:moveTo>
                <a:lnTo>
                  <a:pt x="1035558" y="145542"/>
                </a:lnTo>
                <a:lnTo>
                  <a:pt x="1140841" y="145542"/>
                </a:lnTo>
                <a:lnTo>
                  <a:pt x="1140841" y="6858"/>
                </a:lnTo>
                <a:moveTo>
                  <a:pt x="884682" y="6858"/>
                </a:moveTo>
                <a:lnTo>
                  <a:pt x="884682" y="145542"/>
                </a:lnTo>
                <a:lnTo>
                  <a:pt x="989965" y="145542"/>
                </a:lnTo>
                <a:lnTo>
                  <a:pt x="989965" y="6858"/>
                </a:lnTo>
                <a:moveTo>
                  <a:pt x="596646" y="6858"/>
                </a:moveTo>
                <a:lnTo>
                  <a:pt x="596646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70" y="6858"/>
                </a:moveTo>
                <a:lnTo>
                  <a:pt x="445770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52" y="0"/>
                </a:moveTo>
                <a:lnTo>
                  <a:pt x="1449451" y="0"/>
                </a:lnTo>
                <a:lnTo>
                  <a:pt x="1449451" y="152400"/>
                </a:lnTo>
                <a:lnTo>
                  <a:pt x="1330452" y="152400"/>
                </a:lnTo>
                <a:moveTo>
                  <a:pt x="1179576" y="0"/>
                </a:moveTo>
                <a:lnTo>
                  <a:pt x="1298575" y="0"/>
                </a:lnTo>
                <a:lnTo>
                  <a:pt x="1298575" y="152400"/>
                </a:lnTo>
                <a:lnTo>
                  <a:pt x="1179576" y="152400"/>
                </a:lnTo>
                <a:moveTo>
                  <a:pt x="1028700" y="0"/>
                </a:moveTo>
                <a:lnTo>
                  <a:pt x="1147699" y="0"/>
                </a:lnTo>
                <a:lnTo>
                  <a:pt x="1147699" y="152400"/>
                </a:lnTo>
                <a:lnTo>
                  <a:pt x="1028700" y="152400"/>
                </a:lnTo>
                <a:moveTo>
                  <a:pt x="877824" y="0"/>
                </a:moveTo>
                <a:lnTo>
                  <a:pt x="996823" y="0"/>
                </a:lnTo>
                <a:lnTo>
                  <a:pt x="996823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87" y="0"/>
                </a:lnTo>
                <a:lnTo>
                  <a:pt x="708787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911" y="0"/>
                </a:lnTo>
                <a:lnTo>
                  <a:pt x="557911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675890" y="2083689"/>
            <a:ext cx="1449451" cy="152400"/>
          </a:xfrm>
          <a:custGeom>
            <a:avLst/>
            <a:gdLst>
              <a:gd name="connsiteX0" fmla="*/ 814705 w 1449451"/>
              <a:gd name="connsiteY0" fmla="*/ 12065 h 152400"/>
              <a:gd name="connsiteX1" fmla="*/ 826135 w 1449451"/>
              <a:gd name="connsiteY1" fmla="*/ 12065 h 152400"/>
              <a:gd name="connsiteX2" fmla="*/ 772414 w 1449451"/>
              <a:gd name="connsiteY2" fmla="*/ 150495 h 152400"/>
              <a:gd name="connsiteX3" fmla="*/ 760730 w 1449451"/>
              <a:gd name="connsiteY3" fmla="*/ 150495 h 152400"/>
              <a:gd name="connsiteX5" fmla="*/ 375793 w 1449451"/>
              <a:gd name="connsiteY5" fmla="*/ 12065 h 152400"/>
              <a:gd name="connsiteX6" fmla="*/ 387223 w 1449451"/>
              <a:gd name="connsiteY6" fmla="*/ 12065 h 152400"/>
              <a:gd name="connsiteX7" fmla="*/ 333502 w 1449451"/>
              <a:gd name="connsiteY7" fmla="*/ 150495 h 152400"/>
              <a:gd name="connsiteX8" fmla="*/ 321818 w 1449451"/>
              <a:gd name="connsiteY8" fmla="*/ 150495 h 152400"/>
              <a:gd name="connsiteX10" fmla="*/ 1337310 w 1449451"/>
              <a:gd name="connsiteY10" fmla="*/ 6858 h 152400"/>
              <a:gd name="connsiteX11" fmla="*/ 1337310 w 1449451"/>
              <a:gd name="connsiteY11" fmla="*/ 145542 h 152400"/>
              <a:gd name="connsiteX12" fmla="*/ 1442593 w 1449451"/>
              <a:gd name="connsiteY12" fmla="*/ 145542 h 152400"/>
              <a:gd name="connsiteX13" fmla="*/ 1442593 w 1449451"/>
              <a:gd name="connsiteY13" fmla="*/ 6858 h 152400"/>
              <a:gd name="connsiteX15" fmla="*/ 1186434 w 1449451"/>
              <a:gd name="connsiteY15" fmla="*/ 6858 h 152400"/>
              <a:gd name="connsiteX16" fmla="*/ 1186434 w 1449451"/>
              <a:gd name="connsiteY16" fmla="*/ 145542 h 152400"/>
              <a:gd name="connsiteX17" fmla="*/ 1291717 w 1449451"/>
              <a:gd name="connsiteY17" fmla="*/ 145542 h 152400"/>
              <a:gd name="connsiteX18" fmla="*/ 1291717 w 1449451"/>
              <a:gd name="connsiteY18" fmla="*/ 6858 h 152400"/>
              <a:gd name="connsiteX20" fmla="*/ 1035558 w 1449451"/>
              <a:gd name="connsiteY20" fmla="*/ 6858 h 152400"/>
              <a:gd name="connsiteX21" fmla="*/ 1035558 w 1449451"/>
              <a:gd name="connsiteY21" fmla="*/ 145542 h 152400"/>
              <a:gd name="connsiteX22" fmla="*/ 1140841 w 1449451"/>
              <a:gd name="connsiteY22" fmla="*/ 145542 h 152400"/>
              <a:gd name="connsiteX23" fmla="*/ 1140841 w 1449451"/>
              <a:gd name="connsiteY23" fmla="*/ 6858 h 152400"/>
              <a:gd name="connsiteX25" fmla="*/ 884682 w 1449451"/>
              <a:gd name="connsiteY25" fmla="*/ 6858 h 152400"/>
              <a:gd name="connsiteX26" fmla="*/ 884682 w 1449451"/>
              <a:gd name="connsiteY26" fmla="*/ 145542 h 152400"/>
              <a:gd name="connsiteX27" fmla="*/ 989965 w 1449451"/>
              <a:gd name="connsiteY27" fmla="*/ 145542 h 152400"/>
              <a:gd name="connsiteX28" fmla="*/ 989965 w 1449451"/>
              <a:gd name="connsiteY28" fmla="*/ 6858 h 152400"/>
              <a:gd name="connsiteX30" fmla="*/ 596646 w 1449451"/>
              <a:gd name="connsiteY30" fmla="*/ 6858 h 152400"/>
              <a:gd name="connsiteX31" fmla="*/ 596646 w 1449451"/>
              <a:gd name="connsiteY31" fmla="*/ 145542 h 152400"/>
              <a:gd name="connsiteX32" fmla="*/ 701929 w 1449451"/>
              <a:gd name="connsiteY32" fmla="*/ 145542 h 152400"/>
              <a:gd name="connsiteX33" fmla="*/ 701929 w 1449451"/>
              <a:gd name="connsiteY33" fmla="*/ 6858 h 152400"/>
              <a:gd name="connsiteX35" fmla="*/ 445770 w 1449451"/>
              <a:gd name="connsiteY35" fmla="*/ 6858 h 152400"/>
              <a:gd name="connsiteX36" fmla="*/ 445770 w 1449451"/>
              <a:gd name="connsiteY36" fmla="*/ 145542 h 152400"/>
              <a:gd name="connsiteX37" fmla="*/ 551053 w 1449451"/>
              <a:gd name="connsiteY37" fmla="*/ 145542 h 152400"/>
              <a:gd name="connsiteX38" fmla="*/ 551053 w 1449451"/>
              <a:gd name="connsiteY38" fmla="*/ 6858 h 152400"/>
              <a:gd name="connsiteX40" fmla="*/ 157734 w 1449451"/>
              <a:gd name="connsiteY40" fmla="*/ 6858 h 152400"/>
              <a:gd name="connsiteX41" fmla="*/ 157734 w 1449451"/>
              <a:gd name="connsiteY41" fmla="*/ 145542 h 152400"/>
              <a:gd name="connsiteX42" fmla="*/ 263017 w 1449451"/>
              <a:gd name="connsiteY42" fmla="*/ 145542 h 152400"/>
              <a:gd name="connsiteX43" fmla="*/ 263017 w 1449451"/>
              <a:gd name="connsiteY43" fmla="*/ 6858 h 152400"/>
              <a:gd name="connsiteX45" fmla="*/ 6858 w 1449451"/>
              <a:gd name="connsiteY45" fmla="*/ 6858 h 152400"/>
              <a:gd name="connsiteX46" fmla="*/ 6858 w 1449451"/>
              <a:gd name="connsiteY46" fmla="*/ 145542 h 152400"/>
              <a:gd name="connsiteX47" fmla="*/ 112141 w 1449451"/>
              <a:gd name="connsiteY47" fmla="*/ 145542 h 152400"/>
              <a:gd name="connsiteX48" fmla="*/ 112141 w 1449451"/>
              <a:gd name="connsiteY48" fmla="*/ 6858 h 152400"/>
              <a:gd name="connsiteX50" fmla="*/ 1330452 w 1449451"/>
              <a:gd name="connsiteY50" fmla="*/ 0 h 152400"/>
              <a:gd name="connsiteX51" fmla="*/ 1449451 w 1449451"/>
              <a:gd name="connsiteY51" fmla="*/ 0 h 152400"/>
              <a:gd name="connsiteX52" fmla="*/ 1449451 w 1449451"/>
              <a:gd name="connsiteY52" fmla="*/ 152400 h 152400"/>
              <a:gd name="connsiteX53" fmla="*/ 1330452 w 1449451"/>
              <a:gd name="connsiteY53" fmla="*/ 152400 h 152400"/>
              <a:gd name="connsiteX55" fmla="*/ 1179576 w 1449451"/>
              <a:gd name="connsiteY55" fmla="*/ 0 h 152400"/>
              <a:gd name="connsiteX56" fmla="*/ 1298575 w 1449451"/>
              <a:gd name="connsiteY56" fmla="*/ 0 h 152400"/>
              <a:gd name="connsiteX57" fmla="*/ 1298575 w 1449451"/>
              <a:gd name="connsiteY57" fmla="*/ 152400 h 152400"/>
              <a:gd name="connsiteX58" fmla="*/ 1179576 w 1449451"/>
              <a:gd name="connsiteY58" fmla="*/ 152400 h 152400"/>
              <a:gd name="connsiteX60" fmla="*/ 1028700 w 1449451"/>
              <a:gd name="connsiteY60" fmla="*/ 0 h 152400"/>
              <a:gd name="connsiteX61" fmla="*/ 1147699 w 1449451"/>
              <a:gd name="connsiteY61" fmla="*/ 0 h 152400"/>
              <a:gd name="connsiteX62" fmla="*/ 1147699 w 1449451"/>
              <a:gd name="connsiteY62" fmla="*/ 152400 h 152400"/>
              <a:gd name="connsiteX63" fmla="*/ 1028700 w 1449451"/>
              <a:gd name="connsiteY63" fmla="*/ 152400 h 152400"/>
              <a:gd name="connsiteX65" fmla="*/ 877824 w 1449451"/>
              <a:gd name="connsiteY65" fmla="*/ 0 h 152400"/>
              <a:gd name="connsiteX66" fmla="*/ 996823 w 1449451"/>
              <a:gd name="connsiteY66" fmla="*/ 0 h 152400"/>
              <a:gd name="connsiteX67" fmla="*/ 996823 w 1449451"/>
              <a:gd name="connsiteY67" fmla="*/ 152400 h 152400"/>
              <a:gd name="connsiteX68" fmla="*/ 877824 w 1449451"/>
              <a:gd name="connsiteY68" fmla="*/ 152400 h 152400"/>
              <a:gd name="connsiteX70" fmla="*/ 589788 w 1449451"/>
              <a:gd name="connsiteY70" fmla="*/ 0 h 152400"/>
              <a:gd name="connsiteX71" fmla="*/ 708787 w 1449451"/>
              <a:gd name="connsiteY71" fmla="*/ 0 h 152400"/>
              <a:gd name="connsiteX72" fmla="*/ 708787 w 1449451"/>
              <a:gd name="connsiteY72" fmla="*/ 152400 h 152400"/>
              <a:gd name="connsiteX73" fmla="*/ 589788 w 1449451"/>
              <a:gd name="connsiteY73" fmla="*/ 152400 h 152400"/>
              <a:gd name="connsiteX75" fmla="*/ 438912 w 1449451"/>
              <a:gd name="connsiteY75" fmla="*/ 0 h 152400"/>
              <a:gd name="connsiteX76" fmla="*/ 557911 w 1449451"/>
              <a:gd name="connsiteY76" fmla="*/ 0 h 152400"/>
              <a:gd name="connsiteX77" fmla="*/ 557911 w 1449451"/>
              <a:gd name="connsiteY77" fmla="*/ 152400 h 152400"/>
              <a:gd name="connsiteX78" fmla="*/ 438912 w 1449451"/>
              <a:gd name="connsiteY78" fmla="*/ 152400 h 152400"/>
              <a:gd name="connsiteX80" fmla="*/ 150876 w 1449451"/>
              <a:gd name="connsiteY80" fmla="*/ 0 h 152400"/>
              <a:gd name="connsiteX81" fmla="*/ 269875 w 1449451"/>
              <a:gd name="connsiteY81" fmla="*/ 0 h 152400"/>
              <a:gd name="connsiteX82" fmla="*/ 269875 w 1449451"/>
              <a:gd name="connsiteY82" fmla="*/ 152400 h 152400"/>
              <a:gd name="connsiteX83" fmla="*/ 150876 w 1449451"/>
              <a:gd name="connsiteY83" fmla="*/ 152400 h 152400"/>
              <a:gd name="connsiteX85" fmla="*/ 0 w 1449451"/>
              <a:gd name="connsiteY85" fmla="*/ 0 h 152400"/>
              <a:gd name="connsiteX86" fmla="*/ 118999 w 1449451"/>
              <a:gd name="connsiteY86" fmla="*/ 0 h 152400"/>
              <a:gd name="connsiteX87" fmla="*/ 118999 w 1449451"/>
              <a:gd name="connsiteY87" fmla="*/ 152400 h 152400"/>
              <a:gd name="connsiteX88" fmla="*/ 0 w 1449451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51" h="152400">
                <a:moveTo>
                  <a:pt x="814705" y="12065"/>
                </a:moveTo>
                <a:lnTo>
                  <a:pt x="826135" y="12065"/>
                </a:lnTo>
                <a:lnTo>
                  <a:pt x="772414" y="150495"/>
                </a:lnTo>
                <a:lnTo>
                  <a:pt x="760730" y="150495"/>
                </a:lnTo>
                <a:moveTo>
                  <a:pt x="375793" y="12065"/>
                </a:moveTo>
                <a:lnTo>
                  <a:pt x="387223" y="12065"/>
                </a:lnTo>
                <a:lnTo>
                  <a:pt x="333502" y="150495"/>
                </a:lnTo>
                <a:lnTo>
                  <a:pt x="321818" y="150495"/>
                </a:lnTo>
                <a:moveTo>
                  <a:pt x="1337310" y="6858"/>
                </a:moveTo>
                <a:lnTo>
                  <a:pt x="1337310" y="145542"/>
                </a:lnTo>
                <a:lnTo>
                  <a:pt x="1442593" y="145542"/>
                </a:lnTo>
                <a:lnTo>
                  <a:pt x="1442593" y="6858"/>
                </a:lnTo>
                <a:moveTo>
                  <a:pt x="1186434" y="6858"/>
                </a:moveTo>
                <a:lnTo>
                  <a:pt x="1186434" y="145542"/>
                </a:lnTo>
                <a:lnTo>
                  <a:pt x="1291717" y="145542"/>
                </a:lnTo>
                <a:lnTo>
                  <a:pt x="1291717" y="6858"/>
                </a:lnTo>
                <a:moveTo>
                  <a:pt x="1035558" y="6858"/>
                </a:moveTo>
                <a:lnTo>
                  <a:pt x="1035558" y="145542"/>
                </a:lnTo>
                <a:lnTo>
                  <a:pt x="1140841" y="145542"/>
                </a:lnTo>
                <a:lnTo>
                  <a:pt x="1140841" y="6858"/>
                </a:lnTo>
                <a:moveTo>
                  <a:pt x="884682" y="6858"/>
                </a:moveTo>
                <a:lnTo>
                  <a:pt x="884682" y="145542"/>
                </a:lnTo>
                <a:lnTo>
                  <a:pt x="989965" y="145542"/>
                </a:lnTo>
                <a:lnTo>
                  <a:pt x="989965" y="6858"/>
                </a:lnTo>
                <a:moveTo>
                  <a:pt x="596646" y="6858"/>
                </a:moveTo>
                <a:lnTo>
                  <a:pt x="596646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70" y="6858"/>
                </a:moveTo>
                <a:lnTo>
                  <a:pt x="445770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52" y="0"/>
                </a:moveTo>
                <a:lnTo>
                  <a:pt x="1449451" y="0"/>
                </a:lnTo>
                <a:lnTo>
                  <a:pt x="1449451" y="152400"/>
                </a:lnTo>
                <a:lnTo>
                  <a:pt x="1330452" y="152400"/>
                </a:lnTo>
                <a:moveTo>
                  <a:pt x="1179576" y="0"/>
                </a:moveTo>
                <a:lnTo>
                  <a:pt x="1298575" y="0"/>
                </a:lnTo>
                <a:lnTo>
                  <a:pt x="1298575" y="152400"/>
                </a:lnTo>
                <a:lnTo>
                  <a:pt x="1179576" y="152400"/>
                </a:lnTo>
                <a:moveTo>
                  <a:pt x="1028700" y="0"/>
                </a:moveTo>
                <a:lnTo>
                  <a:pt x="1147699" y="0"/>
                </a:lnTo>
                <a:lnTo>
                  <a:pt x="1147699" y="152400"/>
                </a:lnTo>
                <a:lnTo>
                  <a:pt x="1028700" y="152400"/>
                </a:lnTo>
                <a:moveTo>
                  <a:pt x="877824" y="0"/>
                </a:moveTo>
                <a:lnTo>
                  <a:pt x="996823" y="0"/>
                </a:lnTo>
                <a:lnTo>
                  <a:pt x="996823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87" y="0"/>
                </a:lnTo>
                <a:lnTo>
                  <a:pt x="708787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911" y="0"/>
                </a:lnTo>
                <a:lnTo>
                  <a:pt x="557911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999609" y="1753353"/>
            <a:ext cx="167812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Si avenant, date d’effet : </a:t>
            </a:r>
          </a:p>
        </p:txBody>
      </p:sp>
      <p:sp>
        <p:nvSpPr>
          <p:cNvPr id="4" name="Freeform 3"/>
          <p:cNvSpPr/>
          <p:nvPr/>
        </p:nvSpPr>
        <p:spPr>
          <a:xfrm>
            <a:off x="5015230" y="1923669"/>
            <a:ext cx="1449451" cy="152400"/>
          </a:xfrm>
          <a:custGeom>
            <a:avLst/>
            <a:gdLst>
              <a:gd name="connsiteX0" fmla="*/ 814705 w 1449451"/>
              <a:gd name="connsiteY0" fmla="*/ 12065 h 152400"/>
              <a:gd name="connsiteX1" fmla="*/ 826135 w 1449451"/>
              <a:gd name="connsiteY1" fmla="*/ 12065 h 152400"/>
              <a:gd name="connsiteX2" fmla="*/ 772414 w 1449451"/>
              <a:gd name="connsiteY2" fmla="*/ 150495 h 152400"/>
              <a:gd name="connsiteX3" fmla="*/ 760730 w 1449451"/>
              <a:gd name="connsiteY3" fmla="*/ 150495 h 152400"/>
              <a:gd name="connsiteX5" fmla="*/ 375793 w 1449451"/>
              <a:gd name="connsiteY5" fmla="*/ 12065 h 152400"/>
              <a:gd name="connsiteX6" fmla="*/ 387223 w 1449451"/>
              <a:gd name="connsiteY6" fmla="*/ 12065 h 152400"/>
              <a:gd name="connsiteX7" fmla="*/ 333502 w 1449451"/>
              <a:gd name="connsiteY7" fmla="*/ 150495 h 152400"/>
              <a:gd name="connsiteX8" fmla="*/ 321818 w 1449451"/>
              <a:gd name="connsiteY8" fmla="*/ 150495 h 152400"/>
              <a:gd name="connsiteX10" fmla="*/ 1337310 w 1449451"/>
              <a:gd name="connsiteY10" fmla="*/ 6858 h 152400"/>
              <a:gd name="connsiteX11" fmla="*/ 1337310 w 1449451"/>
              <a:gd name="connsiteY11" fmla="*/ 145542 h 152400"/>
              <a:gd name="connsiteX12" fmla="*/ 1442593 w 1449451"/>
              <a:gd name="connsiteY12" fmla="*/ 145542 h 152400"/>
              <a:gd name="connsiteX13" fmla="*/ 1442593 w 1449451"/>
              <a:gd name="connsiteY13" fmla="*/ 6858 h 152400"/>
              <a:gd name="connsiteX15" fmla="*/ 1186434 w 1449451"/>
              <a:gd name="connsiteY15" fmla="*/ 6858 h 152400"/>
              <a:gd name="connsiteX16" fmla="*/ 1186434 w 1449451"/>
              <a:gd name="connsiteY16" fmla="*/ 145542 h 152400"/>
              <a:gd name="connsiteX17" fmla="*/ 1291717 w 1449451"/>
              <a:gd name="connsiteY17" fmla="*/ 145542 h 152400"/>
              <a:gd name="connsiteX18" fmla="*/ 1291717 w 1449451"/>
              <a:gd name="connsiteY18" fmla="*/ 6858 h 152400"/>
              <a:gd name="connsiteX20" fmla="*/ 1035558 w 1449451"/>
              <a:gd name="connsiteY20" fmla="*/ 6858 h 152400"/>
              <a:gd name="connsiteX21" fmla="*/ 1035558 w 1449451"/>
              <a:gd name="connsiteY21" fmla="*/ 145542 h 152400"/>
              <a:gd name="connsiteX22" fmla="*/ 1140841 w 1449451"/>
              <a:gd name="connsiteY22" fmla="*/ 145542 h 152400"/>
              <a:gd name="connsiteX23" fmla="*/ 1140841 w 1449451"/>
              <a:gd name="connsiteY23" fmla="*/ 6858 h 152400"/>
              <a:gd name="connsiteX25" fmla="*/ 884682 w 1449451"/>
              <a:gd name="connsiteY25" fmla="*/ 6858 h 152400"/>
              <a:gd name="connsiteX26" fmla="*/ 884682 w 1449451"/>
              <a:gd name="connsiteY26" fmla="*/ 145542 h 152400"/>
              <a:gd name="connsiteX27" fmla="*/ 989965 w 1449451"/>
              <a:gd name="connsiteY27" fmla="*/ 145542 h 152400"/>
              <a:gd name="connsiteX28" fmla="*/ 989965 w 1449451"/>
              <a:gd name="connsiteY28" fmla="*/ 6858 h 152400"/>
              <a:gd name="connsiteX30" fmla="*/ 596646 w 1449451"/>
              <a:gd name="connsiteY30" fmla="*/ 6858 h 152400"/>
              <a:gd name="connsiteX31" fmla="*/ 596646 w 1449451"/>
              <a:gd name="connsiteY31" fmla="*/ 145542 h 152400"/>
              <a:gd name="connsiteX32" fmla="*/ 701929 w 1449451"/>
              <a:gd name="connsiteY32" fmla="*/ 145542 h 152400"/>
              <a:gd name="connsiteX33" fmla="*/ 701929 w 1449451"/>
              <a:gd name="connsiteY33" fmla="*/ 6858 h 152400"/>
              <a:gd name="connsiteX35" fmla="*/ 445770 w 1449451"/>
              <a:gd name="connsiteY35" fmla="*/ 6858 h 152400"/>
              <a:gd name="connsiteX36" fmla="*/ 445770 w 1449451"/>
              <a:gd name="connsiteY36" fmla="*/ 145542 h 152400"/>
              <a:gd name="connsiteX37" fmla="*/ 551053 w 1449451"/>
              <a:gd name="connsiteY37" fmla="*/ 145542 h 152400"/>
              <a:gd name="connsiteX38" fmla="*/ 551053 w 1449451"/>
              <a:gd name="connsiteY38" fmla="*/ 6858 h 152400"/>
              <a:gd name="connsiteX40" fmla="*/ 157734 w 1449451"/>
              <a:gd name="connsiteY40" fmla="*/ 6858 h 152400"/>
              <a:gd name="connsiteX41" fmla="*/ 157734 w 1449451"/>
              <a:gd name="connsiteY41" fmla="*/ 145542 h 152400"/>
              <a:gd name="connsiteX42" fmla="*/ 263017 w 1449451"/>
              <a:gd name="connsiteY42" fmla="*/ 145542 h 152400"/>
              <a:gd name="connsiteX43" fmla="*/ 263017 w 1449451"/>
              <a:gd name="connsiteY43" fmla="*/ 6858 h 152400"/>
              <a:gd name="connsiteX45" fmla="*/ 6858 w 1449451"/>
              <a:gd name="connsiteY45" fmla="*/ 6858 h 152400"/>
              <a:gd name="connsiteX46" fmla="*/ 6858 w 1449451"/>
              <a:gd name="connsiteY46" fmla="*/ 145542 h 152400"/>
              <a:gd name="connsiteX47" fmla="*/ 112141 w 1449451"/>
              <a:gd name="connsiteY47" fmla="*/ 145542 h 152400"/>
              <a:gd name="connsiteX48" fmla="*/ 112141 w 1449451"/>
              <a:gd name="connsiteY48" fmla="*/ 6858 h 152400"/>
              <a:gd name="connsiteX50" fmla="*/ 1330452 w 1449451"/>
              <a:gd name="connsiteY50" fmla="*/ 0 h 152400"/>
              <a:gd name="connsiteX51" fmla="*/ 1449451 w 1449451"/>
              <a:gd name="connsiteY51" fmla="*/ 0 h 152400"/>
              <a:gd name="connsiteX52" fmla="*/ 1449451 w 1449451"/>
              <a:gd name="connsiteY52" fmla="*/ 152400 h 152400"/>
              <a:gd name="connsiteX53" fmla="*/ 1330452 w 1449451"/>
              <a:gd name="connsiteY53" fmla="*/ 152400 h 152400"/>
              <a:gd name="connsiteX55" fmla="*/ 1179576 w 1449451"/>
              <a:gd name="connsiteY55" fmla="*/ 0 h 152400"/>
              <a:gd name="connsiteX56" fmla="*/ 1298575 w 1449451"/>
              <a:gd name="connsiteY56" fmla="*/ 0 h 152400"/>
              <a:gd name="connsiteX57" fmla="*/ 1298575 w 1449451"/>
              <a:gd name="connsiteY57" fmla="*/ 152400 h 152400"/>
              <a:gd name="connsiteX58" fmla="*/ 1179576 w 1449451"/>
              <a:gd name="connsiteY58" fmla="*/ 152400 h 152400"/>
              <a:gd name="connsiteX60" fmla="*/ 1028700 w 1449451"/>
              <a:gd name="connsiteY60" fmla="*/ 0 h 152400"/>
              <a:gd name="connsiteX61" fmla="*/ 1147699 w 1449451"/>
              <a:gd name="connsiteY61" fmla="*/ 0 h 152400"/>
              <a:gd name="connsiteX62" fmla="*/ 1147699 w 1449451"/>
              <a:gd name="connsiteY62" fmla="*/ 152400 h 152400"/>
              <a:gd name="connsiteX63" fmla="*/ 1028700 w 1449451"/>
              <a:gd name="connsiteY63" fmla="*/ 152400 h 152400"/>
              <a:gd name="connsiteX65" fmla="*/ 877824 w 1449451"/>
              <a:gd name="connsiteY65" fmla="*/ 0 h 152400"/>
              <a:gd name="connsiteX66" fmla="*/ 996823 w 1449451"/>
              <a:gd name="connsiteY66" fmla="*/ 0 h 152400"/>
              <a:gd name="connsiteX67" fmla="*/ 996823 w 1449451"/>
              <a:gd name="connsiteY67" fmla="*/ 152400 h 152400"/>
              <a:gd name="connsiteX68" fmla="*/ 877824 w 1449451"/>
              <a:gd name="connsiteY68" fmla="*/ 152400 h 152400"/>
              <a:gd name="connsiteX70" fmla="*/ 589788 w 1449451"/>
              <a:gd name="connsiteY70" fmla="*/ 0 h 152400"/>
              <a:gd name="connsiteX71" fmla="*/ 708787 w 1449451"/>
              <a:gd name="connsiteY71" fmla="*/ 0 h 152400"/>
              <a:gd name="connsiteX72" fmla="*/ 708787 w 1449451"/>
              <a:gd name="connsiteY72" fmla="*/ 152400 h 152400"/>
              <a:gd name="connsiteX73" fmla="*/ 589788 w 1449451"/>
              <a:gd name="connsiteY73" fmla="*/ 152400 h 152400"/>
              <a:gd name="connsiteX75" fmla="*/ 438912 w 1449451"/>
              <a:gd name="connsiteY75" fmla="*/ 0 h 152400"/>
              <a:gd name="connsiteX76" fmla="*/ 557911 w 1449451"/>
              <a:gd name="connsiteY76" fmla="*/ 0 h 152400"/>
              <a:gd name="connsiteX77" fmla="*/ 557911 w 1449451"/>
              <a:gd name="connsiteY77" fmla="*/ 152400 h 152400"/>
              <a:gd name="connsiteX78" fmla="*/ 438912 w 1449451"/>
              <a:gd name="connsiteY78" fmla="*/ 152400 h 152400"/>
              <a:gd name="connsiteX80" fmla="*/ 150876 w 1449451"/>
              <a:gd name="connsiteY80" fmla="*/ 0 h 152400"/>
              <a:gd name="connsiteX81" fmla="*/ 269875 w 1449451"/>
              <a:gd name="connsiteY81" fmla="*/ 0 h 152400"/>
              <a:gd name="connsiteX82" fmla="*/ 269875 w 1449451"/>
              <a:gd name="connsiteY82" fmla="*/ 152400 h 152400"/>
              <a:gd name="connsiteX83" fmla="*/ 150876 w 1449451"/>
              <a:gd name="connsiteY83" fmla="*/ 152400 h 152400"/>
              <a:gd name="connsiteX85" fmla="*/ 0 w 1449451"/>
              <a:gd name="connsiteY85" fmla="*/ 0 h 152400"/>
              <a:gd name="connsiteX86" fmla="*/ 118999 w 1449451"/>
              <a:gd name="connsiteY86" fmla="*/ 0 h 152400"/>
              <a:gd name="connsiteX87" fmla="*/ 118999 w 1449451"/>
              <a:gd name="connsiteY87" fmla="*/ 152400 h 152400"/>
              <a:gd name="connsiteX88" fmla="*/ 0 w 1449451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51" h="152400">
                <a:moveTo>
                  <a:pt x="814705" y="12065"/>
                </a:moveTo>
                <a:lnTo>
                  <a:pt x="826135" y="12065"/>
                </a:lnTo>
                <a:lnTo>
                  <a:pt x="772414" y="150495"/>
                </a:lnTo>
                <a:lnTo>
                  <a:pt x="760730" y="150495"/>
                </a:lnTo>
                <a:moveTo>
                  <a:pt x="375793" y="12065"/>
                </a:moveTo>
                <a:lnTo>
                  <a:pt x="387223" y="12065"/>
                </a:lnTo>
                <a:lnTo>
                  <a:pt x="333502" y="150495"/>
                </a:lnTo>
                <a:lnTo>
                  <a:pt x="321818" y="150495"/>
                </a:lnTo>
                <a:moveTo>
                  <a:pt x="1337310" y="6858"/>
                </a:moveTo>
                <a:lnTo>
                  <a:pt x="1337310" y="145542"/>
                </a:lnTo>
                <a:lnTo>
                  <a:pt x="1442593" y="145542"/>
                </a:lnTo>
                <a:lnTo>
                  <a:pt x="1442593" y="6858"/>
                </a:lnTo>
                <a:moveTo>
                  <a:pt x="1186434" y="6858"/>
                </a:moveTo>
                <a:lnTo>
                  <a:pt x="1186434" y="145542"/>
                </a:lnTo>
                <a:lnTo>
                  <a:pt x="1291717" y="145542"/>
                </a:lnTo>
                <a:lnTo>
                  <a:pt x="1291717" y="6858"/>
                </a:lnTo>
                <a:moveTo>
                  <a:pt x="1035558" y="6858"/>
                </a:moveTo>
                <a:lnTo>
                  <a:pt x="1035558" y="145542"/>
                </a:lnTo>
                <a:lnTo>
                  <a:pt x="1140841" y="145542"/>
                </a:lnTo>
                <a:lnTo>
                  <a:pt x="1140841" y="6858"/>
                </a:lnTo>
                <a:moveTo>
                  <a:pt x="884682" y="6858"/>
                </a:moveTo>
                <a:lnTo>
                  <a:pt x="884682" y="145542"/>
                </a:lnTo>
                <a:lnTo>
                  <a:pt x="989965" y="145542"/>
                </a:lnTo>
                <a:lnTo>
                  <a:pt x="989965" y="6858"/>
                </a:lnTo>
                <a:moveTo>
                  <a:pt x="596646" y="6858"/>
                </a:moveTo>
                <a:lnTo>
                  <a:pt x="596646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70" y="6858"/>
                </a:moveTo>
                <a:lnTo>
                  <a:pt x="445770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52" y="0"/>
                </a:moveTo>
                <a:lnTo>
                  <a:pt x="1449451" y="0"/>
                </a:lnTo>
                <a:lnTo>
                  <a:pt x="1449451" y="152400"/>
                </a:lnTo>
                <a:lnTo>
                  <a:pt x="1330452" y="152400"/>
                </a:lnTo>
                <a:moveTo>
                  <a:pt x="1179576" y="0"/>
                </a:moveTo>
                <a:lnTo>
                  <a:pt x="1298575" y="0"/>
                </a:lnTo>
                <a:lnTo>
                  <a:pt x="1298575" y="152400"/>
                </a:lnTo>
                <a:lnTo>
                  <a:pt x="1179576" y="152400"/>
                </a:lnTo>
                <a:moveTo>
                  <a:pt x="1028700" y="0"/>
                </a:moveTo>
                <a:lnTo>
                  <a:pt x="1147699" y="0"/>
                </a:lnTo>
                <a:lnTo>
                  <a:pt x="1147699" y="152400"/>
                </a:lnTo>
                <a:lnTo>
                  <a:pt x="1028700" y="152400"/>
                </a:lnTo>
                <a:moveTo>
                  <a:pt x="877824" y="0"/>
                </a:moveTo>
                <a:lnTo>
                  <a:pt x="996823" y="0"/>
                </a:lnTo>
                <a:lnTo>
                  <a:pt x="996823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87" y="0"/>
                </a:lnTo>
                <a:lnTo>
                  <a:pt x="708787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911" y="0"/>
                </a:lnTo>
                <a:lnTo>
                  <a:pt x="557911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015230" y="1923669"/>
            <a:ext cx="1449451" cy="152400"/>
          </a:xfrm>
          <a:custGeom>
            <a:avLst/>
            <a:gdLst>
              <a:gd name="connsiteX0" fmla="*/ 814705 w 1449451"/>
              <a:gd name="connsiteY0" fmla="*/ 12065 h 152400"/>
              <a:gd name="connsiteX1" fmla="*/ 826135 w 1449451"/>
              <a:gd name="connsiteY1" fmla="*/ 12065 h 152400"/>
              <a:gd name="connsiteX2" fmla="*/ 772414 w 1449451"/>
              <a:gd name="connsiteY2" fmla="*/ 150495 h 152400"/>
              <a:gd name="connsiteX3" fmla="*/ 760730 w 1449451"/>
              <a:gd name="connsiteY3" fmla="*/ 150495 h 152400"/>
              <a:gd name="connsiteX5" fmla="*/ 375793 w 1449451"/>
              <a:gd name="connsiteY5" fmla="*/ 12065 h 152400"/>
              <a:gd name="connsiteX6" fmla="*/ 387223 w 1449451"/>
              <a:gd name="connsiteY6" fmla="*/ 12065 h 152400"/>
              <a:gd name="connsiteX7" fmla="*/ 333502 w 1449451"/>
              <a:gd name="connsiteY7" fmla="*/ 150495 h 152400"/>
              <a:gd name="connsiteX8" fmla="*/ 321818 w 1449451"/>
              <a:gd name="connsiteY8" fmla="*/ 150495 h 152400"/>
              <a:gd name="connsiteX10" fmla="*/ 1337310 w 1449451"/>
              <a:gd name="connsiteY10" fmla="*/ 6858 h 152400"/>
              <a:gd name="connsiteX11" fmla="*/ 1337310 w 1449451"/>
              <a:gd name="connsiteY11" fmla="*/ 145542 h 152400"/>
              <a:gd name="connsiteX12" fmla="*/ 1442593 w 1449451"/>
              <a:gd name="connsiteY12" fmla="*/ 145542 h 152400"/>
              <a:gd name="connsiteX13" fmla="*/ 1442593 w 1449451"/>
              <a:gd name="connsiteY13" fmla="*/ 6858 h 152400"/>
              <a:gd name="connsiteX15" fmla="*/ 1186434 w 1449451"/>
              <a:gd name="connsiteY15" fmla="*/ 6858 h 152400"/>
              <a:gd name="connsiteX16" fmla="*/ 1186434 w 1449451"/>
              <a:gd name="connsiteY16" fmla="*/ 145542 h 152400"/>
              <a:gd name="connsiteX17" fmla="*/ 1291717 w 1449451"/>
              <a:gd name="connsiteY17" fmla="*/ 145542 h 152400"/>
              <a:gd name="connsiteX18" fmla="*/ 1291717 w 1449451"/>
              <a:gd name="connsiteY18" fmla="*/ 6858 h 152400"/>
              <a:gd name="connsiteX20" fmla="*/ 1035558 w 1449451"/>
              <a:gd name="connsiteY20" fmla="*/ 6858 h 152400"/>
              <a:gd name="connsiteX21" fmla="*/ 1035558 w 1449451"/>
              <a:gd name="connsiteY21" fmla="*/ 145542 h 152400"/>
              <a:gd name="connsiteX22" fmla="*/ 1140841 w 1449451"/>
              <a:gd name="connsiteY22" fmla="*/ 145542 h 152400"/>
              <a:gd name="connsiteX23" fmla="*/ 1140841 w 1449451"/>
              <a:gd name="connsiteY23" fmla="*/ 6858 h 152400"/>
              <a:gd name="connsiteX25" fmla="*/ 884682 w 1449451"/>
              <a:gd name="connsiteY25" fmla="*/ 6858 h 152400"/>
              <a:gd name="connsiteX26" fmla="*/ 884682 w 1449451"/>
              <a:gd name="connsiteY26" fmla="*/ 145542 h 152400"/>
              <a:gd name="connsiteX27" fmla="*/ 989965 w 1449451"/>
              <a:gd name="connsiteY27" fmla="*/ 145542 h 152400"/>
              <a:gd name="connsiteX28" fmla="*/ 989965 w 1449451"/>
              <a:gd name="connsiteY28" fmla="*/ 6858 h 152400"/>
              <a:gd name="connsiteX30" fmla="*/ 596646 w 1449451"/>
              <a:gd name="connsiteY30" fmla="*/ 6858 h 152400"/>
              <a:gd name="connsiteX31" fmla="*/ 596646 w 1449451"/>
              <a:gd name="connsiteY31" fmla="*/ 145542 h 152400"/>
              <a:gd name="connsiteX32" fmla="*/ 701929 w 1449451"/>
              <a:gd name="connsiteY32" fmla="*/ 145542 h 152400"/>
              <a:gd name="connsiteX33" fmla="*/ 701929 w 1449451"/>
              <a:gd name="connsiteY33" fmla="*/ 6858 h 152400"/>
              <a:gd name="connsiteX35" fmla="*/ 445770 w 1449451"/>
              <a:gd name="connsiteY35" fmla="*/ 6858 h 152400"/>
              <a:gd name="connsiteX36" fmla="*/ 445770 w 1449451"/>
              <a:gd name="connsiteY36" fmla="*/ 145542 h 152400"/>
              <a:gd name="connsiteX37" fmla="*/ 551053 w 1449451"/>
              <a:gd name="connsiteY37" fmla="*/ 145542 h 152400"/>
              <a:gd name="connsiteX38" fmla="*/ 551053 w 1449451"/>
              <a:gd name="connsiteY38" fmla="*/ 6858 h 152400"/>
              <a:gd name="connsiteX40" fmla="*/ 157734 w 1449451"/>
              <a:gd name="connsiteY40" fmla="*/ 6858 h 152400"/>
              <a:gd name="connsiteX41" fmla="*/ 157734 w 1449451"/>
              <a:gd name="connsiteY41" fmla="*/ 145542 h 152400"/>
              <a:gd name="connsiteX42" fmla="*/ 263017 w 1449451"/>
              <a:gd name="connsiteY42" fmla="*/ 145542 h 152400"/>
              <a:gd name="connsiteX43" fmla="*/ 263017 w 1449451"/>
              <a:gd name="connsiteY43" fmla="*/ 6858 h 152400"/>
              <a:gd name="connsiteX45" fmla="*/ 6858 w 1449451"/>
              <a:gd name="connsiteY45" fmla="*/ 6858 h 152400"/>
              <a:gd name="connsiteX46" fmla="*/ 6858 w 1449451"/>
              <a:gd name="connsiteY46" fmla="*/ 145542 h 152400"/>
              <a:gd name="connsiteX47" fmla="*/ 112141 w 1449451"/>
              <a:gd name="connsiteY47" fmla="*/ 145542 h 152400"/>
              <a:gd name="connsiteX48" fmla="*/ 112141 w 1449451"/>
              <a:gd name="connsiteY48" fmla="*/ 6858 h 152400"/>
              <a:gd name="connsiteX50" fmla="*/ 1330452 w 1449451"/>
              <a:gd name="connsiteY50" fmla="*/ 0 h 152400"/>
              <a:gd name="connsiteX51" fmla="*/ 1449451 w 1449451"/>
              <a:gd name="connsiteY51" fmla="*/ 0 h 152400"/>
              <a:gd name="connsiteX52" fmla="*/ 1449451 w 1449451"/>
              <a:gd name="connsiteY52" fmla="*/ 152400 h 152400"/>
              <a:gd name="connsiteX53" fmla="*/ 1330452 w 1449451"/>
              <a:gd name="connsiteY53" fmla="*/ 152400 h 152400"/>
              <a:gd name="connsiteX55" fmla="*/ 1179576 w 1449451"/>
              <a:gd name="connsiteY55" fmla="*/ 0 h 152400"/>
              <a:gd name="connsiteX56" fmla="*/ 1298575 w 1449451"/>
              <a:gd name="connsiteY56" fmla="*/ 0 h 152400"/>
              <a:gd name="connsiteX57" fmla="*/ 1298575 w 1449451"/>
              <a:gd name="connsiteY57" fmla="*/ 152400 h 152400"/>
              <a:gd name="connsiteX58" fmla="*/ 1179576 w 1449451"/>
              <a:gd name="connsiteY58" fmla="*/ 152400 h 152400"/>
              <a:gd name="connsiteX60" fmla="*/ 1028700 w 1449451"/>
              <a:gd name="connsiteY60" fmla="*/ 0 h 152400"/>
              <a:gd name="connsiteX61" fmla="*/ 1147699 w 1449451"/>
              <a:gd name="connsiteY61" fmla="*/ 0 h 152400"/>
              <a:gd name="connsiteX62" fmla="*/ 1147699 w 1449451"/>
              <a:gd name="connsiteY62" fmla="*/ 152400 h 152400"/>
              <a:gd name="connsiteX63" fmla="*/ 1028700 w 1449451"/>
              <a:gd name="connsiteY63" fmla="*/ 152400 h 152400"/>
              <a:gd name="connsiteX65" fmla="*/ 877824 w 1449451"/>
              <a:gd name="connsiteY65" fmla="*/ 0 h 152400"/>
              <a:gd name="connsiteX66" fmla="*/ 996823 w 1449451"/>
              <a:gd name="connsiteY66" fmla="*/ 0 h 152400"/>
              <a:gd name="connsiteX67" fmla="*/ 996823 w 1449451"/>
              <a:gd name="connsiteY67" fmla="*/ 152400 h 152400"/>
              <a:gd name="connsiteX68" fmla="*/ 877824 w 1449451"/>
              <a:gd name="connsiteY68" fmla="*/ 152400 h 152400"/>
              <a:gd name="connsiteX70" fmla="*/ 589788 w 1449451"/>
              <a:gd name="connsiteY70" fmla="*/ 0 h 152400"/>
              <a:gd name="connsiteX71" fmla="*/ 708787 w 1449451"/>
              <a:gd name="connsiteY71" fmla="*/ 0 h 152400"/>
              <a:gd name="connsiteX72" fmla="*/ 708787 w 1449451"/>
              <a:gd name="connsiteY72" fmla="*/ 152400 h 152400"/>
              <a:gd name="connsiteX73" fmla="*/ 589788 w 1449451"/>
              <a:gd name="connsiteY73" fmla="*/ 152400 h 152400"/>
              <a:gd name="connsiteX75" fmla="*/ 438912 w 1449451"/>
              <a:gd name="connsiteY75" fmla="*/ 0 h 152400"/>
              <a:gd name="connsiteX76" fmla="*/ 557911 w 1449451"/>
              <a:gd name="connsiteY76" fmla="*/ 0 h 152400"/>
              <a:gd name="connsiteX77" fmla="*/ 557911 w 1449451"/>
              <a:gd name="connsiteY77" fmla="*/ 152400 h 152400"/>
              <a:gd name="connsiteX78" fmla="*/ 438912 w 1449451"/>
              <a:gd name="connsiteY78" fmla="*/ 152400 h 152400"/>
              <a:gd name="connsiteX80" fmla="*/ 150876 w 1449451"/>
              <a:gd name="connsiteY80" fmla="*/ 0 h 152400"/>
              <a:gd name="connsiteX81" fmla="*/ 269875 w 1449451"/>
              <a:gd name="connsiteY81" fmla="*/ 0 h 152400"/>
              <a:gd name="connsiteX82" fmla="*/ 269875 w 1449451"/>
              <a:gd name="connsiteY82" fmla="*/ 152400 h 152400"/>
              <a:gd name="connsiteX83" fmla="*/ 150876 w 1449451"/>
              <a:gd name="connsiteY83" fmla="*/ 152400 h 152400"/>
              <a:gd name="connsiteX85" fmla="*/ 0 w 1449451"/>
              <a:gd name="connsiteY85" fmla="*/ 0 h 152400"/>
              <a:gd name="connsiteX86" fmla="*/ 118999 w 1449451"/>
              <a:gd name="connsiteY86" fmla="*/ 0 h 152400"/>
              <a:gd name="connsiteX87" fmla="*/ 118999 w 1449451"/>
              <a:gd name="connsiteY87" fmla="*/ 152400 h 152400"/>
              <a:gd name="connsiteX88" fmla="*/ 0 w 1449451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51" h="152400">
                <a:moveTo>
                  <a:pt x="814705" y="12065"/>
                </a:moveTo>
                <a:lnTo>
                  <a:pt x="826135" y="12065"/>
                </a:lnTo>
                <a:lnTo>
                  <a:pt x="772414" y="150495"/>
                </a:lnTo>
                <a:lnTo>
                  <a:pt x="760730" y="150495"/>
                </a:lnTo>
                <a:moveTo>
                  <a:pt x="375793" y="12065"/>
                </a:moveTo>
                <a:lnTo>
                  <a:pt x="387223" y="12065"/>
                </a:lnTo>
                <a:lnTo>
                  <a:pt x="333502" y="150495"/>
                </a:lnTo>
                <a:lnTo>
                  <a:pt x="321818" y="150495"/>
                </a:lnTo>
                <a:moveTo>
                  <a:pt x="1337310" y="6858"/>
                </a:moveTo>
                <a:lnTo>
                  <a:pt x="1337310" y="145542"/>
                </a:lnTo>
                <a:lnTo>
                  <a:pt x="1442593" y="145542"/>
                </a:lnTo>
                <a:lnTo>
                  <a:pt x="1442593" y="6858"/>
                </a:lnTo>
                <a:moveTo>
                  <a:pt x="1186434" y="6858"/>
                </a:moveTo>
                <a:lnTo>
                  <a:pt x="1186434" y="145542"/>
                </a:lnTo>
                <a:lnTo>
                  <a:pt x="1291717" y="145542"/>
                </a:lnTo>
                <a:lnTo>
                  <a:pt x="1291717" y="6858"/>
                </a:lnTo>
                <a:moveTo>
                  <a:pt x="1035558" y="6858"/>
                </a:moveTo>
                <a:lnTo>
                  <a:pt x="1035558" y="145542"/>
                </a:lnTo>
                <a:lnTo>
                  <a:pt x="1140841" y="145542"/>
                </a:lnTo>
                <a:lnTo>
                  <a:pt x="1140841" y="6858"/>
                </a:lnTo>
                <a:moveTo>
                  <a:pt x="884682" y="6858"/>
                </a:moveTo>
                <a:lnTo>
                  <a:pt x="884682" y="145542"/>
                </a:lnTo>
                <a:lnTo>
                  <a:pt x="989965" y="145542"/>
                </a:lnTo>
                <a:lnTo>
                  <a:pt x="989965" y="6858"/>
                </a:lnTo>
                <a:moveTo>
                  <a:pt x="596646" y="6858"/>
                </a:moveTo>
                <a:lnTo>
                  <a:pt x="596646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70" y="6858"/>
                </a:moveTo>
                <a:lnTo>
                  <a:pt x="445770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52" y="0"/>
                </a:moveTo>
                <a:lnTo>
                  <a:pt x="1449451" y="0"/>
                </a:lnTo>
                <a:lnTo>
                  <a:pt x="1449451" y="152400"/>
                </a:lnTo>
                <a:lnTo>
                  <a:pt x="1330452" y="152400"/>
                </a:lnTo>
                <a:moveTo>
                  <a:pt x="1179576" y="0"/>
                </a:moveTo>
                <a:lnTo>
                  <a:pt x="1298575" y="0"/>
                </a:lnTo>
                <a:lnTo>
                  <a:pt x="1298575" y="152400"/>
                </a:lnTo>
                <a:lnTo>
                  <a:pt x="1179576" y="152400"/>
                </a:lnTo>
                <a:moveTo>
                  <a:pt x="1028700" y="0"/>
                </a:moveTo>
                <a:lnTo>
                  <a:pt x="1147699" y="0"/>
                </a:lnTo>
                <a:lnTo>
                  <a:pt x="1147699" y="152400"/>
                </a:lnTo>
                <a:lnTo>
                  <a:pt x="1028700" y="152400"/>
                </a:lnTo>
                <a:moveTo>
                  <a:pt x="877824" y="0"/>
                </a:moveTo>
                <a:lnTo>
                  <a:pt x="996823" y="0"/>
                </a:lnTo>
                <a:lnTo>
                  <a:pt x="996823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87" y="0"/>
                </a:lnTo>
                <a:lnTo>
                  <a:pt x="708787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911" y="0"/>
                </a:lnTo>
                <a:lnTo>
                  <a:pt x="557911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1737614"/>
            <a:ext cx="6096" cy="582168"/>
          </a:xfrm>
          <a:custGeom>
            <a:avLst/>
            <a:gdLst>
              <a:gd name="connsiteX0" fmla="*/ 0 w 6096"/>
              <a:gd name="connsiteY0" fmla="*/ 582168 h 582168"/>
              <a:gd name="connsiteX1" fmla="*/ 6096 w 6096"/>
              <a:gd name="connsiteY1" fmla="*/ 582168 h 582168"/>
              <a:gd name="connsiteX2" fmla="*/ 6096 w 6096"/>
              <a:gd name="connsiteY2" fmla="*/ 0 h 582168"/>
              <a:gd name="connsiteX3" fmla="*/ 0 w 6096"/>
              <a:gd name="connsiteY3" fmla="*/ 0 h 5821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582168">
                <a:moveTo>
                  <a:pt x="0" y="582168"/>
                </a:moveTo>
                <a:lnTo>
                  <a:pt x="6096" y="58216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1737614"/>
            <a:ext cx="6096" cy="582168"/>
          </a:xfrm>
          <a:custGeom>
            <a:avLst/>
            <a:gdLst>
              <a:gd name="connsiteX0" fmla="*/ 0 w 6096"/>
              <a:gd name="connsiteY0" fmla="*/ 582168 h 582168"/>
              <a:gd name="connsiteX1" fmla="*/ 6096 w 6096"/>
              <a:gd name="connsiteY1" fmla="*/ 582168 h 582168"/>
              <a:gd name="connsiteX2" fmla="*/ 6096 w 6096"/>
              <a:gd name="connsiteY2" fmla="*/ 0 h 582168"/>
              <a:gd name="connsiteX3" fmla="*/ 0 w 6096"/>
              <a:gd name="connsiteY3" fmla="*/ 0 h 5821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582168">
                <a:moveTo>
                  <a:pt x="0" y="582168"/>
                </a:moveTo>
                <a:lnTo>
                  <a:pt x="6096" y="58216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2335521"/>
            <a:ext cx="2246664" cy="3002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Date de fin du CDD ou de l’action </a:t>
            </a:r>
          </a:p>
          <a:p>
            <a:pPr>
              <a:lnSpc>
                <a:spcPts val="1260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de professionnalisation si CDI :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2667381"/>
            <a:ext cx="1449438" cy="152400"/>
          </a:xfrm>
          <a:custGeom>
            <a:avLst/>
            <a:gdLst>
              <a:gd name="connsiteX0" fmla="*/ 814629 w 1449438"/>
              <a:gd name="connsiteY0" fmla="*/ 12065 h 152400"/>
              <a:gd name="connsiteX1" fmla="*/ 826173 w 1449438"/>
              <a:gd name="connsiteY1" fmla="*/ 12065 h 152400"/>
              <a:gd name="connsiteX2" fmla="*/ 772439 w 1449438"/>
              <a:gd name="connsiteY2" fmla="*/ 150495 h 152400"/>
              <a:gd name="connsiteX3" fmla="*/ 760755 w 1449438"/>
              <a:gd name="connsiteY3" fmla="*/ 150495 h 152400"/>
              <a:gd name="connsiteX5" fmla="*/ 375717 w 1449438"/>
              <a:gd name="connsiteY5" fmla="*/ 12065 h 152400"/>
              <a:gd name="connsiteX6" fmla="*/ 387261 w 1449438"/>
              <a:gd name="connsiteY6" fmla="*/ 12065 h 152400"/>
              <a:gd name="connsiteX7" fmla="*/ 333527 w 1449438"/>
              <a:gd name="connsiteY7" fmla="*/ 150495 h 152400"/>
              <a:gd name="connsiteX8" fmla="*/ 321843 w 1449438"/>
              <a:gd name="connsiteY8" fmla="*/ 150495 h 152400"/>
              <a:gd name="connsiteX10" fmla="*/ 1337297 w 1449438"/>
              <a:gd name="connsiteY10" fmla="*/ 6858 h 152400"/>
              <a:gd name="connsiteX11" fmla="*/ 1337297 w 1449438"/>
              <a:gd name="connsiteY11" fmla="*/ 145542 h 152400"/>
              <a:gd name="connsiteX12" fmla="*/ 1442580 w 1449438"/>
              <a:gd name="connsiteY12" fmla="*/ 145542 h 152400"/>
              <a:gd name="connsiteX13" fmla="*/ 1442580 w 1449438"/>
              <a:gd name="connsiteY13" fmla="*/ 6858 h 152400"/>
              <a:gd name="connsiteX15" fmla="*/ 1186421 w 1449438"/>
              <a:gd name="connsiteY15" fmla="*/ 6858 h 152400"/>
              <a:gd name="connsiteX16" fmla="*/ 1186421 w 1449438"/>
              <a:gd name="connsiteY16" fmla="*/ 145542 h 152400"/>
              <a:gd name="connsiteX17" fmla="*/ 1291704 w 1449438"/>
              <a:gd name="connsiteY17" fmla="*/ 145542 h 152400"/>
              <a:gd name="connsiteX18" fmla="*/ 1291704 w 1449438"/>
              <a:gd name="connsiteY18" fmla="*/ 6858 h 152400"/>
              <a:gd name="connsiteX20" fmla="*/ 1035545 w 1449438"/>
              <a:gd name="connsiteY20" fmla="*/ 6858 h 152400"/>
              <a:gd name="connsiteX21" fmla="*/ 1035545 w 1449438"/>
              <a:gd name="connsiteY21" fmla="*/ 145542 h 152400"/>
              <a:gd name="connsiteX22" fmla="*/ 1140828 w 1449438"/>
              <a:gd name="connsiteY22" fmla="*/ 145542 h 152400"/>
              <a:gd name="connsiteX23" fmla="*/ 1140828 w 1449438"/>
              <a:gd name="connsiteY23" fmla="*/ 6858 h 152400"/>
              <a:gd name="connsiteX25" fmla="*/ 884669 w 1449438"/>
              <a:gd name="connsiteY25" fmla="*/ 6858 h 152400"/>
              <a:gd name="connsiteX26" fmla="*/ 884669 w 1449438"/>
              <a:gd name="connsiteY26" fmla="*/ 145542 h 152400"/>
              <a:gd name="connsiteX27" fmla="*/ 989952 w 1449438"/>
              <a:gd name="connsiteY27" fmla="*/ 145542 h 152400"/>
              <a:gd name="connsiteX28" fmla="*/ 989952 w 1449438"/>
              <a:gd name="connsiteY28" fmla="*/ 6858 h 152400"/>
              <a:gd name="connsiteX30" fmla="*/ 596633 w 1449438"/>
              <a:gd name="connsiteY30" fmla="*/ 6858 h 152400"/>
              <a:gd name="connsiteX31" fmla="*/ 596633 w 1449438"/>
              <a:gd name="connsiteY31" fmla="*/ 145542 h 152400"/>
              <a:gd name="connsiteX32" fmla="*/ 701929 w 1449438"/>
              <a:gd name="connsiteY32" fmla="*/ 145542 h 152400"/>
              <a:gd name="connsiteX33" fmla="*/ 701929 w 1449438"/>
              <a:gd name="connsiteY33" fmla="*/ 6858 h 152400"/>
              <a:gd name="connsiteX35" fmla="*/ 445757 w 1449438"/>
              <a:gd name="connsiteY35" fmla="*/ 6858 h 152400"/>
              <a:gd name="connsiteX36" fmla="*/ 445757 w 1449438"/>
              <a:gd name="connsiteY36" fmla="*/ 145542 h 152400"/>
              <a:gd name="connsiteX37" fmla="*/ 551053 w 1449438"/>
              <a:gd name="connsiteY37" fmla="*/ 145542 h 152400"/>
              <a:gd name="connsiteX38" fmla="*/ 551053 w 1449438"/>
              <a:gd name="connsiteY38" fmla="*/ 6858 h 152400"/>
              <a:gd name="connsiteX40" fmla="*/ 157721 w 1449438"/>
              <a:gd name="connsiteY40" fmla="*/ 6858 h 152400"/>
              <a:gd name="connsiteX41" fmla="*/ 157721 w 1449438"/>
              <a:gd name="connsiteY41" fmla="*/ 145542 h 152400"/>
              <a:gd name="connsiteX42" fmla="*/ 263017 w 1449438"/>
              <a:gd name="connsiteY42" fmla="*/ 145542 h 152400"/>
              <a:gd name="connsiteX43" fmla="*/ 263017 w 1449438"/>
              <a:gd name="connsiteY43" fmla="*/ 6858 h 152400"/>
              <a:gd name="connsiteX45" fmla="*/ 6845 w 1449438"/>
              <a:gd name="connsiteY45" fmla="*/ 6858 h 152400"/>
              <a:gd name="connsiteX46" fmla="*/ 6845 w 1449438"/>
              <a:gd name="connsiteY46" fmla="*/ 145542 h 152400"/>
              <a:gd name="connsiteX47" fmla="*/ 112141 w 1449438"/>
              <a:gd name="connsiteY47" fmla="*/ 145542 h 152400"/>
              <a:gd name="connsiteX48" fmla="*/ 112141 w 1449438"/>
              <a:gd name="connsiteY48" fmla="*/ 6858 h 152400"/>
              <a:gd name="connsiteX50" fmla="*/ 1330439 w 1449438"/>
              <a:gd name="connsiteY50" fmla="*/ 0 h 152400"/>
              <a:gd name="connsiteX51" fmla="*/ 1449438 w 1449438"/>
              <a:gd name="connsiteY51" fmla="*/ 0 h 152400"/>
              <a:gd name="connsiteX52" fmla="*/ 1449438 w 1449438"/>
              <a:gd name="connsiteY52" fmla="*/ 152400 h 152400"/>
              <a:gd name="connsiteX53" fmla="*/ 1330439 w 1449438"/>
              <a:gd name="connsiteY53" fmla="*/ 152400 h 152400"/>
              <a:gd name="connsiteX55" fmla="*/ 1179563 w 1449438"/>
              <a:gd name="connsiteY55" fmla="*/ 0 h 152400"/>
              <a:gd name="connsiteX56" fmla="*/ 1298562 w 1449438"/>
              <a:gd name="connsiteY56" fmla="*/ 0 h 152400"/>
              <a:gd name="connsiteX57" fmla="*/ 1298562 w 1449438"/>
              <a:gd name="connsiteY57" fmla="*/ 152400 h 152400"/>
              <a:gd name="connsiteX58" fmla="*/ 1179563 w 1449438"/>
              <a:gd name="connsiteY58" fmla="*/ 152400 h 152400"/>
              <a:gd name="connsiteX60" fmla="*/ 1028687 w 1449438"/>
              <a:gd name="connsiteY60" fmla="*/ 0 h 152400"/>
              <a:gd name="connsiteX61" fmla="*/ 1147686 w 1449438"/>
              <a:gd name="connsiteY61" fmla="*/ 0 h 152400"/>
              <a:gd name="connsiteX62" fmla="*/ 1147686 w 1449438"/>
              <a:gd name="connsiteY62" fmla="*/ 152400 h 152400"/>
              <a:gd name="connsiteX63" fmla="*/ 1028687 w 1449438"/>
              <a:gd name="connsiteY63" fmla="*/ 152400 h 152400"/>
              <a:gd name="connsiteX65" fmla="*/ 877824 w 1449438"/>
              <a:gd name="connsiteY65" fmla="*/ 0 h 152400"/>
              <a:gd name="connsiteX66" fmla="*/ 996810 w 1449438"/>
              <a:gd name="connsiteY66" fmla="*/ 0 h 152400"/>
              <a:gd name="connsiteX67" fmla="*/ 996810 w 1449438"/>
              <a:gd name="connsiteY67" fmla="*/ 152400 h 152400"/>
              <a:gd name="connsiteX68" fmla="*/ 877824 w 1449438"/>
              <a:gd name="connsiteY68" fmla="*/ 152400 h 152400"/>
              <a:gd name="connsiteX70" fmla="*/ 589788 w 1449438"/>
              <a:gd name="connsiteY70" fmla="*/ 0 h 152400"/>
              <a:gd name="connsiteX71" fmla="*/ 708774 w 1449438"/>
              <a:gd name="connsiteY71" fmla="*/ 0 h 152400"/>
              <a:gd name="connsiteX72" fmla="*/ 708774 w 1449438"/>
              <a:gd name="connsiteY72" fmla="*/ 152400 h 152400"/>
              <a:gd name="connsiteX73" fmla="*/ 589788 w 1449438"/>
              <a:gd name="connsiteY73" fmla="*/ 152400 h 152400"/>
              <a:gd name="connsiteX75" fmla="*/ 438912 w 1449438"/>
              <a:gd name="connsiteY75" fmla="*/ 0 h 152400"/>
              <a:gd name="connsiteX76" fmla="*/ 557898 w 1449438"/>
              <a:gd name="connsiteY76" fmla="*/ 0 h 152400"/>
              <a:gd name="connsiteX77" fmla="*/ 557898 w 1449438"/>
              <a:gd name="connsiteY77" fmla="*/ 152400 h 152400"/>
              <a:gd name="connsiteX78" fmla="*/ 438912 w 1449438"/>
              <a:gd name="connsiteY78" fmla="*/ 152400 h 152400"/>
              <a:gd name="connsiteX80" fmla="*/ 150876 w 1449438"/>
              <a:gd name="connsiteY80" fmla="*/ 0 h 152400"/>
              <a:gd name="connsiteX81" fmla="*/ 269862 w 1449438"/>
              <a:gd name="connsiteY81" fmla="*/ 0 h 152400"/>
              <a:gd name="connsiteX82" fmla="*/ 269862 w 1449438"/>
              <a:gd name="connsiteY82" fmla="*/ 152400 h 152400"/>
              <a:gd name="connsiteX83" fmla="*/ 150876 w 1449438"/>
              <a:gd name="connsiteY83" fmla="*/ 152400 h 152400"/>
              <a:gd name="connsiteX85" fmla="*/ 0 w 1449438"/>
              <a:gd name="connsiteY85" fmla="*/ 0 h 152400"/>
              <a:gd name="connsiteX86" fmla="*/ 118986 w 1449438"/>
              <a:gd name="connsiteY86" fmla="*/ 0 h 152400"/>
              <a:gd name="connsiteX87" fmla="*/ 118986 w 1449438"/>
              <a:gd name="connsiteY87" fmla="*/ 152400 h 152400"/>
              <a:gd name="connsiteX88" fmla="*/ 0 w 1449438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38" h="152400">
                <a:moveTo>
                  <a:pt x="814629" y="12065"/>
                </a:moveTo>
                <a:lnTo>
                  <a:pt x="826173" y="12065"/>
                </a:lnTo>
                <a:lnTo>
                  <a:pt x="772439" y="150495"/>
                </a:lnTo>
                <a:lnTo>
                  <a:pt x="760755" y="150495"/>
                </a:lnTo>
                <a:moveTo>
                  <a:pt x="375717" y="12065"/>
                </a:moveTo>
                <a:lnTo>
                  <a:pt x="387261" y="12065"/>
                </a:lnTo>
                <a:lnTo>
                  <a:pt x="333527" y="150495"/>
                </a:lnTo>
                <a:lnTo>
                  <a:pt x="321843" y="150495"/>
                </a:lnTo>
                <a:moveTo>
                  <a:pt x="1337297" y="6858"/>
                </a:moveTo>
                <a:lnTo>
                  <a:pt x="1337297" y="145542"/>
                </a:lnTo>
                <a:lnTo>
                  <a:pt x="1442580" y="145542"/>
                </a:lnTo>
                <a:lnTo>
                  <a:pt x="1442580" y="6858"/>
                </a:lnTo>
                <a:moveTo>
                  <a:pt x="1186421" y="6858"/>
                </a:moveTo>
                <a:lnTo>
                  <a:pt x="1186421" y="145542"/>
                </a:lnTo>
                <a:lnTo>
                  <a:pt x="1291704" y="145542"/>
                </a:lnTo>
                <a:lnTo>
                  <a:pt x="1291704" y="6858"/>
                </a:lnTo>
                <a:moveTo>
                  <a:pt x="1035545" y="6858"/>
                </a:moveTo>
                <a:lnTo>
                  <a:pt x="1035545" y="145542"/>
                </a:lnTo>
                <a:lnTo>
                  <a:pt x="1140828" y="145542"/>
                </a:lnTo>
                <a:lnTo>
                  <a:pt x="1140828" y="6858"/>
                </a:lnTo>
                <a:moveTo>
                  <a:pt x="884669" y="6858"/>
                </a:moveTo>
                <a:lnTo>
                  <a:pt x="884669" y="145542"/>
                </a:lnTo>
                <a:lnTo>
                  <a:pt x="989952" y="145542"/>
                </a:lnTo>
                <a:lnTo>
                  <a:pt x="989952" y="6858"/>
                </a:lnTo>
                <a:moveTo>
                  <a:pt x="596633" y="6858"/>
                </a:moveTo>
                <a:lnTo>
                  <a:pt x="596633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57" y="6858"/>
                </a:moveTo>
                <a:lnTo>
                  <a:pt x="445757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39" y="0"/>
                </a:moveTo>
                <a:lnTo>
                  <a:pt x="1449438" y="0"/>
                </a:lnTo>
                <a:lnTo>
                  <a:pt x="1449438" y="152400"/>
                </a:lnTo>
                <a:lnTo>
                  <a:pt x="1330439" y="152400"/>
                </a:lnTo>
                <a:moveTo>
                  <a:pt x="1179563" y="0"/>
                </a:moveTo>
                <a:lnTo>
                  <a:pt x="1298562" y="0"/>
                </a:lnTo>
                <a:lnTo>
                  <a:pt x="1298562" y="152400"/>
                </a:lnTo>
                <a:lnTo>
                  <a:pt x="1179563" y="152400"/>
                </a:lnTo>
                <a:moveTo>
                  <a:pt x="1028687" y="0"/>
                </a:moveTo>
                <a:lnTo>
                  <a:pt x="1147686" y="0"/>
                </a:lnTo>
                <a:lnTo>
                  <a:pt x="1147686" y="152400"/>
                </a:lnTo>
                <a:lnTo>
                  <a:pt x="1028687" y="152400"/>
                </a:lnTo>
                <a:moveTo>
                  <a:pt x="877824" y="0"/>
                </a:moveTo>
                <a:lnTo>
                  <a:pt x="996810" y="0"/>
                </a:lnTo>
                <a:lnTo>
                  <a:pt x="996810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74" y="0"/>
                </a:lnTo>
                <a:lnTo>
                  <a:pt x="708774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898" y="0"/>
                </a:lnTo>
                <a:lnTo>
                  <a:pt x="557898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2667381"/>
            <a:ext cx="1449438" cy="152400"/>
          </a:xfrm>
          <a:custGeom>
            <a:avLst/>
            <a:gdLst>
              <a:gd name="connsiteX0" fmla="*/ 814629 w 1449438"/>
              <a:gd name="connsiteY0" fmla="*/ 12065 h 152400"/>
              <a:gd name="connsiteX1" fmla="*/ 826173 w 1449438"/>
              <a:gd name="connsiteY1" fmla="*/ 12065 h 152400"/>
              <a:gd name="connsiteX2" fmla="*/ 772439 w 1449438"/>
              <a:gd name="connsiteY2" fmla="*/ 150495 h 152400"/>
              <a:gd name="connsiteX3" fmla="*/ 760755 w 1449438"/>
              <a:gd name="connsiteY3" fmla="*/ 150495 h 152400"/>
              <a:gd name="connsiteX5" fmla="*/ 375717 w 1449438"/>
              <a:gd name="connsiteY5" fmla="*/ 12065 h 152400"/>
              <a:gd name="connsiteX6" fmla="*/ 387261 w 1449438"/>
              <a:gd name="connsiteY6" fmla="*/ 12065 h 152400"/>
              <a:gd name="connsiteX7" fmla="*/ 333527 w 1449438"/>
              <a:gd name="connsiteY7" fmla="*/ 150495 h 152400"/>
              <a:gd name="connsiteX8" fmla="*/ 321843 w 1449438"/>
              <a:gd name="connsiteY8" fmla="*/ 150495 h 152400"/>
              <a:gd name="connsiteX10" fmla="*/ 1337297 w 1449438"/>
              <a:gd name="connsiteY10" fmla="*/ 6858 h 152400"/>
              <a:gd name="connsiteX11" fmla="*/ 1337297 w 1449438"/>
              <a:gd name="connsiteY11" fmla="*/ 145542 h 152400"/>
              <a:gd name="connsiteX12" fmla="*/ 1442580 w 1449438"/>
              <a:gd name="connsiteY12" fmla="*/ 145542 h 152400"/>
              <a:gd name="connsiteX13" fmla="*/ 1442580 w 1449438"/>
              <a:gd name="connsiteY13" fmla="*/ 6858 h 152400"/>
              <a:gd name="connsiteX15" fmla="*/ 1186421 w 1449438"/>
              <a:gd name="connsiteY15" fmla="*/ 6858 h 152400"/>
              <a:gd name="connsiteX16" fmla="*/ 1186421 w 1449438"/>
              <a:gd name="connsiteY16" fmla="*/ 145542 h 152400"/>
              <a:gd name="connsiteX17" fmla="*/ 1291704 w 1449438"/>
              <a:gd name="connsiteY17" fmla="*/ 145542 h 152400"/>
              <a:gd name="connsiteX18" fmla="*/ 1291704 w 1449438"/>
              <a:gd name="connsiteY18" fmla="*/ 6858 h 152400"/>
              <a:gd name="connsiteX20" fmla="*/ 1035545 w 1449438"/>
              <a:gd name="connsiteY20" fmla="*/ 6858 h 152400"/>
              <a:gd name="connsiteX21" fmla="*/ 1035545 w 1449438"/>
              <a:gd name="connsiteY21" fmla="*/ 145542 h 152400"/>
              <a:gd name="connsiteX22" fmla="*/ 1140828 w 1449438"/>
              <a:gd name="connsiteY22" fmla="*/ 145542 h 152400"/>
              <a:gd name="connsiteX23" fmla="*/ 1140828 w 1449438"/>
              <a:gd name="connsiteY23" fmla="*/ 6858 h 152400"/>
              <a:gd name="connsiteX25" fmla="*/ 884669 w 1449438"/>
              <a:gd name="connsiteY25" fmla="*/ 6858 h 152400"/>
              <a:gd name="connsiteX26" fmla="*/ 884669 w 1449438"/>
              <a:gd name="connsiteY26" fmla="*/ 145542 h 152400"/>
              <a:gd name="connsiteX27" fmla="*/ 989952 w 1449438"/>
              <a:gd name="connsiteY27" fmla="*/ 145542 h 152400"/>
              <a:gd name="connsiteX28" fmla="*/ 989952 w 1449438"/>
              <a:gd name="connsiteY28" fmla="*/ 6858 h 152400"/>
              <a:gd name="connsiteX30" fmla="*/ 596633 w 1449438"/>
              <a:gd name="connsiteY30" fmla="*/ 6858 h 152400"/>
              <a:gd name="connsiteX31" fmla="*/ 596633 w 1449438"/>
              <a:gd name="connsiteY31" fmla="*/ 145542 h 152400"/>
              <a:gd name="connsiteX32" fmla="*/ 701929 w 1449438"/>
              <a:gd name="connsiteY32" fmla="*/ 145542 h 152400"/>
              <a:gd name="connsiteX33" fmla="*/ 701929 w 1449438"/>
              <a:gd name="connsiteY33" fmla="*/ 6858 h 152400"/>
              <a:gd name="connsiteX35" fmla="*/ 445757 w 1449438"/>
              <a:gd name="connsiteY35" fmla="*/ 6858 h 152400"/>
              <a:gd name="connsiteX36" fmla="*/ 445757 w 1449438"/>
              <a:gd name="connsiteY36" fmla="*/ 145542 h 152400"/>
              <a:gd name="connsiteX37" fmla="*/ 551053 w 1449438"/>
              <a:gd name="connsiteY37" fmla="*/ 145542 h 152400"/>
              <a:gd name="connsiteX38" fmla="*/ 551053 w 1449438"/>
              <a:gd name="connsiteY38" fmla="*/ 6858 h 152400"/>
              <a:gd name="connsiteX40" fmla="*/ 157721 w 1449438"/>
              <a:gd name="connsiteY40" fmla="*/ 6858 h 152400"/>
              <a:gd name="connsiteX41" fmla="*/ 157721 w 1449438"/>
              <a:gd name="connsiteY41" fmla="*/ 145542 h 152400"/>
              <a:gd name="connsiteX42" fmla="*/ 263017 w 1449438"/>
              <a:gd name="connsiteY42" fmla="*/ 145542 h 152400"/>
              <a:gd name="connsiteX43" fmla="*/ 263017 w 1449438"/>
              <a:gd name="connsiteY43" fmla="*/ 6858 h 152400"/>
              <a:gd name="connsiteX45" fmla="*/ 6845 w 1449438"/>
              <a:gd name="connsiteY45" fmla="*/ 6858 h 152400"/>
              <a:gd name="connsiteX46" fmla="*/ 6845 w 1449438"/>
              <a:gd name="connsiteY46" fmla="*/ 145542 h 152400"/>
              <a:gd name="connsiteX47" fmla="*/ 112141 w 1449438"/>
              <a:gd name="connsiteY47" fmla="*/ 145542 h 152400"/>
              <a:gd name="connsiteX48" fmla="*/ 112141 w 1449438"/>
              <a:gd name="connsiteY48" fmla="*/ 6858 h 152400"/>
              <a:gd name="connsiteX50" fmla="*/ 1330439 w 1449438"/>
              <a:gd name="connsiteY50" fmla="*/ 0 h 152400"/>
              <a:gd name="connsiteX51" fmla="*/ 1449438 w 1449438"/>
              <a:gd name="connsiteY51" fmla="*/ 0 h 152400"/>
              <a:gd name="connsiteX52" fmla="*/ 1449438 w 1449438"/>
              <a:gd name="connsiteY52" fmla="*/ 152400 h 152400"/>
              <a:gd name="connsiteX53" fmla="*/ 1330439 w 1449438"/>
              <a:gd name="connsiteY53" fmla="*/ 152400 h 152400"/>
              <a:gd name="connsiteX55" fmla="*/ 1179563 w 1449438"/>
              <a:gd name="connsiteY55" fmla="*/ 0 h 152400"/>
              <a:gd name="connsiteX56" fmla="*/ 1298562 w 1449438"/>
              <a:gd name="connsiteY56" fmla="*/ 0 h 152400"/>
              <a:gd name="connsiteX57" fmla="*/ 1298562 w 1449438"/>
              <a:gd name="connsiteY57" fmla="*/ 152400 h 152400"/>
              <a:gd name="connsiteX58" fmla="*/ 1179563 w 1449438"/>
              <a:gd name="connsiteY58" fmla="*/ 152400 h 152400"/>
              <a:gd name="connsiteX60" fmla="*/ 1028687 w 1449438"/>
              <a:gd name="connsiteY60" fmla="*/ 0 h 152400"/>
              <a:gd name="connsiteX61" fmla="*/ 1147686 w 1449438"/>
              <a:gd name="connsiteY61" fmla="*/ 0 h 152400"/>
              <a:gd name="connsiteX62" fmla="*/ 1147686 w 1449438"/>
              <a:gd name="connsiteY62" fmla="*/ 152400 h 152400"/>
              <a:gd name="connsiteX63" fmla="*/ 1028687 w 1449438"/>
              <a:gd name="connsiteY63" fmla="*/ 152400 h 152400"/>
              <a:gd name="connsiteX65" fmla="*/ 877824 w 1449438"/>
              <a:gd name="connsiteY65" fmla="*/ 0 h 152400"/>
              <a:gd name="connsiteX66" fmla="*/ 996810 w 1449438"/>
              <a:gd name="connsiteY66" fmla="*/ 0 h 152400"/>
              <a:gd name="connsiteX67" fmla="*/ 996810 w 1449438"/>
              <a:gd name="connsiteY67" fmla="*/ 152400 h 152400"/>
              <a:gd name="connsiteX68" fmla="*/ 877824 w 1449438"/>
              <a:gd name="connsiteY68" fmla="*/ 152400 h 152400"/>
              <a:gd name="connsiteX70" fmla="*/ 589788 w 1449438"/>
              <a:gd name="connsiteY70" fmla="*/ 0 h 152400"/>
              <a:gd name="connsiteX71" fmla="*/ 708774 w 1449438"/>
              <a:gd name="connsiteY71" fmla="*/ 0 h 152400"/>
              <a:gd name="connsiteX72" fmla="*/ 708774 w 1449438"/>
              <a:gd name="connsiteY72" fmla="*/ 152400 h 152400"/>
              <a:gd name="connsiteX73" fmla="*/ 589788 w 1449438"/>
              <a:gd name="connsiteY73" fmla="*/ 152400 h 152400"/>
              <a:gd name="connsiteX75" fmla="*/ 438912 w 1449438"/>
              <a:gd name="connsiteY75" fmla="*/ 0 h 152400"/>
              <a:gd name="connsiteX76" fmla="*/ 557898 w 1449438"/>
              <a:gd name="connsiteY76" fmla="*/ 0 h 152400"/>
              <a:gd name="connsiteX77" fmla="*/ 557898 w 1449438"/>
              <a:gd name="connsiteY77" fmla="*/ 152400 h 152400"/>
              <a:gd name="connsiteX78" fmla="*/ 438912 w 1449438"/>
              <a:gd name="connsiteY78" fmla="*/ 152400 h 152400"/>
              <a:gd name="connsiteX80" fmla="*/ 150876 w 1449438"/>
              <a:gd name="connsiteY80" fmla="*/ 0 h 152400"/>
              <a:gd name="connsiteX81" fmla="*/ 269862 w 1449438"/>
              <a:gd name="connsiteY81" fmla="*/ 0 h 152400"/>
              <a:gd name="connsiteX82" fmla="*/ 269862 w 1449438"/>
              <a:gd name="connsiteY82" fmla="*/ 152400 h 152400"/>
              <a:gd name="connsiteX83" fmla="*/ 150876 w 1449438"/>
              <a:gd name="connsiteY83" fmla="*/ 152400 h 152400"/>
              <a:gd name="connsiteX85" fmla="*/ 0 w 1449438"/>
              <a:gd name="connsiteY85" fmla="*/ 0 h 152400"/>
              <a:gd name="connsiteX86" fmla="*/ 118986 w 1449438"/>
              <a:gd name="connsiteY86" fmla="*/ 0 h 152400"/>
              <a:gd name="connsiteX87" fmla="*/ 118986 w 1449438"/>
              <a:gd name="connsiteY87" fmla="*/ 152400 h 152400"/>
              <a:gd name="connsiteX88" fmla="*/ 0 w 1449438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38" h="152400">
                <a:moveTo>
                  <a:pt x="814629" y="12065"/>
                </a:moveTo>
                <a:lnTo>
                  <a:pt x="826173" y="12065"/>
                </a:lnTo>
                <a:lnTo>
                  <a:pt x="772439" y="150495"/>
                </a:lnTo>
                <a:lnTo>
                  <a:pt x="760755" y="150495"/>
                </a:lnTo>
                <a:moveTo>
                  <a:pt x="375717" y="12065"/>
                </a:moveTo>
                <a:lnTo>
                  <a:pt x="387261" y="12065"/>
                </a:lnTo>
                <a:lnTo>
                  <a:pt x="333527" y="150495"/>
                </a:lnTo>
                <a:lnTo>
                  <a:pt x="321843" y="150495"/>
                </a:lnTo>
                <a:moveTo>
                  <a:pt x="1337297" y="6858"/>
                </a:moveTo>
                <a:lnTo>
                  <a:pt x="1337297" y="145542"/>
                </a:lnTo>
                <a:lnTo>
                  <a:pt x="1442580" y="145542"/>
                </a:lnTo>
                <a:lnTo>
                  <a:pt x="1442580" y="6858"/>
                </a:lnTo>
                <a:moveTo>
                  <a:pt x="1186421" y="6858"/>
                </a:moveTo>
                <a:lnTo>
                  <a:pt x="1186421" y="145542"/>
                </a:lnTo>
                <a:lnTo>
                  <a:pt x="1291704" y="145542"/>
                </a:lnTo>
                <a:lnTo>
                  <a:pt x="1291704" y="6858"/>
                </a:lnTo>
                <a:moveTo>
                  <a:pt x="1035545" y="6858"/>
                </a:moveTo>
                <a:lnTo>
                  <a:pt x="1035545" y="145542"/>
                </a:lnTo>
                <a:lnTo>
                  <a:pt x="1140828" y="145542"/>
                </a:lnTo>
                <a:lnTo>
                  <a:pt x="1140828" y="6858"/>
                </a:lnTo>
                <a:moveTo>
                  <a:pt x="884669" y="6858"/>
                </a:moveTo>
                <a:lnTo>
                  <a:pt x="884669" y="145542"/>
                </a:lnTo>
                <a:lnTo>
                  <a:pt x="989952" y="145542"/>
                </a:lnTo>
                <a:lnTo>
                  <a:pt x="989952" y="6858"/>
                </a:lnTo>
                <a:moveTo>
                  <a:pt x="596633" y="6858"/>
                </a:moveTo>
                <a:lnTo>
                  <a:pt x="596633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57" y="6858"/>
                </a:moveTo>
                <a:lnTo>
                  <a:pt x="445757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39" y="0"/>
                </a:moveTo>
                <a:lnTo>
                  <a:pt x="1449438" y="0"/>
                </a:lnTo>
                <a:lnTo>
                  <a:pt x="1449438" y="152400"/>
                </a:lnTo>
                <a:lnTo>
                  <a:pt x="1330439" y="152400"/>
                </a:lnTo>
                <a:moveTo>
                  <a:pt x="1179563" y="0"/>
                </a:moveTo>
                <a:lnTo>
                  <a:pt x="1298562" y="0"/>
                </a:lnTo>
                <a:lnTo>
                  <a:pt x="1298562" y="152400"/>
                </a:lnTo>
                <a:lnTo>
                  <a:pt x="1179563" y="152400"/>
                </a:lnTo>
                <a:moveTo>
                  <a:pt x="1028687" y="0"/>
                </a:moveTo>
                <a:lnTo>
                  <a:pt x="1147686" y="0"/>
                </a:lnTo>
                <a:lnTo>
                  <a:pt x="1147686" y="152400"/>
                </a:lnTo>
                <a:lnTo>
                  <a:pt x="1028687" y="152400"/>
                </a:lnTo>
                <a:moveTo>
                  <a:pt x="877824" y="0"/>
                </a:moveTo>
                <a:lnTo>
                  <a:pt x="996810" y="0"/>
                </a:lnTo>
                <a:lnTo>
                  <a:pt x="996810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74" y="0"/>
                </a:lnTo>
                <a:lnTo>
                  <a:pt x="708774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898" y="0"/>
                </a:lnTo>
                <a:lnTo>
                  <a:pt x="557898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660015" y="2335521"/>
            <a:ext cx="2168709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Durée hebdomadaire du travail : </a:t>
            </a:r>
          </a:p>
        </p:txBody>
      </p:sp>
      <p:sp>
        <p:nvSpPr>
          <p:cNvPr id="4" name="Freeform 3"/>
          <p:cNvSpPr/>
          <p:nvPr/>
        </p:nvSpPr>
        <p:spPr>
          <a:xfrm>
            <a:off x="2675890" y="2505837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675890" y="2505837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993771" y="2510781"/>
            <a:ext cx="59459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heures </a:t>
            </a:r>
          </a:p>
        </p:txBody>
      </p:sp>
      <p:sp>
        <p:nvSpPr>
          <p:cNvPr id="4" name="Freeform 3"/>
          <p:cNvSpPr/>
          <p:nvPr/>
        </p:nvSpPr>
        <p:spPr>
          <a:xfrm>
            <a:off x="3477514" y="2505837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477514" y="2505837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01491" y="2510781"/>
            <a:ext cx="65684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minutes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99609" y="2335521"/>
            <a:ext cx="2005226" cy="3002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Date de conclusion : </a:t>
            </a:r>
          </a:p>
          <a:p>
            <a:pPr>
              <a:lnSpc>
                <a:spcPts val="1260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(date de signature du contrat) </a:t>
            </a:r>
          </a:p>
        </p:txBody>
      </p:sp>
      <p:sp>
        <p:nvSpPr>
          <p:cNvPr id="4" name="Freeform 3"/>
          <p:cNvSpPr/>
          <p:nvPr/>
        </p:nvSpPr>
        <p:spPr>
          <a:xfrm>
            <a:off x="5015230" y="2667381"/>
            <a:ext cx="1449451" cy="152400"/>
          </a:xfrm>
          <a:custGeom>
            <a:avLst/>
            <a:gdLst>
              <a:gd name="connsiteX0" fmla="*/ 814705 w 1449451"/>
              <a:gd name="connsiteY0" fmla="*/ 12065 h 152400"/>
              <a:gd name="connsiteX1" fmla="*/ 826135 w 1449451"/>
              <a:gd name="connsiteY1" fmla="*/ 12065 h 152400"/>
              <a:gd name="connsiteX2" fmla="*/ 772414 w 1449451"/>
              <a:gd name="connsiteY2" fmla="*/ 150495 h 152400"/>
              <a:gd name="connsiteX3" fmla="*/ 760730 w 1449451"/>
              <a:gd name="connsiteY3" fmla="*/ 150495 h 152400"/>
              <a:gd name="connsiteX5" fmla="*/ 375793 w 1449451"/>
              <a:gd name="connsiteY5" fmla="*/ 12065 h 152400"/>
              <a:gd name="connsiteX6" fmla="*/ 387223 w 1449451"/>
              <a:gd name="connsiteY6" fmla="*/ 12065 h 152400"/>
              <a:gd name="connsiteX7" fmla="*/ 333502 w 1449451"/>
              <a:gd name="connsiteY7" fmla="*/ 150495 h 152400"/>
              <a:gd name="connsiteX8" fmla="*/ 321818 w 1449451"/>
              <a:gd name="connsiteY8" fmla="*/ 150495 h 152400"/>
              <a:gd name="connsiteX10" fmla="*/ 1337310 w 1449451"/>
              <a:gd name="connsiteY10" fmla="*/ 6858 h 152400"/>
              <a:gd name="connsiteX11" fmla="*/ 1337310 w 1449451"/>
              <a:gd name="connsiteY11" fmla="*/ 145542 h 152400"/>
              <a:gd name="connsiteX12" fmla="*/ 1442593 w 1449451"/>
              <a:gd name="connsiteY12" fmla="*/ 145542 h 152400"/>
              <a:gd name="connsiteX13" fmla="*/ 1442593 w 1449451"/>
              <a:gd name="connsiteY13" fmla="*/ 6858 h 152400"/>
              <a:gd name="connsiteX15" fmla="*/ 1186434 w 1449451"/>
              <a:gd name="connsiteY15" fmla="*/ 6858 h 152400"/>
              <a:gd name="connsiteX16" fmla="*/ 1186434 w 1449451"/>
              <a:gd name="connsiteY16" fmla="*/ 145542 h 152400"/>
              <a:gd name="connsiteX17" fmla="*/ 1291717 w 1449451"/>
              <a:gd name="connsiteY17" fmla="*/ 145542 h 152400"/>
              <a:gd name="connsiteX18" fmla="*/ 1291717 w 1449451"/>
              <a:gd name="connsiteY18" fmla="*/ 6858 h 152400"/>
              <a:gd name="connsiteX20" fmla="*/ 1035558 w 1449451"/>
              <a:gd name="connsiteY20" fmla="*/ 6858 h 152400"/>
              <a:gd name="connsiteX21" fmla="*/ 1035558 w 1449451"/>
              <a:gd name="connsiteY21" fmla="*/ 145542 h 152400"/>
              <a:gd name="connsiteX22" fmla="*/ 1140841 w 1449451"/>
              <a:gd name="connsiteY22" fmla="*/ 145542 h 152400"/>
              <a:gd name="connsiteX23" fmla="*/ 1140841 w 1449451"/>
              <a:gd name="connsiteY23" fmla="*/ 6858 h 152400"/>
              <a:gd name="connsiteX25" fmla="*/ 884682 w 1449451"/>
              <a:gd name="connsiteY25" fmla="*/ 6858 h 152400"/>
              <a:gd name="connsiteX26" fmla="*/ 884682 w 1449451"/>
              <a:gd name="connsiteY26" fmla="*/ 145542 h 152400"/>
              <a:gd name="connsiteX27" fmla="*/ 989965 w 1449451"/>
              <a:gd name="connsiteY27" fmla="*/ 145542 h 152400"/>
              <a:gd name="connsiteX28" fmla="*/ 989965 w 1449451"/>
              <a:gd name="connsiteY28" fmla="*/ 6858 h 152400"/>
              <a:gd name="connsiteX30" fmla="*/ 596646 w 1449451"/>
              <a:gd name="connsiteY30" fmla="*/ 6858 h 152400"/>
              <a:gd name="connsiteX31" fmla="*/ 596646 w 1449451"/>
              <a:gd name="connsiteY31" fmla="*/ 145542 h 152400"/>
              <a:gd name="connsiteX32" fmla="*/ 701929 w 1449451"/>
              <a:gd name="connsiteY32" fmla="*/ 145542 h 152400"/>
              <a:gd name="connsiteX33" fmla="*/ 701929 w 1449451"/>
              <a:gd name="connsiteY33" fmla="*/ 6858 h 152400"/>
              <a:gd name="connsiteX35" fmla="*/ 445770 w 1449451"/>
              <a:gd name="connsiteY35" fmla="*/ 6858 h 152400"/>
              <a:gd name="connsiteX36" fmla="*/ 445770 w 1449451"/>
              <a:gd name="connsiteY36" fmla="*/ 145542 h 152400"/>
              <a:gd name="connsiteX37" fmla="*/ 551053 w 1449451"/>
              <a:gd name="connsiteY37" fmla="*/ 145542 h 152400"/>
              <a:gd name="connsiteX38" fmla="*/ 551053 w 1449451"/>
              <a:gd name="connsiteY38" fmla="*/ 6858 h 152400"/>
              <a:gd name="connsiteX40" fmla="*/ 157734 w 1449451"/>
              <a:gd name="connsiteY40" fmla="*/ 6858 h 152400"/>
              <a:gd name="connsiteX41" fmla="*/ 157734 w 1449451"/>
              <a:gd name="connsiteY41" fmla="*/ 145542 h 152400"/>
              <a:gd name="connsiteX42" fmla="*/ 263017 w 1449451"/>
              <a:gd name="connsiteY42" fmla="*/ 145542 h 152400"/>
              <a:gd name="connsiteX43" fmla="*/ 263017 w 1449451"/>
              <a:gd name="connsiteY43" fmla="*/ 6858 h 152400"/>
              <a:gd name="connsiteX45" fmla="*/ 6858 w 1449451"/>
              <a:gd name="connsiteY45" fmla="*/ 6858 h 152400"/>
              <a:gd name="connsiteX46" fmla="*/ 6858 w 1449451"/>
              <a:gd name="connsiteY46" fmla="*/ 145542 h 152400"/>
              <a:gd name="connsiteX47" fmla="*/ 112141 w 1449451"/>
              <a:gd name="connsiteY47" fmla="*/ 145542 h 152400"/>
              <a:gd name="connsiteX48" fmla="*/ 112141 w 1449451"/>
              <a:gd name="connsiteY48" fmla="*/ 6858 h 152400"/>
              <a:gd name="connsiteX50" fmla="*/ 1330452 w 1449451"/>
              <a:gd name="connsiteY50" fmla="*/ 0 h 152400"/>
              <a:gd name="connsiteX51" fmla="*/ 1449451 w 1449451"/>
              <a:gd name="connsiteY51" fmla="*/ 0 h 152400"/>
              <a:gd name="connsiteX52" fmla="*/ 1449451 w 1449451"/>
              <a:gd name="connsiteY52" fmla="*/ 152400 h 152400"/>
              <a:gd name="connsiteX53" fmla="*/ 1330452 w 1449451"/>
              <a:gd name="connsiteY53" fmla="*/ 152400 h 152400"/>
              <a:gd name="connsiteX55" fmla="*/ 1179576 w 1449451"/>
              <a:gd name="connsiteY55" fmla="*/ 0 h 152400"/>
              <a:gd name="connsiteX56" fmla="*/ 1298575 w 1449451"/>
              <a:gd name="connsiteY56" fmla="*/ 0 h 152400"/>
              <a:gd name="connsiteX57" fmla="*/ 1298575 w 1449451"/>
              <a:gd name="connsiteY57" fmla="*/ 152400 h 152400"/>
              <a:gd name="connsiteX58" fmla="*/ 1179576 w 1449451"/>
              <a:gd name="connsiteY58" fmla="*/ 152400 h 152400"/>
              <a:gd name="connsiteX60" fmla="*/ 1028700 w 1449451"/>
              <a:gd name="connsiteY60" fmla="*/ 0 h 152400"/>
              <a:gd name="connsiteX61" fmla="*/ 1147699 w 1449451"/>
              <a:gd name="connsiteY61" fmla="*/ 0 h 152400"/>
              <a:gd name="connsiteX62" fmla="*/ 1147699 w 1449451"/>
              <a:gd name="connsiteY62" fmla="*/ 152400 h 152400"/>
              <a:gd name="connsiteX63" fmla="*/ 1028700 w 1449451"/>
              <a:gd name="connsiteY63" fmla="*/ 152400 h 152400"/>
              <a:gd name="connsiteX65" fmla="*/ 877824 w 1449451"/>
              <a:gd name="connsiteY65" fmla="*/ 0 h 152400"/>
              <a:gd name="connsiteX66" fmla="*/ 996823 w 1449451"/>
              <a:gd name="connsiteY66" fmla="*/ 0 h 152400"/>
              <a:gd name="connsiteX67" fmla="*/ 996823 w 1449451"/>
              <a:gd name="connsiteY67" fmla="*/ 152400 h 152400"/>
              <a:gd name="connsiteX68" fmla="*/ 877824 w 1449451"/>
              <a:gd name="connsiteY68" fmla="*/ 152400 h 152400"/>
              <a:gd name="connsiteX70" fmla="*/ 589788 w 1449451"/>
              <a:gd name="connsiteY70" fmla="*/ 0 h 152400"/>
              <a:gd name="connsiteX71" fmla="*/ 708787 w 1449451"/>
              <a:gd name="connsiteY71" fmla="*/ 0 h 152400"/>
              <a:gd name="connsiteX72" fmla="*/ 708787 w 1449451"/>
              <a:gd name="connsiteY72" fmla="*/ 152400 h 152400"/>
              <a:gd name="connsiteX73" fmla="*/ 589788 w 1449451"/>
              <a:gd name="connsiteY73" fmla="*/ 152400 h 152400"/>
              <a:gd name="connsiteX75" fmla="*/ 438912 w 1449451"/>
              <a:gd name="connsiteY75" fmla="*/ 0 h 152400"/>
              <a:gd name="connsiteX76" fmla="*/ 557911 w 1449451"/>
              <a:gd name="connsiteY76" fmla="*/ 0 h 152400"/>
              <a:gd name="connsiteX77" fmla="*/ 557911 w 1449451"/>
              <a:gd name="connsiteY77" fmla="*/ 152400 h 152400"/>
              <a:gd name="connsiteX78" fmla="*/ 438912 w 1449451"/>
              <a:gd name="connsiteY78" fmla="*/ 152400 h 152400"/>
              <a:gd name="connsiteX80" fmla="*/ 150876 w 1449451"/>
              <a:gd name="connsiteY80" fmla="*/ 0 h 152400"/>
              <a:gd name="connsiteX81" fmla="*/ 269875 w 1449451"/>
              <a:gd name="connsiteY81" fmla="*/ 0 h 152400"/>
              <a:gd name="connsiteX82" fmla="*/ 269875 w 1449451"/>
              <a:gd name="connsiteY82" fmla="*/ 152400 h 152400"/>
              <a:gd name="connsiteX83" fmla="*/ 150876 w 1449451"/>
              <a:gd name="connsiteY83" fmla="*/ 152400 h 152400"/>
              <a:gd name="connsiteX85" fmla="*/ 0 w 1449451"/>
              <a:gd name="connsiteY85" fmla="*/ 0 h 152400"/>
              <a:gd name="connsiteX86" fmla="*/ 118999 w 1449451"/>
              <a:gd name="connsiteY86" fmla="*/ 0 h 152400"/>
              <a:gd name="connsiteX87" fmla="*/ 118999 w 1449451"/>
              <a:gd name="connsiteY87" fmla="*/ 152400 h 152400"/>
              <a:gd name="connsiteX88" fmla="*/ 0 w 1449451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51" h="152400">
                <a:moveTo>
                  <a:pt x="814705" y="12065"/>
                </a:moveTo>
                <a:lnTo>
                  <a:pt x="826135" y="12065"/>
                </a:lnTo>
                <a:lnTo>
                  <a:pt x="772414" y="150495"/>
                </a:lnTo>
                <a:lnTo>
                  <a:pt x="760730" y="150495"/>
                </a:lnTo>
                <a:moveTo>
                  <a:pt x="375793" y="12065"/>
                </a:moveTo>
                <a:lnTo>
                  <a:pt x="387223" y="12065"/>
                </a:lnTo>
                <a:lnTo>
                  <a:pt x="333502" y="150495"/>
                </a:lnTo>
                <a:lnTo>
                  <a:pt x="321818" y="150495"/>
                </a:lnTo>
                <a:moveTo>
                  <a:pt x="1337310" y="6858"/>
                </a:moveTo>
                <a:lnTo>
                  <a:pt x="1337310" y="145542"/>
                </a:lnTo>
                <a:lnTo>
                  <a:pt x="1442593" y="145542"/>
                </a:lnTo>
                <a:lnTo>
                  <a:pt x="1442593" y="6858"/>
                </a:lnTo>
                <a:moveTo>
                  <a:pt x="1186434" y="6858"/>
                </a:moveTo>
                <a:lnTo>
                  <a:pt x="1186434" y="145542"/>
                </a:lnTo>
                <a:lnTo>
                  <a:pt x="1291717" y="145542"/>
                </a:lnTo>
                <a:lnTo>
                  <a:pt x="1291717" y="6858"/>
                </a:lnTo>
                <a:moveTo>
                  <a:pt x="1035558" y="6858"/>
                </a:moveTo>
                <a:lnTo>
                  <a:pt x="1035558" y="145542"/>
                </a:lnTo>
                <a:lnTo>
                  <a:pt x="1140841" y="145542"/>
                </a:lnTo>
                <a:lnTo>
                  <a:pt x="1140841" y="6858"/>
                </a:lnTo>
                <a:moveTo>
                  <a:pt x="884682" y="6858"/>
                </a:moveTo>
                <a:lnTo>
                  <a:pt x="884682" y="145542"/>
                </a:lnTo>
                <a:lnTo>
                  <a:pt x="989965" y="145542"/>
                </a:lnTo>
                <a:lnTo>
                  <a:pt x="989965" y="6858"/>
                </a:lnTo>
                <a:moveTo>
                  <a:pt x="596646" y="6858"/>
                </a:moveTo>
                <a:lnTo>
                  <a:pt x="596646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70" y="6858"/>
                </a:moveTo>
                <a:lnTo>
                  <a:pt x="445770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52" y="0"/>
                </a:moveTo>
                <a:lnTo>
                  <a:pt x="1449451" y="0"/>
                </a:lnTo>
                <a:lnTo>
                  <a:pt x="1449451" y="152400"/>
                </a:lnTo>
                <a:lnTo>
                  <a:pt x="1330452" y="152400"/>
                </a:lnTo>
                <a:moveTo>
                  <a:pt x="1179576" y="0"/>
                </a:moveTo>
                <a:lnTo>
                  <a:pt x="1298575" y="0"/>
                </a:lnTo>
                <a:lnTo>
                  <a:pt x="1298575" y="152400"/>
                </a:lnTo>
                <a:lnTo>
                  <a:pt x="1179576" y="152400"/>
                </a:lnTo>
                <a:moveTo>
                  <a:pt x="1028700" y="0"/>
                </a:moveTo>
                <a:lnTo>
                  <a:pt x="1147699" y="0"/>
                </a:lnTo>
                <a:lnTo>
                  <a:pt x="1147699" y="152400"/>
                </a:lnTo>
                <a:lnTo>
                  <a:pt x="1028700" y="152400"/>
                </a:lnTo>
                <a:moveTo>
                  <a:pt x="877824" y="0"/>
                </a:moveTo>
                <a:lnTo>
                  <a:pt x="996823" y="0"/>
                </a:lnTo>
                <a:lnTo>
                  <a:pt x="996823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87" y="0"/>
                </a:lnTo>
                <a:lnTo>
                  <a:pt x="708787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911" y="0"/>
                </a:lnTo>
                <a:lnTo>
                  <a:pt x="557911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015230" y="2667381"/>
            <a:ext cx="1449451" cy="152400"/>
          </a:xfrm>
          <a:custGeom>
            <a:avLst/>
            <a:gdLst>
              <a:gd name="connsiteX0" fmla="*/ 814705 w 1449451"/>
              <a:gd name="connsiteY0" fmla="*/ 12065 h 152400"/>
              <a:gd name="connsiteX1" fmla="*/ 826135 w 1449451"/>
              <a:gd name="connsiteY1" fmla="*/ 12065 h 152400"/>
              <a:gd name="connsiteX2" fmla="*/ 772414 w 1449451"/>
              <a:gd name="connsiteY2" fmla="*/ 150495 h 152400"/>
              <a:gd name="connsiteX3" fmla="*/ 760730 w 1449451"/>
              <a:gd name="connsiteY3" fmla="*/ 150495 h 152400"/>
              <a:gd name="connsiteX5" fmla="*/ 375793 w 1449451"/>
              <a:gd name="connsiteY5" fmla="*/ 12065 h 152400"/>
              <a:gd name="connsiteX6" fmla="*/ 387223 w 1449451"/>
              <a:gd name="connsiteY6" fmla="*/ 12065 h 152400"/>
              <a:gd name="connsiteX7" fmla="*/ 333502 w 1449451"/>
              <a:gd name="connsiteY7" fmla="*/ 150495 h 152400"/>
              <a:gd name="connsiteX8" fmla="*/ 321818 w 1449451"/>
              <a:gd name="connsiteY8" fmla="*/ 150495 h 152400"/>
              <a:gd name="connsiteX10" fmla="*/ 1337310 w 1449451"/>
              <a:gd name="connsiteY10" fmla="*/ 6858 h 152400"/>
              <a:gd name="connsiteX11" fmla="*/ 1337310 w 1449451"/>
              <a:gd name="connsiteY11" fmla="*/ 145542 h 152400"/>
              <a:gd name="connsiteX12" fmla="*/ 1442593 w 1449451"/>
              <a:gd name="connsiteY12" fmla="*/ 145542 h 152400"/>
              <a:gd name="connsiteX13" fmla="*/ 1442593 w 1449451"/>
              <a:gd name="connsiteY13" fmla="*/ 6858 h 152400"/>
              <a:gd name="connsiteX15" fmla="*/ 1186434 w 1449451"/>
              <a:gd name="connsiteY15" fmla="*/ 6858 h 152400"/>
              <a:gd name="connsiteX16" fmla="*/ 1186434 w 1449451"/>
              <a:gd name="connsiteY16" fmla="*/ 145542 h 152400"/>
              <a:gd name="connsiteX17" fmla="*/ 1291717 w 1449451"/>
              <a:gd name="connsiteY17" fmla="*/ 145542 h 152400"/>
              <a:gd name="connsiteX18" fmla="*/ 1291717 w 1449451"/>
              <a:gd name="connsiteY18" fmla="*/ 6858 h 152400"/>
              <a:gd name="connsiteX20" fmla="*/ 1035558 w 1449451"/>
              <a:gd name="connsiteY20" fmla="*/ 6858 h 152400"/>
              <a:gd name="connsiteX21" fmla="*/ 1035558 w 1449451"/>
              <a:gd name="connsiteY21" fmla="*/ 145542 h 152400"/>
              <a:gd name="connsiteX22" fmla="*/ 1140841 w 1449451"/>
              <a:gd name="connsiteY22" fmla="*/ 145542 h 152400"/>
              <a:gd name="connsiteX23" fmla="*/ 1140841 w 1449451"/>
              <a:gd name="connsiteY23" fmla="*/ 6858 h 152400"/>
              <a:gd name="connsiteX25" fmla="*/ 884682 w 1449451"/>
              <a:gd name="connsiteY25" fmla="*/ 6858 h 152400"/>
              <a:gd name="connsiteX26" fmla="*/ 884682 w 1449451"/>
              <a:gd name="connsiteY26" fmla="*/ 145542 h 152400"/>
              <a:gd name="connsiteX27" fmla="*/ 989965 w 1449451"/>
              <a:gd name="connsiteY27" fmla="*/ 145542 h 152400"/>
              <a:gd name="connsiteX28" fmla="*/ 989965 w 1449451"/>
              <a:gd name="connsiteY28" fmla="*/ 6858 h 152400"/>
              <a:gd name="connsiteX30" fmla="*/ 596646 w 1449451"/>
              <a:gd name="connsiteY30" fmla="*/ 6858 h 152400"/>
              <a:gd name="connsiteX31" fmla="*/ 596646 w 1449451"/>
              <a:gd name="connsiteY31" fmla="*/ 145542 h 152400"/>
              <a:gd name="connsiteX32" fmla="*/ 701929 w 1449451"/>
              <a:gd name="connsiteY32" fmla="*/ 145542 h 152400"/>
              <a:gd name="connsiteX33" fmla="*/ 701929 w 1449451"/>
              <a:gd name="connsiteY33" fmla="*/ 6858 h 152400"/>
              <a:gd name="connsiteX35" fmla="*/ 445770 w 1449451"/>
              <a:gd name="connsiteY35" fmla="*/ 6858 h 152400"/>
              <a:gd name="connsiteX36" fmla="*/ 445770 w 1449451"/>
              <a:gd name="connsiteY36" fmla="*/ 145542 h 152400"/>
              <a:gd name="connsiteX37" fmla="*/ 551053 w 1449451"/>
              <a:gd name="connsiteY37" fmla="*/ 145542 h 152400"/>
              <a:gd name="connsiteX38" fmla="*/ 551053 w 1449451"/>
              <a:gd name="connsiteY38" fmla="*/ 6858 h 152400"/>
              <a:gd name="connsiteX40" fmla="*/ 157734 w 1449451"/>
              <a:gd name="connsiteY40" fmla="*/ 6858 h 152400"/>
              <a:gd name="connsiteX41" fmla="*/ 157734 w 1449451"/>
              <a:gd name="connsiteY41" fmla="*/ 145542 h 152400"/>
              <a:gd name="connsiteX42" fmla="*/ 263017 w 1449451"/>
              <a:gd name="connsiteY42" fmla="*/ 145542 h 152400"/>
              <a:gd name="connsiteX43" fmla="*/ 263017 w 1449451"/>
              <a:gd name="connsiteY43" fmla="*/ 6858 h 152400"/>
              <a:gd name="connsiteX45" fmla="*/ 6858 w 1449451"/>
              <a:gd name="connsiteY45" fmla="*/ 6858 h 152400"/>
              <a:gd name="connsiteX46" fmla="*/ 6858 w 1449451"/>
              <a:gd name="connsiteY46" fmla="*/ 145542 h 152400"/>
              <a:gd name="connsiteX47" fmla="*/ 112141 w 1449451"/>
              <a:gd name="connsiteY47" fmla="*/ 145542 h 152400"/>
              <a:gd name="connsiteX48" fmla="*/ 112141 w 1449451"/>
              <a:gd name="connsiteY48" fmla="*/ 6858 h 152400"/>
              <a:gd name="connsiteX50" fmla="*/ 1330452 w 1449451"/>
              <a:gd name="connsiteY50" fmla="*/ 0 h 152400"/>
              <a:gd name="connsiteX51" fmla="*/ 1449451 w 1449451"/>
              <a:gd name="connsiteY51" fmla="*/ 0 h 152400"/>
              <a:gd name="connsiteX52" fmla="*/ 1449451 w 1449451"/>
              <a:gd name="connsiteY52" fmla="*/ 152400 h 152400"/>
              <a:gd name="connsiteX53" fmla="*/ 1330452 w 1449451"/>
              <a:gd name="connsiteY53" fmla="*/ 152400 h 152400"/>
              <a:gd name="connsiteX55" fmla="*/ 1179576 w 1449451"/>
              <a:gd name="connsiteY55" fmla="*/ 0 h 152400"/>
              <a:gd name="connsiteX56" fmla="*/ 1298575 w 1449451"/>
              <a:gd name="connsiteY56" fmla="*/ 0 h 152400"/>
              <a:gd name="connsiteX57" fmla="*/ 1298575 w 1449451"/>
              <a:gd name="connsiteY57" fmla="*/ 152400 h 152400"/>
              <a:gd name="connsiteX58" fmla="*/ 1179576 w 1449451"/>
              <a:gd name="connsiteY58" fmla="*/ 152400 h 152400"/>
              <a:gd name="connsiteX60" fmla="*/ 1028700 w 1449451"/>
              <a:gd name="connsiteY60" fmla="*/ 0 h 152400"/>
              <a:gd name="connsiteX61" fmla="*/ 1147699 w 1449451"/>
              <a:gd name="connsiteY61" fmla="*/ 0 h 152400"/>
              <a:gd name="connsiteX62" fmla="*/ 1147699 w 1449451"/>
              <a:gd name="connsiteY62" fmla="*/ 152400 h 152400"/>
              <a:gd name="connsiteX63" fmla="*/ 1028700 w 1449451"/>
              <a:gd name="connsiteY63" fmla="*/ 152400 h 152400"/>
              <a:gd name="connsiteX65" fmla="*/ 877824 w 1449451"/>
              <a:gd name="connsiteY65" fmla="*/ 0 h 152400"/>
              <a:gd name="connsiteX66" fmla="*/ 996823 w 1449451"/>
              <a:gd name="connsiteY66" fmla="*/ 0 h 152400"/>
              <a:gd name="connsiteX67" fmla="*/ 996823 w 1449451"/>
              <a:gd name="connsiteY67" fmla="*/ 152400 h 152400"/>
              <a:gd name="connsiteX68" fmla="*/ 877824 w 1449451"/>
              <a:gd name="connsiteY68" fmla="*/ 152400 h 152400"/>
              <a:gd name="connsiteX70" fmla="*/ 589788 w 1449451"/>
              <a:gd name="connsiteY70" fmla="*/ 0 h 152400"/>
              <a:gd name="connsiteX71" fmla="*/ 708787 w 1449451"/>
              <a:gd name="connsiteY71" fmla="*/ 0 h 152400"/>
              <a:gd name="connsiteX72" fmla="*/ 708787 w 1449451"/>
              <a:gd name="connsiteY72" fmla="*/ 152400 h 152400"/>
              <a:gd name="connsiteX73" fmla="*/ 589788 w 1449451"/>
              <a:gd name="connsiteY73" fmla="*/ 152400 h 152400"/>
              <a:gd name="connsiteX75" fmla="*/ 438912 w 1449451"/>
              <a:gd name="connsiteY75" fmla="*/ 0 h 152400"/>
              <a:gd name="connsiteX76" fmla="*/ 557911 w 1449451"/>
              <a:gd name="connsiteY76" fmla="*/ 0 h 152400"/>
              <a:gd name="connsiteX77" fmla="*/ 557911 w 1449451"/>
              <a:gd name="connsiteY77" fmla="*/ 152400 h 152400"/>
              <a:gd name="connsiteX78" fmla="*/ 438912 w 1449451"/>
              <a:gd name="connsiteY78" fmla="*/ 152400 h 152400"/>
              <a:gd name="connsiteX80" fmla="*/ 150876 w 1449451"/>
              <a:gd name="connsiteY80" fmla="*/ 0 h 152400"/>
              <a:gd name="connsiteX81" fmla="*/ 269875 w 1449451"/>
              <a:gd name="connsiteY81" fmla="*/ 0 h 152400"/>
              <a:gd name="connsiteX82" fmla="*/ 269875 w 1449451"/>
              <a:gd name="connsiteY82" fmla="*/ 152400 h 152400"/>
              <a:gd name="connsiteX83" fmla="*/ 150876 w 1449451"/>
              <a:gd name="connsiteY83" fmla="*/ 152400 h 152400"/>
              <a:gd name="connsiteX85" fmla="*/ 0 w 1449451"/>
              <a:gd name="connsiteY85" fmla="*/ 0 h 152400"/>
              <a:gd name="connsiteX86" fmla="*/ 118999 w 1449451"/>
              <a:gd name="connsiteY86" fmla="*/ 0 h 152400"/>
              <a:gd name="connsiteX87" fmla="*/ 118999 w 1449451"/>
              <a:gd name="connsiteY87" fmla="*/ 152400 h 152400"/>
              <a:gd name="connsiteX88" fmla="*/ 0 w 1449451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51" h="152400">
                <a:moveTo>
                  <a:pt x="814705" y="12065"/>
                </a:moveTo>
                <a:lnTo>
                  <a:pt x="826135" y="12065"/>
                </a:lnTo>
                <a:lnTo>
                  <a:pt x="772414" y="150495"/>
                </a:lnTo>
                <a:lnTo>
                  <a:pt x="760730" y="150495"/>
                </a:lnTo>
                <a:moveTo>
                  <a:pt x="375793" y="12065"/>
                </a:moveTo>
                <a:lnTo>
                  <a:pt x="387223" y="12065"/>
                </a:lnTo>
                <a:lnTo>
                  <a:pt x="333502" y="150495"/>
                </a:lnTo>
                <a:lnTo>
                  <a:pt x="321818" y="150495"/>
                </a:lnTo>
                <a:moveTo>
                  <a:pt x="1337310" y="6858"/>
                </a:moveTo>
                <a:lnTo>
                  <a:pt x="1337310" y="145542"/>
                </a:lnTo>
                <a:lnTo>
                  <a:pt x="1442593" y="145542"/>
                </a:lnTo>
                <a:lnTo>
                  <a:pt x="1442593" y="6858"/>
                </a:lnTo>
                <a:moveTo>
                  <a:pt x="1186434" y="6858"/>
                </a:moveTo>
                <a:lnTo>
                  <a:pt x="1186434" y="145542"/>
                </a:lnTo>
                <a:lnTo>
                  <a:pt x="1291717" y="145542"/>
                </a:lnTo>
                <a:lnTo>
                  <a:pt x="1291717" y="6858"/>
                </a:lnTo>
                <a:moveTo>
                  <a:pt x="1035558" y="6858"/>
                </a:moveTo>
                <a:lnTo>
                  <a:pt x="1035558" y="145542"/>
                </a:lnTo>
                <a:lnTo>
                  <a:pt x="1140841" y="145542"/>
                </a:lnTo>
                <a:lnTo>
                  <a:pt x="1140841" y="6858"/>
                </a:lnTo>
                <a:moveTo>
                  <a:pt x="884682" y="6858"/>
                </a:moveTo>
                <a:lnTo>
                  <a:pt x="884682" y="145542"/>
                </a:lnTo>
                <a:lnTo>
                  <a:pt x="989965" y="145542"/>
                </a:lnTo>
                <a:lnTo>
                  <a:pt x="989965" y="6858"/>
                </a:lnTo>
                <a:moveTo>
                  <a:pt x="596646" y="6858"/>
                </a:moveTo>
                <a:lnTo>
                  <a:pt x="596646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70" y="6858"/>
                </a:moveTo>
                <a:lnTo>
                  <a:pt x="445770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52" y="0"/>
                </a:moveTo>
                <a:lnTo>
                  <a:pt x="1449451" y="0"/>
                </a:lnTo>
                <a:lnTo>
                  <a:pt x="1449451" y="152400"/>
                </a:lnTo>
                <a:lnTo>
                  <a:pt x="1330452" y="152400"/>
                </a:lnTo>
                <a:moveTo>
                  <a:pt x="1179576" y="0"/>
                </a:moveTo>
                <a:lnTo>
                  <a:pt x="1298575" y="0"/>
                </a:lnTo>
                <a:lnTo>
                  <a:pt x="1298575" y="152400"/>
                </a:lnTo>
                <a:lnTo>
                  <a:pt x="1179576" y="152400"/>
                </a:lnTo>
                <a:moveTo>
                  <a:pt x="1028700" y="0"/>
                </a:moveTo>
                <a:lnTo>
                  <a:pt x="1147699" y="0"/>
                </a:lnTo>
                <a:lnTo>
                  <a:pt x="1147699" y="152400"/>
                </a:lnTo>
                <a:lnTo>
                  <a:pt x="1028700" y="152400"/>
                </a:lnTo>
                <a:moveTo>
                  <a:pt x="877824" y="0"/>
                </a:moveTo>
                <a:lnTo>
                  <a:pt x="996823" y="0"/>
                </a:lnTo>
                <a:lnTo>
                  <a:pt x="996823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87" y="0"/>
                </a:lnTo>
                <a:lnTo>
                  <a:pt x="708787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911" y="0"/>
                </a:lnTo>
                <a:lnTo>
                  <a:pt x="557911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2319782"/>
            <a:ext cx="6096" cy="583692"/>
          </a:xfrm>
          <a:custGeom>
            <a:avLst/>
            <a:gdLst>
              <a:gd name="connsiteX0" fmla="*/ 0 w 6096"/>
              <a:gd name="connsiteY0" fmla="*/ 583692 h 583692"/>
              <a:gd name="connsiteX1" fmla="*/ 6096 w 6096"/>
              <a:gd name="connsiteY1" fmla="*/ 583692 h 583692"/>
              <a:gd name="connsiteX2" fmla="*/ 6096 w 6096"/>
              <a:gd name="connsiteY2" fmla="*/ 0 h 583692"/>
              <a:gd name="connsiteX3" fmla="*/ 0 w 6096"/>
              <a:gd name="connsiteY3" fmla="*/ 0 h 5836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583692">
                <a:moveTo>
                  <a:pt x="0" y="583692"/>
                </a:moveTo>
                <a:lnTo>
                  <a:pt x="6096" y="58369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2319782"/>
            <a:ext cx="6096" cy="583692"/>
          </a:xfrm>
          <a:custGeom>
            <a:avLst/>
            <a:gdLst>
              <a:gd name="connsiteX0" fmla="*/ 0 w 6096"/>
              <a:gd name="connsiteY0" fmla="*/ 583692 h 583692"/>
              <a:gd name="connsiteX1" fmla="*/ 6096 w 6096"/>
              <a:gd name="connsiteY1" fmla="*/ 583692 h 583692"/>
              <a:gd name="connsiteX2" fmla="*/ 6096 w 6096"/>
              <a:gd name="connsiteY2" fmla="*/ 0 h 583692"/>
              <a:gd name="connsiteX3" fmla="*/ 0 w 6096"/>
              <a:gd name="connsiteY3" fmla="*/ 0 h 5836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583692">
                <a:moveTo>
                  <a:pt x="0" y="583692"/>
                </a:moveTo>
                <a:lnTo>
                  <a:pt x="6096" y="58369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2934453"/>
            <a:ext cx="255439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Salaire brut mensuel à l’embauche :</a:t>
            </a:r>
            <a:r>
              <a:rPr lang="en-US" altLang="zh-CN" sz="996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758186" y="2929509"/>
            <a:ext cx="571627" cy="152400"/>
          </a:xfrm>
          <a:custGeom>
            <a:avLst/>
            <a:gdLst>
              <a:gd name="connsiteX0" fmla="*/ 459486 w 571627"/>
              <a:gd name="connsiteY0" fmla="*/ 6858 h 152400"/>
              <a:gd name="connsiteX1" fmla="*/ 459486 w 571627"/>
              <a:gd name="connsiteY1" fmla="*/ 145542 h 152400"/>
              <a:gd name="connsiteX2" fmla="*/ 564769 w 571627"/>
              <a:gd name="connsiteY2" fmla="*/ 145542 h 152400"/>
              <a:gd name="connsiteX3" fmla="*/ 564769 w 571627"/>
              <a:gd name="connsiteY3" fmla="*/ 6858 h 152400"/>
              <a:gd name="connsiteX5" fmla="*/ 308610 w 571627"/>
              <a:gd name="connsiteY5" fmla="*/ 6858 h 152400"/>
              <a:gd name="connsiteX6" fmla="*/ 308610 w 571627"/>
              <a:gd name="connsiteY6" fmla="*/ 145542 h 152400"/>
              <a:gd name="connsiteX7" fmla="*/ 413893 w 571627"/>
              <a:gd name="connsiteY7" fmla="*/ 145542 h 152400"/>
              <a:gd name="connsiteX8" fmla="*/ 413893 w 571627"/>
              <a:gd name="connsiteY8" fmla="*/ 6858 h 152400"/>
              <a:gd name="connsiteX10" fmla="*/ 157734 w 571627"/>
              <a:gd name="connsiteY10" fmla="*/ 6858 h 152400"/>
              <a:gd name="connsiteX11" fmla="*/ 157734 w 571627"/>
              <a:gd name="connsiteY11" fmla="*/ 145542 h 152400"/>
              <a:gd name="connsiteX12" fmla="*/ 263017 w 571627"/>
              <a:gd name="connsiteY12" fmla="*/ 145542 h 152400"/>
              <a:gd name="connsiteX13" fmla="*/ 263017 w 571627"/>
              <a:gd name="connsiteY13" fmla="*/ 6858 h 152400"/>
              <a:gd name="connsiteX15" fmla="*/ 6858 w 571627"/>
              <a:gd name="connsiteY15" fmla="*/ 6858 h 152400"/>
              <a:gd name="connsiteX16" fmla="*/ 6858 w 571627"/>
              <a:gd name="connsiteY16" fmla="*/ 145542 h 152400"/>
              <a:gd name="connsiteX17" fmla="*/ 112141 w 571627"/>
              <a:gd name="connsiteY17" fmla="*/ 145542 h 152400"/>
              <a:gd name="connsiteX18" fmla="*/ 112141 w 571627"/>
              <a:gd name="connsiteY18" fmla="*/ 6858 h 152400"/>
              <a:gd name="connsiteX20" fmla="*/ 452628 w 571627"/>
              <a:gd name="connsiteY20" fmla="*/ 0 h 152400"/>
              <a:gd name="connsiteX21" fmla="*/ 571627 w 571627"/>
              <a:gd name="connsiteY21" fmla="*/ 0 h 152400"/>
              <a:gd name="connsiteX22" fmla="*/ 571627 w 571627"/>
              <a:gd name="connsiteY22" fmla="*/ 152400 h 152400"/>
              <a:gd name="connsiteX23" fmla="*/ 452628 w 571627"/>
              <a:gd name="connsiteY23" fmla="*/ 152400 h 152400"/>
              <a:gd name="connsiteX25" fmla="*/ 301752 w 571627"/>
              <a:gd name="connsiteY25" fmla="*/ 0 h 152400"/>
              <a:gd name="connsiteX26" fmla="*/ 420751 w 571627"/>
              <a:gd name="connsiteY26" fmla="*/ 0 h 152400"/>
              <a:gd name="connsiteX27" fmla="*/ 420751 w 571627"/>
              <a:gd name="connsiteY27" fmla="*/ 152400 h 152400"/>
              <a:gd name="connsiteX28" fmla="*/ 301752 w 571627"/>
              <a:gd name="connsiteY28" fmla="*/ 152400 h 152400"/>
              <a:gd name="connsiteX30" fmla="*/ 150876 w 571627"/>
              <a:gd name="connsiteY30" fmla="*/ 0 h 152400"/>
              <a:gd name="connsiteX31" fmla="*/ 269875 w 571627"/>
              <a:gd name="connsiteY31" fmla="*/ 0 h 152400"/>
              <a:gd name="connsiteX32" fmla="*/ 269875 w 571627"/>
              <a:gd name="connsiteY32" fmla="*/ 152400 h 152400"/>
              <a:gd name="connsiteX33" fmla="*/ 150876 w 571627"/>
              <a:gd name="connsiteY33" fmla="*/ 152400 h 152400"/>
              <a:gd name="connsiteX35" fmla="*/ 0 w 571627"/>
              <a:gd name="connsiteY35" fmla="*/ 0 h 152400"/>
              <a:gd name="connsiteX36" fmla="*/ 118999 w 571627"/>
              <a:gd name="connsiteY36" fmla="*/ 0 h 152400"/>
              <a:gd name="connsiteX37" fmla="*/ 118999 w 571627"/>
              <a:gd name="connsiteY37" fmla="*/ 152400 h 152400"/>
              <a:gd name="connsiteX38" fmla="*/ 0 w 571627"/>
              <a:gd name="connsiteY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</a:cxnLst>
            <a:rect l="l" t="t" r="r" b="b"/>
            <a:pathLst>
              <a:path w="571627" h="152400"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758186" y="2929509"/>
            <a:ext cx="571627" cy="152400"/>
          </a:xfrm>
          <a:custGeom>
            <a:avLst/>
            <a:gdLst>
              <a:gd name="connsiteX0" fmla="*/ 459486 w 571627"/>
              <a:gd name="connsiteY0" fmla="*/ 6858 h 152400"/>
              <a:gd name="connsiteX1" fmla="*/ 459486 w 571627"/>
              <a:gd name="connsiteY1" fmla="*/ 145542 h 152400"/>
              <a:gd name="connsiteX2" fmla="*/ 564769 w 571627"/>
              <a:gd name="connsiteY2" fmla="*/ 145542 h 152400"/>
              <a:gd name="connsiteX3" fmla="*/ 564769 w 571627"/>
              <a:gd name="connsiteY3" fmla="*/ 6858 h 152400"/>
              <a:gd name="connsiteX5" fmla="*/ 308610 w 571627"/>
              <a:gd name="connsiteY5" fmla="*/ 6858 h 152400"/>
              <a:gd name="connsiteX6" fmla="*/ 308610 w 571627"/>
              <a:gd name="connsiteY6" fmla="*/ 145542 h 152400"/>
              <a:gd name="connsiteX7" fmla="*/ 413893 w 571627"/>
              <a:gd name="connsiteY7" fmla="*/ 145542 h 152400"/>
              <a:gd name="connsiteX8" fmla="*/ 413893 w 571627"/>
              <a:gd name="connsiteY8" fmla="*/ 6858 h 152400"/>
              <a:gd name="connsiteX10" fmla="*/ 157734 w 571627"/>
              <a:gd name="connsiteY10" fmla="*/ 6858 h 152400"/>
              <a:gd name="connsiteX11" fmla="*/ 157734 w 571627"/>
              <a:gd name="connsiteY11" fmla="*/ 145542 h 152400"/>
              <a:gd name="connsiteX12" fmla="*/ 263017 w 571627"/>
              <a:gd name="connsiteY12" fmla="*/ 145542 h 152400"/>
              <a:gd name="connsiteX13" fmla="*/ 263017 w 571627"/>
              <a:gd name="connsiteY13" fmla="*/ 6858 h 152400"/>
              <a:gd name="connsiteX15" fmla="*/ 6858 w 571627"/>
              <a:gd name="connsiteY15" fmla="*/ 6858 h 152400"/>
              <a:gd name="connsiteX16" fmla="*/ 6858 w 571627"/>
              <a:gd name="connsiteY16" fmla="*/ 145542 h 152400"/>
              <a:gd name="connsiteX17" fmla="*/ 112141 w 571627"/>
              <a:gd name="connsiteY17" fmla="*/ 145542 h 152400"/>
              <a:gd name="connsiteX18" fmla="*/ 112141 w 571627"/>
              <a:gd name="connsiteY18" fmla="*/ 6858 h 152400"/>
              <a:gd name="connsiteX20" fmla="*/ 452628 w 571627"/>
              <a:gd name="connsiteY20" fmla="*/ 0 h 152400"/>
              <a:gd name="connsiteX21" fmla="*/ 571627 w 571627"/>
              <a:gd name="connsiteY21" fmla="*/ 0 h 152400"/>
              <a:gd name="connsiteX22" fmla="*/ 571627 w 571627"/>
              <a:gd name="connsiteY22" fmla="*/ 152400 h 152400"/>
              <a:gd name="connsiteX23" fmla="*/ 452628 w 571627"/>
              <a:gd name="connsiteY23" fmla="*/ 152400 h 152400"/>
              <a:gd name="connsiteX25" fmla="*/ 301752 w 571627"/>
              <a:gd name="connsiteY25" fmla="*/ 0 h 152400"/>
              <a:gd name="connsiteX26" fmla="*/ 420751 w 571627"/>
              <a:gd name="connsiteY26" fmla="*/ 0 h 152400"/>
              <a:gd name="connsiteX27" fmla="*/ 420751 w 571627"/>
              <a:gd name="connsiteY27" fmla="*/ 152400 h 152400"/>
              <a:gd name="connsiteX28" fmla="*/ 301752 w 571627"/>
              <a:gd name="connsiteY28" fmla="*/ 152400 h 152400"/>
              <a:gd name="connsiteX30" fmla="*/ 150876 w 571627"/>
              <a:gd name="connsiteY30" fmla="*/ 0 h 152400"/>
              <a:gd name="connsiteX31" fmla="*/ 269875 w 571627"/>
              <a:gd name="connsiteY31" fmla="*/ 0 h 152400"/>
              <a:gd name="connsiteX32" fmla="*/ 269875 w 571627"/>
              <a:gd name="connsiteY32" fmla="*/ 152400 h 152400"/>
              <a:gd name="connsiteX33" fmla="*/ 150876 w 571627"/>
              <a:gd name="connsiteY33" fmla="*/ 152400 h 152400"/>
              <a:gd name="connsiteX35" fmla="*/ 0 w 571627"/>
              <a:gd name="connsiteY35" fmla="*/ 0 h 152400"/>
              <a:gd name="connsiteX36" fmla="*/ 118999 w 571627"/>
              <a:gd name="connsiteY36" fmla="*/ 0 h 152400"/>
              <a:gd name="connsiteX37" fmla="*/ 118999 w 571627"/>
              <a:gd name="connsiteY37" fmla="*/ 152400 h 152400"/>
              <a:gd name="connsiteX38" fmla="*/ 0 w 571627"/>
              <a:gd name="connsiteY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</a:cxnLst>
            <a:rect l="l" t="t" r="r" b="b"/>
            <a:pathLst>
              <a:path w="571627" h="152400"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345815" y="2945586"/>
            <a:ext cx="197330" cy="12649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96"/>
              </a:lnSpc>
            </a:pPr>
            <a:r>
              <a:rPr lang="en-US" altLang="zh-CN" sz="996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, </a:t>
            </a:r>
          </a:p>
        </p:txBody>
      </p:sp>
      <p:sp>
        <p:nvSpPr>
          <p:cNvPr id="4" name="Freeform 3"/>
          <p:cNvSpPr/>
          <p:nvPr/>
        </p:nvSpPr>
        <p:spPr>
          <a:xfrm>
            <a:off x="3430270" y="2929509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430270" y="2929509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748151" y="2945586"/>
            <a:ext cx="267659" cy="12649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96"/>
              </a:lnSpc>
            </a:pPr>
            <a:r>
              <a:rPr lang="en-US" altLang="zh-CN" sz="996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€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564" y="3097986"/>
            <a:ext cx="355444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996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(ou salaire brut horaire pour un contrat de travail temporaire)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2903474"/>
            <a:ext cx="6096" cy="437388"/>
          </a:xfrm>
          <a:custGeom>
            <a:avLst/>
            <a:gdLst>
              <a:gd name="connsiteX0" fmla="*/ 0 w 6096"/>
              <a:gd name="connsiteY0" fmla="*/ 437388 h 437388"/>
              <a:gd name="connsiteX1" fmla="*/ 6096 w 6096"/>
              <a:gd name="connsiteY1" fmla="*/ 437388 h 437388"/>
              <a:gd name="connsiteX2" fmla="*/ 6096 w 6096"/>
              <a:gd name="connsiteY2" fmla="*/ 0 h 437388"/>
              <a:gd name="connsiteX3" fmla="*/ 0 w 6096"/>
              <a:gd name="connsiteY3" fmla="*/ 0 h 4373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37388">
                <a:moveTo>
                  <a:pt x="0" y="437388"/>
                </a:moveTo>
                <a:lnTo>
                  <a:pt x="6096" y="43738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2903474"/>
            <a:ext cx="6096" cy="437388"/>
          </a:xfrm>
          <a:custGeom>
            <a:avLst/>
            <a:gdLst>
              <a:gd name="connsiteX0" fmla="*/ 0 w 6096"/>
              <a:gd name="connsiteY0" fmla="*/ 437388 h 437388"/>
              <a:gd name="connsiteX1" fmla="*/ 6096 w 6096"/>
              <a:gd name="connsiteY1" fmla="*/ 437388 h 437388"/>
              <a:gd name="connsiteX2" fmla="*/ 6096 w 6096"/>
              <a:gd name="connsiteY2" fmla="*/ 0 h 437388"/>
              <a:gd name="connsiteX3" fmla="*/ 0 w 6096"/>
              <a:gd name="connsiteY3" fmla="*/ 0 h 4373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37388">
                <a:moveTo>
                  <a:pt x="0" y="437388"/>
                </a:moveTo>
                <a:lnTo>
                  <a:pt x="6096" y="43738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3346958"/>
            <a:ext cx="7014972" cy="211836"/>
          </a:xfrm>
          <a:custGeom>
            <a:avLst/>
            <a:gdLst>
              <a:gd name="connsiteX0" fmla="*/ 0 w 7014972"/>
              <a:gd name="connsiteY0" fmla="*/ 211836 h 211836"/>
              <a:gd name="connsiteX1" fmla="*/ 7014972 w 7014972"/>
              <a:gd name="connsiteY1" fmla="*/ 211836 h 211836"/>
              <a:gd name="connsiteX2" fmla="*/ 7014972 w 7014972"/>
              <a:gd name="connsiteY2" fmla="*/ 0 h 211836"/>
              <a:gd name="connsiteX3" fmla="*/ 0 w 7014972"/>
              <a:gd name="connsiteY3" fmla="*/ 0 h 2118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14972" h="211836">
                <a:moveTo>
                  <a:pt x="0" y="211836"/>
                </a:moveTo>
                <a:lnTo>
                  <a:pt x="7014972" y="211836"/>
                </a:lnTo>
                <a:lnTo>
                  <a:pt x="7014972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3346958"/>
            <a:ext cx="6883654" cy="160020"/>
          </a:xfrm>
          <a:custGeom>
            <a:avLst/>
            <a:gdLst>
              <a:gd name="connsiteX0" fmla="*/ 0 w 6883654"/>
              <a:gd name="connsiteY0" fmla="*/ 160020 h 160020"/>
              <a:gd name="connsiteX1" fmla="*/ 6883654 w 6883654"/>
              <a:gd name="connsiteY1" fmla="*/ 160020 h 160020"/>
              <a:gd name="connsiteX2" fmla="*/ 6883654 w 6883654"/>
              <a:gd name="connsiteY2" fmla="*/ 0 h 160020"/>
              <a:gd name="connsiteX3" fmla="*/ 0 w 6883654"/>
              <a:gd name="connsiteY3" fmla="*/ 0 h 1600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883654" h="160020">
                <a:moveTo>
                  <a:pt x="0" y="160020"/>
                </a:moveTo>
                <a:lnTo>
                  <a:pt x="6883654" y="160020"/>
                </a:lnTo>
                <a:lnTo>
                  <a:pt x="688365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26943" y="3361173"/>
            <a:ext cx="1240812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LA FORMATION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3340862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3340862"/>
            <a:ext cx="7014972" cy="6096"/>
          </a:xfrm>
          <a:custGeom>
            <a:avLst/>
            <a:gdLst>
              <a:gd name="connsiteX0" fmla="*/ 0 w 7014972"/>
              <a:gd name="connsiteY0" fmla="*/ 6096 h 6096"/>
              <a:gd name="connsiteX1" fmla="*/ 7014972 w 7014972"/>
              <a:gd name="connsiteY1" fmla="*/ 6096 h 6096"/>
              <a:gd name="connsiteX2" fmla="*/ 7014972 w 7014972"/>
              <a:gd name="connsiteY2" fmla="*/ 0 h 6096"/>
              <a:gd name="connsiteX3" fmla="*/ 0 w 7014972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14972" h="6096">
                <a:moveTo>
                  <a:pt x="0" y="6096"/>
                </a:moveTo>
                <a:lnTo>
                  <a:pt x="7014972" y="6096"/>
                </a:lnTo>
                <a:lnTo>
                  <a:pt x="70149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3340862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3346958"/>
            <a:ext cx="6096" cy="211836"/>
          </a:xfrm>
          <a:custGeom>
            <a:avLst/>
            <a:gdLst>
              <a:gd name="connsiteX0" fmla="*/ 0 w 6096"/>
              <a:gd name="connsiteY0" fmla="*/ 211836 h 211836"/>
              <a:gd name="connsiteX1" fmla="*/ 6096 w 6096"/>
              <a:gd name="connsiteY1" fmla="*/ 211836 h 211836"/>
              <a:gd name="connsiteX2" fmla="*/ 6096 w 6096"/>
              <a:gd name="connsiteY2" fmla="*/ 0 h 211836"/>
              <a:gd name="connsiteX3" fmla="*/ 0 w 6096"/>
              <a:gd name="connsiteY3" fmla="*/ 0 h 2118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11836">
                <a:moveTo>
                  <a:pt x="0" y="211836"/>
                </a:moveTo>
                <a:lnTo>
                  <a:pt x="6096" y="21183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3346958"/>
            <a:ext cx="6096" cy="211836"/>
          </a:xfrm>
          <a:custGeom>
            <a:avLst/>
            <a:gdLst>
              <a:gd name="connsiteX0" fmla="*/ 0 w 6096"/>
              <a:gd name="connsiteY0" fmla="*/ 211836 h 211836"/>
              <a:gd name="connsiteX1" fmla="*/ 6096 w 6096"/>
              <a:gd name="connsiteY1" fmla="*/ 211836 h 211836"/>
              <a:gd name="connsiteX2" fmla="*/ 6096 w 6096"/>
              <a:gd name="connsiteY2" fmla="*/ 0 h 211836"/>
              <a:gd name="connsiteX3" fmla="*/ 0 w 6096"/>
              <a:gd name="connsiteY3" fmla="*/ 0 h 2118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11836">
                <a:moveTo>
                  <a:pt x="0" y="211836"/>
                </a:moveTo>
                <a:lnTo>
                  <a:pt x="6096" y="21183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3625206"/>
            <a:ext cx="3438713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Dénomination de l’organisme de formation principal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3796665"/>
            <a:ext cx="3284334" cy="152400"/>
          </a:xfrm>
          <a:custGeom>
            <a:avLst/>
            <a:gdLst>
              <a:gd name="connsiteX0" fmla="*/ 3172193 w 3284334"/>
              <a:gd name="connsiteY0" fmla="*/ 6858 h 152400"/>
              <a:gd name="connsiteX1" fmla="*/ 3172193 w 3284334"/>
              <a:gd name="connsiteY1" fmla="*/ 145542 h 152400"/>
              <a:gd name="connsiteX2" fmla="*/ 3277476 w 3284334"/>
              <a:gd name="connsiteY2" fmla="*/ 145542 h 152400"/>
              <a:gd name="connsiteX3" fmla="*/ 3277476 w 3284334"/>
              <a:gd name="connsiteY3" fmla="*/ 6858 h 152400"/>
              <a:gd name="connsiteX5" fmla="*/ 3021317 w 3284334"/>
              <a:gd name="connsiteY5" fmla="*/ 6858 h 152400"/>
              <a:gd name="connsiteX6" fmla="*/ 3021317 w 3284334"/>
              <a:gd name="connsiteY6" fmla="*/ 145542 h 152400"/>
              <a:gd name="connsiteX7" fmla="*/ 3126600 w 3284334"/>
              <a:gd name="connsiteY7" fmla="*/ 145542 h 152400"/>
              <a:gd name="connsiteX8" fmla="*/ 3126600 w 3284334"/>
              <a:gd name="connsiteY8" fmla="*/ 6858 h 152400"/>
              <a:gd name="connsiteX10" fmla="*/ 2871965 w 3284334"/>
              <a:gd name="connsiteY10" fmla="*/ 6858 h 152400"/>
              <a:gd name="connsiteX11" fmla="*/ 2871965 w 3284334"/>
              <a:gd name="connsiteY11" fmla="*/ 145542 h 152400"/>
              <a:gd name="connsiteX12" fmla="*/ 2977248 w 3284334"/>
              <a:gd name="connsiteY12" fmla="*/ 145542 h 152400"/>
              <a:gd name="connsiteX13" fmla="*/ 2977248 w 3284334"/>
              <a:gd name="connsiteY13" fmla="*/ 6858 h 152400"/>
              <a:gd name="connsiteX15" fmla="*/ 2721089 w 3284334"/>
              <a:gd name="connsiteY15" fmla="*/ 6858 h 152400"/>
              <a:gd name="connsiteX16" fmla="*/ 2721089 w 3284334"/>
              <a:gd name="connsiteY16" fmla="*/ 145542 h 152400"/>
              <a:gd name="connsiteX17" fmla="*/ 2826372 w 3284334"/>
              <a:gd name="connsiteY17" fmla="*/ 145542 h 152400"/>
              <a:gd name="connsiteX18" fmla="*/ 2826372 w 3284334"/>
              <a:gd name="connsiteY18" fmla="*/ 6858 h 152400"/>
              <a:gd name="connsiteX20" fmla="*/ 2570213 w 3284334"/>
              <a:gd name="connsiteY20" fmla="*/ 6858 h 152400"/>
              <a:gd name="connsiteX21" fmla="*/ 2570213 w 3284334"/>
              <a:gd name="connsiteY21" fmla="*/ 145542 h 152400"/>
              <a:gd name="connsiteX22" fmla="*/ 2675496 w 3284334"/>
              <a:gd name="connsiteY22" fmla="*/ 145542 h 152400"/>
              <a:gd name="connsiteX23" fmla="*/ 2675496 w 3284334"/>
              <a:gd name="connsiteY23" fmla="*/ 6858 h 152400"/>
              <a:gd name="connsiteX25" fmla="*/ 2419337 w 3284334"/>
              <a:gd name="connsiteY25" fmla="*/ 6858 h 152400"/>
              <a:gd name="connsiteX26" fmla="*/ 2419337 w 3284334"/>
              <a:gd name="connsiteY26" fmla="*/ 145542 h 152400"/>
              <a:gd name="connsiteX27" fmla="*/ 2524620 w 3284334"/>
              <a:gd name="connsiteY27" fmla="*/ 145542 h 152400"/>
              <a:gd name="connsiteX28" fmla="*/ 2524620 w 3284334"/>
              <a:gd name="connsiteY28" fmla="*/ 6858 h 152400"/>
              <a:gd name="connsiteX30" fmla="*/ 2268461 w 3284334"/>
              <a:gd name="connsiteY30" fmla="*/ 6858 h 152400"/>
              <a:gd name="connsiteX31" fmla="*/ 2268461 w 3284334"/>
              <a:gd name="connsiteY31" fmla="*/ 145542 h 152400"/>
              <a:gd name="connsiteX32" fmla="*/ 2373744 w 3284334"/>
              <a:gd name="connsiteY32" fmla="*/ 145542 h 152400"/>
              <a:gd name="connsiteX33" fmla="*/ 2373744 w 3284334"/>
              <a:gd name="connsiteY33" fmla="*/ 6858 h 152400"/>
              <a:gd name="connsiteX35" fmla="*/ 2117585 w 3284334"/>
              <a:gd name="connsiteY35" fmla="*/ 6858 h 152400"/>
              <a:gd name="connsiteX36" fmla="*/ 2117585 w 3284334"/>
              <a:gd name="connsiteY36" fmla="*/ 145542 h 152400"/>
              <a:gd name="connsiteX37" fmla="*/ 2222868 w 3284334"/>
              <a:gd name="connsiteY37" fmla="*/ 145542 h 152400"/>
              <a:gd name="connsiteX38" fmla="*/ 2222868 w 3284334"/>
              <a:gd name="connsiteY38" fmla="*/ 6858 h 152400"/>
              <a:gd name="connsiteX40" fmla="*/ 1966709 w 3284334"/>
              <a:gd name="connsiteY40" fmla="*/ 6858 h 152400"/>
              <a:gd name="connsiteX41" fmla="*/ 1966709 w 3284334"/>
              <a:gd name="connsiteY41" fmla="*/ 145542 h 152400"/>
              <a:gd name="connsiteX42" fmla="*/ 2071992 w 3284334"/>
              <a:gd name="connsiteY42" fmla="*/ 145542 h 152400"/>
              <a:gd name="connsiteX43" fmla="*/ 2071992 w 3284334"/>
              <a:gd name="connsiteY43" fmla="*/ 6858 h 152400"/>
              <a:gd name="connsiteX45" fmla="*/ 1815833 w 3284334"/>
              <a:gd name="connsiteY45" fmla="*/ 6858 h 152400"/>
              <a:gd name="connsiteX46" fmla="*/ 1815833 w 3284334"/>
              <a:gd name="connsiteY46" fmla="*/ 145542 h 152400"/>
              <a:gd name="connsiteX47" fmla="*/ 1921116 w 3284334"/>
              <a:gd name="connsiteY47" fmla="*/ 145542 h 152400"/>
              <a:gd name="connsiteX48" fmla="*/ 1921116 w 3284334"/>
              <a:gd name="connsiteY48" fmla="*/ 6858 h 152400"/>
              <a:gd name="connsiteX50" fmla="*/ 1664957 w 3284334"/>
              <a:gd name="connsiteY50" fmla="*/ 6858 h 152400"/>
              <a:gd name="connsiteX51" fmla="*/ 1664957 w 3284334"/>
              <a:gd name="connsiteY51" fmla="*/ 145542 h 152400"/>
              <a:gd name="connsiteX52" fmla="*/ 1770240 w 3284334"/>
              <a:gd name="connsiteY52" fmla="*/ 145542 h 152400"/>
              <a:gd name="connsiteX53" fmla="*/ 1770240 w 3284334"/>
              <a:gd name="connsiteY53" fmla="*/ 6858 h 152400"/>
              <a:gd name="connsiteX55" fmla="*/ 1514081 w 3284334"/>
              <a:gd name="connsiteY55" fmla="*/ 6858 h 152400"/>
              <a:gd name="connsiteX56" fmla="*/ 1514081 w 3284334"/>
              <a:gd name="connsiteY56" fmla="*/ 145542 h 152400"/>
              <a:gd name="connsiteX57" fmla="*/ 1619364 w 3284334"/>
              <a:gd name="connsiteY57" fmla="*/ 145542 h 152400"/>
              <a:gd name="connsiteX58" fmla="*/ 1619364 w 3284334"/>
              <a:gd name="connsiteY58" fmla="*/ 6858 h 152400"/>
              <a:gd name="connsiteX60" fmla="*/ 1364729 w 3284334"/>
              <a:gd name="connsiteY60" fmla="*/ 6858 h 152400"/>
              <a:gd name="connsiteX61" fmla="*/ 1364729 w 3284334"/>
              <a:gd name="connsiteY61" fmla="*/ 145542 h 152400"/>
              <a:gd name="connsiteX62" fmla="*/ 1470012 w 3284334"/>
              <a:gd name="connsiteY62" fmla="*/ 145542 h 152400"/>
              <a:gd name="connsiteX63" fmla="*/ 1470012 w 3284334"/>
              <a:gd name="connsiteY63" fmla="*/ 6858 h 152400"/>
              <a:gd name="connsiteX65" fmla="*/ 1213853 w 3284334"/>
              <a:gd name="connsiteY65" fmla="*/ 6858 h 152400"/>
              <a:gd name="connsiteX66" fmla="*/ 1213853 w 3284334"/>
              <a:gd name="connsiteY66" fmla="*/ 145542 h 152400"/>
              <a:gd name="connsiteX67" fmla="*/ 1319136 w 3284334"/>
              <a:gd name="connsiteY67" fmla="*/ 145542 h 152400"/>
              <a:gd name="connsiteX68" fmla="*/ 1319136 w 3284334"/>
              <a:gd name="connsiteY68" fmla="*/ 6858 h 152400"/>
              <a:gd name="connsiteX70" fmla="*/ 1062977 w 3284334"/>
              <a:gd name="connsiteY70" fmla="*/ 6858 h 152400"/>
              <a:gd name="connsiteX71" fmla="*/ 1062977 w 3284334"/>
              <a:gd name="connsiteY71" fmla="*/ 145542 h 152400"/>
              <a:gd name="connsiteX72" fmla="*/ 1168260 w 3284334"/>
              <a:gd name="connsiteY72" fmla="*/ 145542 h 152400"/>
              <a:gd name="connsiteX73" fmla="*/ 1168260 w 3284334"/>
              <a:gd name="connsiteY73" fmla="*/ 6858 h 152400"/>
              <a:gd name="connsiteX75" fmla="*/ 912101 w 3284334"/>
              <a:gd name="connsiteY75" fmla="*/ 6858 h 152400"/>
              <a:gd name="connsiteX76" fmla="*/ 912101 w 3284334"/>
              <a:gd name="connsiteY76" fmla="*/ 145542 h 152400"/>
              <a:gd name="connsiteX77" fmla="*/ 1017384 w 3284334"/>
              <a:gd name="connsiteY77" fmla="*/ 145542 h 152400"/>
              <a:gd name="connsiteX78" fmla="*/ 1017384 w 3284334"/>
              <a:gd name="connsiteY78" fmla="*/ 6858 h 152400"/>
              <a:gd name="connsiteX80" fmla="*/ 761225 w 3284334"/>
              <a:gd name="connsiteY80" fmla="*/ 6858 h 152400"/>
              <a:gd name="connsiteX81" fmla="*/ 761225 w 3284334"/>
              <a:gd name="connsiteY81" fmla="*/ 145542 h 152400"/>
              <a:gd name="connsiteX82" fmla="*/ 866521 w 3284334"/>
              <a:gd name="connsiteY82" fmla="*/ 145542 h 152400"/>
              <a:gd name="connsiteX83" fmla="*/ 866521 w 3284334"/>
              <a:gd name="connsiteY83" fmla="*/ 6858 h 152400"/>
              <a:gd name="connsiteX85" fmla="*/ 610349 w 3284334"/>
              <a:gd name="connsiteY85" fmla="*/ 6858 h 152400"/>
              <a:gd name="connsiteX86" fmla="*/ 610349 w 3284334"/>
              <a:gd name="connsiteY86" fmla="*/ 145542 h 152400"/>
              <a:gd name="connsiteX87" fmla="*/ 715645 w 3284334"/>
              <a:gd name="connsiteY87" fmla="*/ 145542 h 152400"/>
              <a:gd name="connsiteX88" fmla="*/ 715645 w 3284334"/>
              <a:gd name="connsiteY88" fmla="*/ 6858 h 152400"/>
              <a:gd name="connsiteX90" fmla="*/ 459473 w 3284334"/>
              <a:gd name="connsiteY90" fmla="*/ 6858 h 152400"/>
              <a:gd name="connsiteX91" fmla="*/ 459473 w 3284334"/>
              <a:gd name="connsiteY91" fmla="*/ 145542 h 152400"/>
              <a:gd name="connsiteX92" fmla="*/ 564769 w 3284334"/>
              <a:gd name="connsiteY92" fmla="*/ 145542 h 152400"/>
              <a:gd name="connsiteX93" fmla="*/ 564769 w 3284334"/>
              <a:gd name="connsiteY93" fmla="*/ 6858 h 152400"/>
              <a:gd name="connsiteX95" fmla="*/ 308597 w 3284334"/>
              <a:gd name="connsiteY95" fmla="*/ 6858 h 152400"/>
              <a:gd name="connsiteX96" fmla="*/ 308597 w 3284334"/>
              <a:gd name="connsiteY96" fmla="*/ 145542 h 152400"/>
              <a:gd name="connsiteX97" fmla="*/ 413893 w 3284334"/>
              <a:gd name="connsiteY97" fmla="*/ 145542 h 152400"/>
              <a:gd name="connsiteX98" fmla="*/ 413893 w 3284334"/>
              <a:gd name="connsiteY98" fmla="*/ 6858 h 152400"/>
              <a:gd name="connsiteX100" fmla="*/ 157721 w 3284334"/>
              <a:gd name="connsiteY100" fmla="*/ 6858 h 152400"/>
              <a:gd name="connsiteX101" fmla="*/ 157721 w 3284334"/>
              <a:gd name="connsiteY101" fmla="*/ 145542 h 152400"/>
              <a:gd name="connsiteX102" fmla="*/ 263017 w 3284334"/>
              <a:gd name="connsiteY102" fmla="*/ 145542 h 152400"/>
              <a:gd name="connsiteX103" fmla="*/ 263017 w 3284334"/>
              <a:gd name="connsiteY103" fmla="*/ 6858 h 152400"/>
              <a:gd name="connsiteX105" fmla="*/ 6845 w 3284334"/>
              <a:gd name="connsiteY105" fmla="*/ 6858 h 152400"/>
              <a:gd name="connsiteX106" fmla="*/ 6845 w 3284334"/>
              <a:gd name="connsiteY106" fmla="*/ 145542 h 152400"/>
              <a:gd name="connsiteX107" fmla="*/ 112141 w 3284334"/>
              <a:gd name="connsiteY107" fmla="*/ 145542 h 152400"/>
              <a:gd name="connsiteX108" fmla="*/ 112141 w 3284334"/>
              <a:gd name="connsiteY108" fmla="*/ 6858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3796665"/>
            <a:ext cx="3284334" cy="152400"/>
          </a:xfrm>
          <a:custGeom>
            <a:avLst/>
            <a:gdLst>
              <a:gd name="connsiteX0" fmla="*/ 3172193 w 3284334"/>
              <a:gd name="connsiteY0" fmla="*/ 6858 h 152400"/>
              <a:gd name="connsiteX1" fmla="*/ 3172193 w 3284334"/>
              <a:gd name="connsiteY1" fmla="*/ 145542 h 152400"/>
              <a:gd name="connsiteX2" fmla="*/ 3277476 w 3284334"/>
              <a:gd name="connsiteY2" fmla="*/ 145542 h 152400"/>
              <a:gd name="connsiteX3" fmla="*/ 3277476 w 3284334"/>
              <a:gd name="connsiteY3" fmla="*/ 6858 h 152400"/>
              <a:gd name="connsiteX5" fmla="*/ 3021317 w 3284334"/>
              <a:gd name="connsiteY5" fmla="*/ 6858 h 152400"/>
              <a:gd name="connsiteX6" fmla="*/ 3021317 w 3284334"/>
              <a:gd name="connsiteY6" fmla="*/ 145542 h 152400"/>
              <a:gd name="connsiteX7" fmla="*/ 3126600 w 3284334"/>
              <a:gd name="connsiteY7" fmla="*/ 145542 h 152400"/>
              <a:gd name="connsiteX8" fmla="*/ 3126600 w 3284334"/>
              <a:gd name="connsiteY8" fmla="*/ 6858 h 152400"/>
              <a:gd name="connsiteX10" fmla="*/ 2871965 w 3284334"/>
              <a:gd name="connsiteY10" fmla="*/ 6858 h 152400"/>
              <a:gd name="connsiteX11" fmla="*/ 2871965 w 3284334"/>
              <a:gd name="connsiteY11" fmla="*/ 145542 h 152400"/>
              <a:gd name="connsiteX12" fmla="*/ 2977248 w 3284334"/>
              <a:gd name="connsiteY12" fmla="*/ 145542 h 152400"/>
              <a:gd name="connsiteX13" fmla="*/ 2977248 w 3284334"/>
              <a:gd name="connsiteY13" fmla="*/ 6858 h 152400"/>
              <a:gd name="connsiteX15" fmla="*/ 2721089 w 3284334"/>
              <a:gd name="connsiteY15" fmla="*/ 6858 h 152400"/>
              <a:gd name="connsiteX16" fmla="*/ 2721089 w 3284334"/>
              <a:gd name="connsiteY16" fmla="*/ 145542 h 152400"/>
              <a:gd name="connsiteX17" fmla="*/ 2826372 w 3284334"/>
              <a:gd name="connsiteY17" fmla="*/ 145542 h 152400"/>
              <a:gd name="connsiteX18" fmla="*/ 2826372 w 3284334"/>
              <a:gd name="connsiteY18" fmla="*/ 6858 h 152400"/>
              <a:gd name="connsiteX20" fmla="*/ 2570213 w 3284334"/>
              <a:gd name="connsiteY20" fmla="*/ 6858 h 152400"/>
              <a:gd name="connsiteX21" fmla="*/ 2570213 w 3284334"/>
              <a:gd name="connsiteY21" fmla="*/ 145542 h 152400"/>
              <a:gd name="connsiteX22" fmla="*/ 2675496 w 3284334"/>
              <a:gd name="connsiteY22" fmla="*/ 145542 h 152400"/>
              <a:gd name="connsiteX23" fmla="*/ 2675496 w 3284334"/>
              <a:gd name="connsiteY23" fmla="*/ 6858 h 152400"/>
              <a:gd name="connsiteX25" fmla="*/ 2419337 w 3284334"/>
              <a:gd name="connsiteY25" fmla="*/ 6858 h 152400"/>
              <a:gd name="connsiteX26" fmla="*/ 2419337 w 3284334"/>
              <a:gd name="connsiteY26" fmla="*/ 145542 h 152400"/>
              <a:gd name="connsiteX27" fmla="*/ 2524620 w 3284334"/>
              <a:gd name="connsiteY27" fmla="*/ 145542 h 152400"/>
              <a:gd name="connsiteX28" fmla="*/ 2524620 w 3284334"/>
              <a:gd name="connsiteY28" fmla="*/ 6858 h 152400"/>
              <a:gd name="connsiteX30" fmla="*/ 2268461 w 3284334"/>
              <a:gd name="connsiteY30" fmla="*/ 6858 h 152400"/>
              <a:gd name="connsiteX31" fmla="*/ 2268461 w 3284334"/>
              <a:gd name="connsiteY31" fmla="*/ 145542 h 152400"/>
              <a:gd name="connsiteX32" fmla="*/ 2373744 w 3284334"/>
              <a:gd name="connsiteY32" fmla="*/ 145542 h 152400"/>
              <a:gd name="connsiteX33" fmla="*/ 2373744 w 3284334"/>
              <a:gd name="connsiteY33" fmla="*/ 6858 h 152400"/>
              <a:gd name="connsiteX35" fmla="*/ 2117585 w 3284334"/>
              <a:gd name="connsiteY35" fmla="*/ 6858 h 152400"/>
              <a:gd name="connsiteX36" fmla="*/ 2117585 w 3284334"/>
              <a:gd name="connsiteY36" fmla="*/ 145542 h 152400"/>
              <a:gd name="connsiteX37" fmla="*/ 2222868 w 3284334"/>
              <a:gd name="connsiteY37" fmla="*/ 145542 h 152400"/>
              <a:gd name="connsiteX38" fmla="*/ 2222868 w 3284334"/>
              <a:gd name="connsiteY38" fmla="*/ 6858 h 152400"/>
              <a:gd name="connsiteX40" fmla="*/ 1966709 w 3284334"/>
              <a:gd name="connsiteY40" fmla="*/ 6858 h 152400"/>
              <a:gd name="connsiteX41" fmla="*/ 1966709 w 3284334"/>
              <a:gd name="connsiteY41" fmla="*/ 145542 h 152400"/>
              <a:gd name="connsiteX42" fmla="*/ 2071992 w 3284334"/>
              <a:gd name="connsiteY42" fmla="*/ 145542 h 152400"/>
              <a:gd name="connsiteX43" fmla="*/ 2071992 w 3284334"/>
              <a:gd name="connsiteY43" fmla="*/ 6858 h 152400"/>
              <a:gd name="connsiteX45" fmla="*/ 1815833 w 3284334"/>
              <a:gd name="connsiteY45" fmla="*/ 6858 h 152400"/>
              <a:gd name="connsiteX46" fmla="*/ 1815833 w 3284334"/>
              <a:gd name="connsiteY46" fmla="*/ 145542 h 152400"/>
              <a:gd name="connsiteX47" fmla="*/ 1921116 w 3284334"/>
              <a:gd name="connsiteY47" fmla="*/ 145542 h 152400"/>
              <a:gd name="connsiteX48" fmla="*/ 1921116 w 3284334"/>
              <a:gd name="connsiteY48" fmla="*/ 6858 h 152400"/>
              <a:gd name="connsiteX50" fmla="*/ 1664957 w 3284334"/>
              <a:gd name="connsiteY50" fmla="*/ 6858 h 152400"/>
              <a:gd name="connsiteX51" fmla="*/ 1664957 w 3284334"/>
              <a:gd name="connsiteY51" fmla="*/ 145542 h 152400"/>
              <a:gd name="connsiteX52" fmla="*/ 1770240 w 3284334"/>
              <a:gd name="connsiteY52" fmla="*/ 145542 h 152400"/>
              <a:gd name="connsiteX53" fmla="*/ 1770240 w 3284334"/>
              <a:gd name="connsiteY53" fmla="*/ 6858 h 152400"/>
              <a:gd name="connsiteX55" fmla="*/ 1514081 w 3284334"/>
              <a:gd name="connsiteY55" fmla="*/ 6858 h 152400"/>
              <a:gd name="connsiteX56" fmla="*/ 1514081 w 3284334"/>
              <a:gd name="connsiteY56" fmla="*/ 145542 h 152400"/>
              <a:gd name="connsiteX57" fmla="*/ 1619364 w 3284334"/>
              <a:gd name="connsiteY57" fmla="*/ 145542 h 152400"/>
              <a:gd name="connsiteX58" fmla="*/ 1619364 w 3284334"/>
              <a:gd name="connsiteY58" fmla="*/ 6858 h 152400"/>
              <a:gd name="connsiteX60" fmla="*/ 1364729 w 3284334"/>
              <a:gd name="connsiteY60" fmla="*/ 6858 h 152400"/>
              <a:gd name="connsiteX61" fmla="*/ 1364729 w 3284334"/>
              <a:gd name="connsiteY61" fmla="*/ 145542 h 152400"/>
              <a:gd name="connsiteX62" fmla="*/ 1470012 w 3284334"/>
              <a:gd name="connsiteY62" fmla="*/ 145542 h 152400"/>
              <a:gd name="connsiteX63" fmla="*/ 1470012 w 3284334"/>
              <a:gd name="connsiteY63" fmla="*/ 6858 h 152400"/>
              <a:gd name="connsiteX65" fmla="*/ 1213853 w 3284334"/>
              <a:gd name="connsiteY65" fmla="*/ 6858 h 152400"/>
              <a:gd name="connsiteX66" fmla="*/ 1213853 w 3284334"/>
              <a:gd name="connsiteY66" fmla="*/ 145542 h 152400"/>
              <a:gd name="connsiteX67" fmla="*/ 1319136 w 3284334"/>
              <a:gd name="connsiteY67" fmla="*/ 145542 h 152400"/>
              <a:gd name="connsiteX68" fmla="*/ 1319136 w 3284334"/>
              <a:gd name="connsiteY68" fmla="*/ 6858 h 152400"/>
              <a:gd name="connsiteX70" fmla="*/ 1062977 w 3284334"/>
              <a:gd name="connsiteY70" fmla="*/ 6858 h 152400"/>
              <a:gd name="connsiteX71" fmla="*/ 1062977 w 3284334"/>
              <a:gd name="connsiteY71" fmla="*/ 145542 h 152400"/>
              <a:gd name="connsiteX72" fmla="*/ 1168260 w 3284334"/>
              <a:gd name="connsiteY72" fmla="*/ 145542 h 152400"/>
              <a:gd name="connsiteX73" fmla="*/ 1168260 w 3284334"/>
              <a:gd name="connsiteY73" fmla="*/ 6858 h 152400"/>
              <a:gd name="connsiteX75" fmla="*/ 912101 w 3284334"/>
              <a:gd name="connsiteY75" fmla="*/ 6858 h 152400"/>
              <a:gd name="connsiteX76" fmla="*/ 912101 w 3284334"/>
              <a:gd name="connsiteY76" fmla="*/ 145542 h 152400"/>
              <a:gd name="connsiteX77" fmla="*/ 1017384 w 3284334"/>
              <a:gd name="connsiteY77" fmla="*/ 145542 h 152400"/>
              <a:gd name="connsiteX78" fmla="*/ 1017384 w 3284334"/>
              <a:gd name="connsiteY78" fmla="*/ 6858 h 152400"/>
              <a:gd name="connsiteX80" fmla="*/ 761225 w 3284334"/>
              <a:gd name="connsiteY80" fmla="*/ 6858 h 152400"/>
              <a:gd name="connsiteX81" fmla="*/ 761225 w 3284334"/>
              <a:gd name="connsiteY81" fmla="*/ 145542 h 152400"/>
              <a:gd name="connsiteX82" fmla="*/ 866521 w 3284334"/>
              <a:gd name="connsiteY82" fmla="*/ 145542 h 152400"/>
              <a:gd name="connsiteX83" fmla="*/ 866521 w 3284334"/>
              <a:gd name="connsiteY83" fmla="*/ 6858 h 152400"/>
              <a:gd name="connsiteX85" fmla="*/ 610349 w 3284334"/>
              <a:gd name="connsiteY85" fmla="*/ 6858 h 152400"/>
              <a:gd name="connsiteX86" fmla="*/ 610349 w 3284334"/>
              <a:gd name="connsiteY86" fmla="*/ 145542 h 152400"/>
              <a:gd name="connsiteX87" fmla="*/ 715645 w 3284334"/>
              <a:gd name="connsiteY87" fmla="*/ 145542 h 152400"/>
              <a:gd name="connsiteX88" fmla="*/ 715645 w 3284334"/>
              <a:gd name="connsiteY88" fmla="*/ 6858 h 152400"/>
              <a:gd name="connsiteX90" fmla="*/ 459473 w 3284334"/>
              <a:gd name="connsiteY90" fmla="*/ 6858 h 152400"/>
              <a:gd name="connsiteX91" fmla="*/ 459473 w 3284334"/>
              <a:gd name="connsiteY91" fmla="*/ 145542 h 152400"/>
              <a:gd name="connsiteX92" fmla="*/ 564769 w 3284334"/>
              <a:gd name="connsiteY92" fmla="*/ 145542 h 152400"/>
              <a:gd name="connsiteX93" fmla="*/ 564769 w 3284334"/>
              <a:gd name="connsiteY93" fmla="*/ 6858 h 152400"/>
              <a:gd name="connsiteX95" fmla="*/ 308597 w 3284334"/>
              <a:gd name="connsiteY95" fmla="*/ 6858 h 152400"/>
              <a:gd name="connsiteX96" fmla="*/ 308597 w 3284334"/>
              <a:gd name="connsiteY96" fmla="*/ 145542 h 152400"/>
              <a:gd name="connsiteX97" fmla="*/ 413893 w 3284334"/>
              <a:gd name="connsiteY97" fmla="*/ 145542 h 152400"/>
              <a:gd name="connsiteX98" fmla="*/ 413893 w 3284334"/>
              <a:gd name="connsiteY98" fmla="*/ 6858 h 152400"/>
              <a:gd name="connsiteX100" fmla="*/ 157721 w 3284334"/>
              <a:gd name="connsiteY100" fmla="*/ 6858 h 152400"/>
              <a:gd name="connsiteX101" fmla="*/ 157721 w 3284334"/>
              <a:gd name="connsiteY101" fmla="*/ 145542 h 152400"/>
              <a:gd name="connsiteX102" fmla="*/ 263017 w 3284334"/>
              <a:gd name="connsiteY102" fmla="*/ 145542 h 152400"/>
              <a:gd name="connsiteX103" fmla="*/ 263017 w 3284334"/>
              <a:gd name="connsiteY103" fmla="*/ 6858 h 152400"/>
              <a:gd name="connsiteX105" fmla="*/ 6845 w 3284334"/>
              <a:gd name="connsiteY105" fmla="*/ 6858 h 152400"/>
              <a:gd name="connsiteX106" fmla="*/ 6845 w 3284334"/>
              <a:gd name="connsiteY106" fmla="*/ 145542 h 152400"/>
              <a:gd name="connsiteX107" fmla="*/ 112141 w 3284334"/>
              <a:gd name="connsiteY107" fmla="*/ 145542 h 152400"/>
              <a:gd name="connsiteX108" fmla="*/ 112141 w 3284334"/>
              <a:gd name="connsiteY108" fmla="*/ 6858 h 152400"/>
              <a:gd name="connsiteX110" fmla="*/ 3165335 w 3284334"/>
              <a:gd name="connsiteY110" fmla="*/ 0 h 152400"/>
              <a:gd name="connsiteX111" fmla="*/ 3284334 w 3284334"/>
              <a:gd name="connsiteY111" fmla="*/ 0 h 152400"/>
              <a:gd name="connsiteX112" fmla="*/ 3284334 w 3284334"/>
              <a:gd name="connsiteY112" fmla="*/ 152400 h 152400"/>
              <a:gd name="connsiteX113" fmla="*/ 3165335 w 3284334"/>
              <a:gd name="connsiteY113" fmla="*/ 152400 h 152400"/>
              <a:gd name="connsiteX115" fmla="*/ 3014459 w 3284334"/>
              <a:gd name="connsiteY115" fmla="*/ 0 h 152400"/>
              <a:gd name="connsiteX116" fmla="*/ 3133458 w 3284334"/>
              <a:gd name="connsiteY116" fmla="*/ 0 h 152400"/>
              <a:gd name="connsiteX117" fmla="*/ 3133458 w 3284334"/>
              <a:gd name="connsiteY117" fmla="*/ 152400 h 152400"/>
              <a:gd name="connsiteX118" fmla="*/ 3014459 w 3284334"/>
              <a:gd name="connsiteY118" fmla="*/ 152400 h 152400"/>
              <a:gd name="connsiteX120" fmla="*/ 2865107 w 3284334"/>
              <a:gd name="connsiteY120" fmla="*/ 0 h 152400"/>
              <a:gd name="connsiteX121" fmla="*/ 2984106 w 3284334"/>
              <a:gd name="connsiteY121" fmla="*/ 0 h 152400"/>
              <a:gd name="connsiteX122" fmla="*/ 2984106 w 3284334"/>
              <a:gd name="connsiteY122" fmla="*/ 152400 h 152400"/>
              <a:gd name="connsiteX123" fmla="*/ 2865107 w 3284334"/>
              <a:gd name="connsiteY123" fmla="*/ 152400 h 152400"/>
              <a:gd name="connsiteX125" fmla="*/ 2714231 w 3284334"/>
              <a:gd name="connsiteY125" fmla="*/ 0 h 152400"/>
              <a:gd name="connsiteX126" fmla="*/ 2833230 w 3284334"/>
              <a:gd name="connsiteY126" fmla="*/ 0 h 152400"/>
              <a:gd name="connsiteX127" fmla="*/ 2833230 w 3284334"/>
              <a:gd name="connsiteY127" fmla="*/ 152400 h 152400"/>
              <a:gd name="connsiteX128" fmla="*/ 2714231 w 3284334"/>
              <a:gd name="connsiteY128" fmla="*/ 152400 h 152400"/>
              <a:gd name="connsiteX130" fmla="*/ 2563355 w 3284334"/>
              <a:gd name="connsiteY130" fmla="*/ 0 h 152400"/>
              <a:gd name="connsiteX131" fmla="*/ 2682354 w 3284334"/>
              <a:gd name="connsiteY131" fmla="*/ 0 h 152400"/>
              <a:gd name="connsiteX132" fmla="*/ 2682354 w 3284334"/>
              <a:gd name="connsiteY132" fmla="*/ 152400 h 152400"/>
              <a:gd name="connsiteX133" fmla="*/ 2563355 w 3284334"/>
              <a:gd name="connsiteY133" fmla="*/ 152400 h 152400"/>
              <a:gd name="connsiteX135" fmla="*/ 2412479 w 3284334"/>
              <a:gd name="connsiteY135" fmla="*/ 0 h 152400"/>
              <a:gd name="connsiteX136" fmla="*/ 2531478 w 3284334"/>
              <a:gd name="connsiteY136" fmla="*/ 0 h 152400"/>
              <a:gd name="connsiteX137" fmla="*/ 2531478 w 3284334"/>
              <a:gd name="connsiteY137" fmla="*/ 152400 h 152400"/>
              <a:gd name="connsiteX138" fmla="*/ 2412479 w 3284334"/>
              <a:gd name="connsiteY138" fmla="*/ 152400 h 152400"/>
              <a:gd name="connsiteX140" fmla="*/ 2261603 w 3284334"/>
              <a:gd name="connsiteY140" fmla="*/ 0 h 152400"/>
              <a:gd name="connsiteX141" fmla="*/ 2380602 w 3284334"/>
              <a:gd name="connsiteY141" fmla="*/ 0 h 152400"/>
              <a:gd name="connsiteX142" fmla="*/ 2380602 w 3284334"/>
              <a:gd name="connsiteY142" fmla="*/ 152400 h 152400"/>
              <a:gd name="connsiteX143" fmla="*/ 2261603 w 3284334"/>
              <a:gd name="connsiteY143" fmla="*/ 152400 h 152400"/>
              <a:gd name="connsiteX145" fmla="*/ 2110727 w 3284334"/>
              <a:gd name="connsiteY145" fmla="*/ 0 h 152400"/>
              <a:gd name="connsiteX146" fmla="*/ 2229726 w 3284334"/>
              <a:gd name="connsiteY146" fmla="*/ 0 h 152400"/>
              <a:gd name="connsiteX147" fmla="*/ 2229726 w 3284334"/>
              <a:gd name="connsiteY147" fmla="*/ 152400 h 152400"/>
              <a:gd name="connsiteX148" fmla="*/ 2110727 w 3284334"/>
              <a:gd name="connsiteY148" fmla="*/ 152400 h 152400"/>
              <a:gd name="connsiteX150" fmla="*/ 1959851 w 3284334"/>
              <a:gd name="connsiteY150" fmla="*/ 0 h 152400"/>
              <a:gd name="connsiteX151" fmla="*/ 2078850 w 3284334"/>
              <a:gd name="connsiteY151" fmla="*/ 0 h 152400"/>
              <a:gd name="connsiteX152" fmla="*/ 2078850 w 3284334"/>
              <a:gd name="connsiteY152" fmla="*/ 152400 h 152400"/>
              <a:gd name="connsiteX153" fmla="*/ 1959851 w 3284334"/>
              <a:gd name="connsiteY153" fmla="*/ 152400 h 152400"/>
              <a:gd name="connsiteX155" fmla="*/ 1808975 w 3284334"/>
              <a:gd name="connsiteY155" fmla="*/ 0 h 152400"/>
              <a:gd name="connsiteX156" fmla="*/ 1927974 w 3284334"/>
              <a:gd name="connsiteY156" fmla="*/ 0 h 152400"/>
              <a:gd name="connsiteX157" fmla="*/ 1927974 w 3284334"/>
              <a:gd name="connsiteY157" fmla="*/ 152400 h 152400"/>
              <a:gd name="connsiteX158" fmla="*/ 1808975 w 3284334"/>
              <a:gd name="connsiteY158" fmla="*/ 152400 h 152400"/>
              <a:gd name="connsiteX160" fmla="*/ 1658099 w 3284334"/>
              <a:gd name="connsiteY160" fmla="*/ 0 h 152400"/>
              <a:gd name="connsiteX161" fmla="*/ 1777098 w 3284334"/>
              <a:gd name="connsiteY161" fmla="*/ 0 h 152400"/>
              <a:gd name="connsiteX162" fmla="*/ 1777098 w 3284334"/>
              <a:gd name="connsiteY162" fmla="*/ 152400 h 152400"/>
              <a:gd name="connsiteX163" fmla="*/ 1658099 w 3284334"/>
              <a:gd name="connsiteY163" fmla="*/ 152400 h 152400"/>
              <a:gd name="connsiteX165" fmla="*/ 1507223 w 3284334"/>
              <a:gd name="connsiteY165" fmla="*/ 0 h 152400"/>
              <a:gd name="connsiteX166" fmla="*/ 1626222 w 3284334"/>
              <a:gd name="connsiteY166" fmla="*/ 0 h 152400"/>
              <a:gd name="connsiteX167" fmla="*/ 1626222 w 3284334"/>
              <a:gd name="connsiteY167" fmla="*/ 152400 h 152400"/>
              <a:gd name="connsiteX168" fmla="*/ 1507223 w 3284334"/>
              <a:gd name="connsiteY168" fmla="*/ 152400 h 152400"/>
              <a:gd name="connsiteX170" fmla="*/ 1357871 w 3284334"/>
              <a:gd name="connsiteY170" fmla="*/ 0 h 152400"/>
              <a:gd name="connsiteX171" fmla="*/ 1476870 w 3284334"/>
              <a:gd name="connsiteY171" fmla="*/ 0 h 152400"/>
              <a:gd name="connsiteX172" fmla="*/ 1476870 w 3284334"/>
              <a:gd name="connsiteY172" fmla="*/ 152400 h 152400"/>
              <a:gd name="connsiteX173" fmla="*/ 1357871 w 3284334"/>
              <a:gd name="connsiteY173" fmla="*/ 152400 h 152400"/>
              <a:gd name="connsiteX175" fmla="*/ 1206995 w 3284334"/>
              <a:gd name="connsiteY175" fmla="*/ 0 h 152400"/>
              <a:gd name="connsiteX176" fmla="*/ 1325994 w 3284334"/>
              <a:gd name="connsiteY176" fmla="*/ 0 h 152400"/>
              <a:gd name="connsiteX177" fmla="*/ 1325994 w 3284334"/>
              <a:gd name="connsiteY177" fmla="*/ 152400 h 152400"/>
              <a:gd name="connsiteX178" fmla="*/ 1206995 w 3284334"/>
              <a:gd name="connsiteY178" fmla="*/ 152400 h 152400"/>
              <a:gd name="connsiteX180" fmla="*/ 1056119 w 3284334"/>
              <a:gd name="connsiteY180" fmla="*/ 0 h 152400"/>
              <a:gd name="connsiteX181" fmla="*/ 1175118 w 3284334"/>
              <a:gd name="connsiteY181" fmla="*/ 0 h 152400"/>
              <a:gd name="connsiteX182" fmla="*/ 1175118 w 3284334"/>
              <a:gd name="connsiteY182" fmla="*/ 152400 h 152400"/>
              <a:gd name="connsiteX183" fmla="*/ 1056119 w 3284334"/>
              <a:gd name="connsiteY183" fmla="*/ 152400 h 152400"/>
              <a:gd name="connsiteX185" fmla="*/ 905256 w 3284334"/>
              <a:gd name="connsiteY185" fmla="*/ 0 h 152400"/>
              <a:gd name="connsiteX186" fmla="*/ 1024242 w 3284334"/>
              <a:gd name="connsiteY186" fmla="*/ 0 h 152400"/>
              <a:gd name="connsiteX187" fmla="*/ 1024242 w 3284334"/>
              <a:gd name="connsiteY187" fmla="*/ 152400 h 152400"/>
              <a:gd name="connsiteX188" fmla="*/ 905256 w 3284334"/>
              <a:gd name="connsiteY188" fmla="*/ 152400 h 152400"/>
              <a:gd name="connsiteX190" fmla="*/ 754380 w 3284334"/>
              <a:gd name="connsiteY190" fmla="*/ 0 h 152400"/>
              <a:gd name="connsiteX191" fmla="*/ 873366 w 3284334"/>
              <a:gd name="connsiteY191" fmla="*/ 0 h 152400"/>
              <a:gd name="connsiteX192" fmla="*/ 873366 w 3284334"/>
              <a:gd name="connsiteY192" fmla="*/ 152400 h 152400"/>
              <a:gd name="connsiteX193" fmla="*/ 754380 w 3284334"/>
              <a:gd name="connsiteY193" fmla="*/ 152400 h 152400"/>
              <a:gd name="connsiteX195" fmla="*/ 603504 w 3284334"/>
              <a:gd name="connsiteY195" fmla="*/ 0 h 152400"/>
              <a:gd name="connsiteX196" fmla="*/ 722490 w 3284334"/>
              <a:gd name="connsiteY196" fmla="*/ 0 h 152400"/>
              <a:gd name="connsiteX197" fmla="*/ 722490 w 3284334"/>
              <a:gd name="connsiteY197" fmla="*/ 152400 h 152400"/>
              <a:gd name="connsiteX198" fmla="*/ 603504 w 3284334"/>
              <a:gd name="connsiteY198" fmla="*/ 152400 h 152400"/>
              <a:gd name="connsiteX200" fmla="*/ 452628 w 3284334"/>
              <a:gd name="connsiteY200" fmla="*/ 0 h 152400"/>
              <a:gd name="connsiteX201" fmla="*/ 571614 w 3284334"/>
              <a:gd name="connsiteY201" fmla="*/ 0 h 152400"/>
              <a:gd name="connsiteX202" fmla="*/ 571614 w 3284334"/>
              <a:gd name="connsiteY202" fmla="*/ 152400 h 152400"/>
              <a:gd name="connsiteX203" fmla="*/ 452628 w 3284334"/>
              <a:gd name="connsiteY203" fmla="*/ 152400 h 152400"/>
              <a:gd name="connsiteX205" fmla="*/ 301752 w 3284334"/>
              <a:gd name="connsiteY205" fmla="*/ 0 h 152400"/>
              <a:gd name="connsiteX206" fmla="*/ 420738 w 3284334"/>
              <a:gd name="connsiteY206" fmla="*/ 0 h 152400"/>
              <a:gd name="connsiteX207" fmla="*/ 420738 w 3284334"/>
              <a:gd name="connsiteY207" fmla="*/ 152400 h 152400"/>
              <a:gd name="connsiteX208" fmla="*/ 301752 w 3284334"/>
              <a:gd name="connsiteY208" fmla="*/ 152400 h 152400"/>
              <a:gd name="connsiteX210" fmla="*/ 150876 w 3284334"/>
              <a:gd name="connsiteY210" fmla="*/ 0 h 152400"/>
              <a:gd name="connsiteX211" fmla="*/ 269862 w 3284334"/>
              <a:gd name="connsiteY211" fmla="*/ 0 h 152400"/>
              <a:gd name="connsiteX212" fmla="*/ 269862 w 3284334"/>
              <a:gd name="connsiteY212" fmla="*/ 152400 h 152400"/>
              <a:gd name="connsiteX213" fmla="*/ 150876 w 3284334"/>
              <a:gd name="connsiteY213" fmla="*/ 152400 h 152400"/>
              <a:gd name="connsiteX215" fmla="*/ 0 w 3284334"/>
              <a:gd name="connsiteY215" fmla="*/ 0 h 152400"/>
              <a:gd name="connsiteX216" fmla="*/ 118986 w 3284334"/>
              <a:gd name="connsiteY216" fmla="*/ 0 h 152400"/>
              <a:gd name="connsiteX217" fmla="*/ 118986 w 3284334"/>
              <a:gd name="connsiteY217" fmla="*/ 152400 h 152400"/>
              <a:gd name="connsiteX218" fmla="*/ 0 w 3284334"/>
              <a:gd name="connsiteY2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</a:cxnLst>
            <a:rect l="l" t="t" r="r" b="b"/>
            <a:pathLst>
              <a:path w="3284334" h="152400">
                <a:moveTo>
                  <a:pt x="3172193" y="6858"/>
                </a:moveTo>
                <a:lnTo>
                  <a:pt x="3172193" y="145542"/>
                </a:lnTo>
                <a:lnTo>
                  <a:pt x="3277476" y="145542"/>
                </a:lnTo>
                <a:lnTo>
                  <a:pt x="3277476" y="6858"/>
                </a:lnTo>
                <a:moveTo>
                  <a:pt x="3021317" y="6858"/>
                </a:moveTo>
                <a:lnTo>
                  <a:pt x="3021317" y="145542"/>
                </a:lnTo>
                <a:lnTo>
                  <a:pt x="3126600" y="145542"/>
                </a:lnTo>
                <a:lnTo>
                  <a:pt x="3126600" y="6858"/>
                </a:lnTo>
                <a:moveTo>
                  <a:pt x="2871965" y="6858"/>
                </a:moveTo>
                <a:lnTo>
                  <a:pt x="2871965" y="145542"/>
                </a:lnTo>
                <a:lnTo>
                  <a:pt x="2977248" y="145542"/>
                </a:lnTo>
                <a:lnTo>
                  <a:pt x="2977248" y="6858"/>
                </a:lnTo>
                <a:moveTo>
                  <a:pt x="2721089" y="6858"/>
                </a:moveTo>
                <a:lnTo>
                  <a:pt x="2721089" y="145542"/>
                </a:lnTo>
                <a:lnTo>
                  <a:pt x="2826372" y="145542"/>
                </a:lnTo>
                <a:lnTo>
                  <a:pt x="2826372" y="6858"/>
                </a:lnTo>
                <a:moveTo>
                  <a:pt x="2570213" y="6858"/>
                </a:moveTo>
                <a:lnTo>
                  <a:pt x="2570213" y="145542"/>
                </a:lnTo>
                <a:lnTo>
                  <a:pt x="2675496" y="145542"/>
                </a:lnTo>
                <a:lnTo>
                  <a:pt x="2675496" y="6858"/>
                </a:lnTo>
                <a:moveTo>
                  <a:pt x="2419337" y="6858"/>
                </a:moveTo>
                <a:lnTo>
                  <a:pt x="2419337" y="145542"/>
                </a:lnTo>
                <a:lnTo>
                  <a:pt x="2524620" y="145542"/>
                </a:lnTo>
                <a:lnTo>
                  <a:pt x="2524620" y="6858"/>
                </a:lnTo>
                <a:moveTo>
                  <a:pt x="2268461" y="6858"/>
                </a:moveTo>
                <a:lnTo>
                  <a:pt x="2268461" y="145542"/>
                </a:lnTo>
                <a:lnTo>
                  <a:pt x="2373744" y="145542"/>
                </a:lnTo>
                <a:lnTo>
                  <a:pt x="2373744" y="6858"/>
                </a:lnTo>
                <a:moveTo>
                  <a:pt x="2117585" y="6858"/>
                </a:moveTo>
                <a:lnTo>
                  <a:pt x="2117585" y="145542"/>
                </a:lnTo>
                <a:lnTo>
                  <a:pt x="2222868" y="145542"/>
                </a:lnTo>
                <a:lnTo>
                  <a:pt x="2222868" y="6858"/>
                </a:lnTo>
                <a:moveTo>
                  <a:pt x="1966709" y="6858"/>
                </a:moveTo>
                <a:lnTo>
                  <a:pt x="1966709" y="145542"/>
                </a:lnTo>
                <a:lnTo>
                  <a:pt x="2071992" y="145542"/>
                </a:lnTo>
                <a:lnTo>
                  <a:pt x="2071992" y="6858"/>
                </a:lnTo>
                <a:moveTo>
                  <a:pt x="1815833" y="6858"/>
                </a:moveTo>
                <a:lnTo>
                  <a:pt x="1815833" y="145542"/>
                </a:lnTo>
                <a:lnTo>
                  <a:pt x="1921116" y="145542"/>
                </a:lnTo>
                <a:lnTo>
                  <a:pt x="1921116" y="6858"/>
                </a:lnTo>
                <a:moveTo>
                  <a:pt x="1664957" y="6858"/>
                </a:moveTo>
                <a:lnTo>
                  <a:pt x="1664957" y="145542"/>
                </a:lnTo>
                <a:lnTo>
                  <a:pt x="1770240" y="145542"/>
                </a:lnTo>
                <a:lnTo>
                  <a:pt x="1770240" y="6858"/>
                </a:lnTo>
                <a:moveTo>
                  <a:pt x="1514081" y="6858"/>
                </a:moveTo>
                <a:lnTo>
                  <a:pt x="1514081" y="145542"/>
                </a:lnTo>
                <a:lnTo>
                  <a:pt x="1619364" y="145542"/>
                </a:lnTo>
                <a:lnTo>
                  <a:pt x="1619364" y="6858"/>
                </a:lnTo>
                <a:moveTo>
                  <a:pt x="1364729" y="6858"/>
                </a:moveTo>
                <a:lnTo>
                  <a:pt x="1364729" y="145542"/>
                </a:lnTo>
                <a:lnTo>
                  <a:pt x="1470012" y="145542"/>
                </a:lnTo>
                <a:lnTo>
                  <a:pt x="1470012" y="6858"/>
                </a:lnTo>
                <a:moveTo>
                  <a:pt x="1213853" y="6858"/>
                </a:moveTo>
                <a:lnTo>
                  <a:pt x="1213853" y="145542"/>
                </a:lnTo>
                <a:lnTo>
                  <a:pt x="1319136" y="145542"/>
                </a:lnTo>
                <a:lnTo>
                  <a:pt x="1319136" y="6858"/>
                </a:lnTo>
                <a:moveTo>
                  <a:pt x="1062977" y="6858"/>
                </a:moveTo>
                <a:lnTo>
                  <a:pt x="1062977" y="145542"/>
                </a:lnTo>
                <a:lnTo>
                  <a:pt x="1168260" y="145542"/>
                </a:lnTo>
                <a:lnTo>
                  <a:pt x="1168260" y="6858"/>
                </a:lnTo>
                <a:moveTo>
                  <a:pt x="912101" y="6858"/>
                </a:moveTo>
                <a:lnTo>
                  <a:pt x="912101" y="145542"/>
                </a:lnTo>
                <a:lnTo>
                  <a:pt x="1017384" y="145542"/>
                </a:lnTo>
                <a:lnTo>
                  <a:pt x="1017384" y="6858"/>
                </a:lnTo>
                <a:moveTo>
                  <a:pt x="761225" y="6858"/>
                </a:moveTo>
                <a:lnTo>
                  <a:pt x="761225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49" y="6858"/>
                </a:moveTo>
                <a:lnTo>
                  <a:pt x="610349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73" y="6858"/>
                </a:moveTo>
                <a:lnTo>
                  <a:pt x="459473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597" y="6858"/>
                </a:moveTo>
                <a:lnTo>
                  <a:pt x="308597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165335" y="0"/>
                </a:moveTo>
                <a:lnTo>
                  <a:pt x="3284334" y="0"/>
                </a:lnTo>
                <a:lnTo>
                  <a:pt x="3284334" y="152400"/>
                </a:lnTo>
                <a:lnTo>
                  <a:pt x="3165335" y="152400"/>
                </a:lnTo>
                <a:moveTo>
                  <a:pt x="3014459" y="0"/>
                </a:moveTo>
                <a:lnTo>
                  <a:pt x="3133458" y="0"/>
                </a:lnTo>
                <a:lnTo>
                  <a:pt x="3133458" y="152400"/>
                </a:lnTo>
                <a:lnTo>
                  <a:pt x="3014459" y="152400"/>
                </a:lnTo>
                <a:moveTo>
                  <a:pt x="2865107" y="0"/>
                </a:moveTo>
                <a:lnTo>
                  <a:pt x="2984106" y="0"/>
                </a:lnTo>
                <a:lnTo>
                  <a:pt x="2984106" y="152400"/>
                </a:lnTo>
                <a:lnTo>
                  <a:pt x="2865107" y="152400"/>
                </a:lnTo>
                <a:moveTo>
                  <a:pt x="2714231" y="0"/>
                </a:moveTo>
                <a:lnTo>
                  <a:pt x="2833230" y="0"/>
                </a:lnTo>
                <a:lnTo>
                  <a:pt x="2833230" y="152400"/>
                </a:lnTo>
                <a:lnTo>
                  <a:pt x="2714231" y="152400"/>
                </a:lnTo>
                <a:moveTo>
                  <a:pt x="2563355" y="0"/>
                </a:moveTo>
                <a:lnTo>
                  <a:pt x="2682354" y="0"/>
                </a:lnTo>
                <a:lnTo>
                  <a:pt x="2682354" y="152400"/>
                </a:lnTo>
                <a:lnTo>
                  <a:pt x="2563355" y="152400"/>
                </a:lnTo>
                <a:moveTo>
                  <a:pt x="2412479" y="0"/>
                </a:moveTo>
                <a:lnTo>
                  <a:pt x="2531478" y="0"/>
                </a:lnTo>
                <a:lnTo>
                  <a:pt x="2531478" y="152400"/>
                </a:lnTo>
                <a:lnTo>
                  <a:pt x="2412479" y="152400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4125078"/>
            <a:ext cx="2815348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S’agit-il d’un service de formation interne : 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4296537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4296537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12064" y="4301862"/>
            <a:ext cx="625860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oui        </a:t>
            </a:r>
          </a:p>
        </p:txBody>
      </p:sp>
      <p:sp>
        <p:nvSpPr>
          <p:cNvPr id="4" name="Freeform 3"/>
          <p:cNvSpPr/>
          <p:nvPr/>
        </p:nvSpPr>
        <p:spPr>
          <a:xfrm>
            <a:off x="1025411" y="4296537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025411" y="4296537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199693" y="4301862"/>
            <a:ext cx="39984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non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4653153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4653153"/>
            <a:ext cx="118986" cy="152400"/>
          </a:xfrm>
          <a:custGeom>
            <a:avLst/>
            <a:gdLst>
              <a:gd name="connsiteX0" fmla="*/ 6845 w 118986"/>
              <a:gd name="connsiteY0" fmla="*/ 6858 h 152400"/>
              <a:gd name="connsiteX1" fmla="*/ 6845 w 118986"/>
              <a:gd name="connsiteY1" fmla="*/ 145542 h 152400"/>
              <a:gd name="connsiteX2" fmla="*/ 112141 w 118986"/>
              <a:gd name="connsiteY2" fmla="*/ 145542 h 152400"/>
              <a:gd name="connsiteX3" fmla="*/ 112141 w 118986"/>
              <a:gd name="connsiteY3" fmla="*/ 6858 h 152400"/>
              <a:gd name="connsiteX5" fmla="*/ 0 w 118986"/>
              <a:gd name="connsiteY5" fmla="*/ 0 h 152400"/>
              <a:gd name="connsiteX6" fmla="*/ 118986 w 118986"/>
              <a:gd name="connsiteY6" fmla="*/ 0 h 152400"/>
              <a:gd name="connsiteX7" fmla="*/ 118986 w 118986"/>
              <a:gd name="connsiteY7" fmla="*/ 152400 h 152400"/>
              <a:gd name="connsiteX8" fmla="*/ 0 w 118986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86" h="152400"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12064" y="4679506"/>
            <a:ext cx="3163265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900" dirty="0" b="1" i="1" smtClean="0">
                <a:solidFill>
                  <a:srgbClr val="000000"/>
                </a:solidFill>
                <a:latin typeface="Arial Bold Italic" pitchFamily="18" charset="0"/>
                <a:cs typeface="Arial Bold Italic" pitchFamily="18" charset="0"/>
              </a:rPr>
              <a:t>L’employeur atteste que le service de formation interne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564" y="4818190"/>
            <a:ext cx="3087599" cy="4099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900" dirty="0" b="1" i="1" smtClean="0">
                <a:solidFill>
                  <a:srgbClr val="000000"/>
                </a:solidFill>
                <a:latin typeface="Arial Bold Italic" pitchFamily="18" charset="0"/>
                <a:cs typeface="Arial Bold Italic" pitchFamily="18" charset="0"/>
              </a:rPr>
              <a:t>dispose des moyens nécessaires à la réalisation de la </a:t>
            </a:r>
          </a:p>
          <a:p>
            <a:pPr>
              <a:lnSpc>
                <a:spcPts val="1104"/>
              </a:lnSpc>
            </a:pPr>
            <a:r>
              <a:rPr lang="en-US" altLang="zh-CN" sz="900" dirty="0" b="1" i="1" smtClean="0">
                <a:solidFill>
                  <a:srgbClr val="000000"/>
                </a:solidFill>
                <a:latin typeface="Arial Bold Italic" pitchFamily="18" charset="0"/>
                <a:cs typeface="Arial Bold Italic" pitchFamily="18" charset="0"/>
              </a:rPr>
              <a:t>formation du salarié.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122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31971" y="3625206"/>
            <a:ext cx="318297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N° SIRET de l’organisme de formation principal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3796665"/>
            <a:ext cx="2078863" cy="152400"/>
          </a:xfrm>
          <a:custGeom>
            <a:avLst/>
            <a:gdLst>
              <a:gd name="connsiteX0" fmla="*/ 1966722 w 2078863"/>
              <a:gd name="connsiteY0" fmla="*/ 6858 h 152400"/>
              <a:gd name="connsiteX1" fmla="*/ 1966722 w 2078863"/>
              <a:gd name="connsiteY1" fmla="*/ 145542 h 152400"/>
              <a:gd name="connsiteX2" fmla="*/ 2072005 w 2078863"/>
              <a:gd name="connsiteY2" fmla="*/ 145542 h 152400"/>
              <a:gd name="connsiteX3" fmla="*/ 2072005 w 2078863"/>
              <a:gd name="connsiteY3" fmla="*/ 6858 h 152400"/>
              <a:gd name="connsiteX5" fmla="*/ 1815846 w 2078863"/>
              <a:gd name="connsiteY5" fmla="*/ 6858 h 152400"/>
              <a:gd name="connsiteX6" fmla="*/ 1815846 w 2078863"/>
              <a:gd name="connsiteY6" fmla="*/ 145542 h 152400"/>
              <a:gd name="connsiteX7" fmla="*/ 1921129 w 2078863"/>
              <a:gd name="connsiteY7" fmla="*/ 145542 h 152400"/>
              <a:gd name="connsiteX8" fmla="*/ 1921129 w 2078863"/>
              <a:gd name="connsiteY8" fmla="*/ 6858 h 152400"/>
              <a:gd name="connsiteX10" fmla="*/ 1664970 w 2078863"/>
              <a:gd name="connsiteY10" fmla="*/ 6858 h 152400"/>
              <a:gd name="connsiteX11" fmla="*/ 1664970 w 2078863"/>
              <a:gd name="connsiteY11" fmla="*/ 145542 h 152400"/>
              <a:gd name="connsiteX12" fmla="*/ 1770253 w 2078863"/>
              <a:gd name="connsiteY12" fmla="*/ 145542 h 152400"/>
              <a:gd name="connsiteX13" fmla="*/ 1770253 w 2078863"/>
              <a:gd name="connsiteY13" fmla="*/ 6858 h 152400"/>
              <a:gd name="connsiteX15" fmla="*/ 1514094 w 2078863"/>
              <a:gd name="connsiteY15" fmla="*/ 6858 h 152400"/>
              <a:gd name="connsiteX16" fmla="*/ 1514094 w 2078863"/>
              <a:gd name="connsiteY16" fmla="*/ 145542 h 152400"/>
              <a:gd name="connsiteX17" fmla="*/ 1619377 w 2078863"/>
              <a:gd name="connsiteY17" fmla="*/ 145542 h 152400"/>
              <a:gd name="connsiteX18" fmla="*/ 1619377 w 2078863"/>
              <a:gd name="connsiteY18" fmla="*/ 6858 h 152400"/>
              <a:gd name="connsiteX20" fmla="*/ 1364742 w 2078863"/>
              <a:gd name="connsiteY20" fmla="*/ 6858 h 152400"/>
              <a:gd name="connsiteX21" fmla="*/ 1364742 w 2078863"/>
              <a:gd name="connsiteY21" fmla="*/ 145542 h 152400"/>
              <a:gd name="connsiteX22" fmla="*/ 1470025 w 2078863"/>
              <a:gd name="connsiteY22" fmla="*/ 145542 h 152400"/>
              <a:gd name="connsiteX23" fmla="*/ 1470025 w 2078863"/>
              <a:gd name="connsiteY23" fmla="*/ 6858 h 152400"/>
              <a:gd name="connsiteX25" fmla="*/ 1213866 w 2078863"/>
              <a:gd name="connsiteY25" fmla="*/ 6858 h 152400"/>
              <a:gd name="connsiteX26" fmla="*/ 1213866 w 2078863"/>
              <a:gd name="connsiteY26" fmla="*/ 145542 h 152400"/>
              <a:gd name="connsiteX27" fmla="*/ 1319149 w 2078863"/>
              <a:gd name="connsiteY27" fmla="*/ 145542 h 152400"/>
              <a:gd name="connsiteX28" fmla="*/ 1319149 w 2078863"/>
              <a:gd name="connsiteY28" fmla="*/ 6858 h 152400"/>
              <a:gd name="connsiteX30" fmla="*/ 1062990 w 2078863"/>
              <a:gd name="connsiteY30" fmla="*/ 6858 h 152400"/>
              <a:gd name="connsiteX31" fmla="*/ 1062990 w 2078863"/>
              <a:gd name="connsiteY31" fmla="*/ 145542 h 152400"/>
              <a:gd name="connsiteX32" fmla="*/ 1168273 w 2078863"/>
              <a:gd name="connsiteY32" fmla="*/ 145542 h 152400"/>
              <a:gd name="connsiteX33" fmla="*/ 1168273 w 2078863"/>
              <a:gd name="connsiteY33" fmla="*/ 6858 h 152400"/>
              <a:gd name="connsiteX35" fmla="*/ 912114 w 2078863"/>
              <a:gd name="connsiteY35" fmla="*/ 6858 h 152400"/>
              <a:gd name="connsiteX36" fmla="*/ 912114 w 2078863"/>
              <a:gd name="connsiteY36" fmla="*/ 145542 h 152400"/>
              <a:gd name="connsiteX37" fmla="*/ 1017397 w 2078863"/>
              <a:gd name="connsiteY37" fmla="*/ 145542 h 152400"/>
              <a:gd name="connsiteX38" fmla="*/ 1017397 w 2078863"/>
              <a:gd name="connsiteY38" fmla="*/ 6858 h 152400"/>
              <a:gd name="connsiteX40" fmla="*/ 761238 w 2078863"/>
              <a:gd name="connsiteY40" fmla="*/ 6858 h 152400"/>
              <a:gd name="connsiteX41" fmla="*/ 761238 w 2078863"/>
              <a:gd name="connsiteY41" fmla="*/ 145542 h 152400"/>
              <a:gd name="connsiteX42" fmla="*/ 866521 w 2078863"/>
              <a:gd name="connsiteY42" fmla="*/ 145542 h 152400"/>
              <a:gd name="connsiteX43" fmla="*/ 866521 w 2078863"/>
              <a:gd name="connsiteY43" fmla="*/ 6858 h 152400"/>
              <a:gd name="connsiteX45" fmla="*/ 610362 w 2078863"/>
              <a:gd name="connsiteY45" fmla="*/ 6858 h 152400"/>
              <a:gd name="connsiteX46" fmla="*/ 610362 w 2078863"/>
              <a:gd name="connsiteY46" fmla="*/ 145542 h 152400"/>
              <a:gd name="connsiteX47" fmla="*/ 715645 w 2078863"/>
              <a:gd name="connsiteY47" fmla="*/ 145542 h 152400"/>
              <a:gd name="connsiteX48" fmla="*/ 715645 w 2078863"/>
              <a:gd name="connsiteY48" fmla="*/ 6858 h 152400"/>
              <a:gd name="connsiteX50" fmla="*/ 459486 w 2078863"/>
              <a:gd name="connsiteY50" fmla="*/ 6858 h 152400"/>
              <a:gd name="connsiteX51" fmla="*/ 459486 w 2078863"/>
              <a:gd name="connsiteY51" fmla="*/ 145542 h 152400"/>
              <a:gd name="connsiteX52" fmla="*/ 564769 w 2078863"/>
              <a:gd name="connsiteY52" fmla="*/ 145542 h 152400"/>
              <a:gd name="connsiteX53" fmla="*/ 564769 w 2078863"/>
              <a:gd name="connsiteY53" fmla="*/ 6858 h 152400"/>
              <a:gd name="connsiteX55" fmla="*/ 308610 w 2078863"/>
              <a:gd name="connsiteY55" fmla="*/ 6858 h 152400"/>
              <a:gd name="connsiteX56" fmla="*/ 308610 w 2078863"/>
              <a:gd name="connsiteY56" fmla="*/ 145542 h 152400"/>
              <a:gd name="connsiteX57" fmla="*/ 413893 w 2078863"/>
              <a:gd name="connsiteY57" fmla="*/ 145542 h 152400"/>
              <a:gd name="connsiteX58" fmla="*/ 413893 w 2078863"/>
              <a:gd name="connsiteY58" fmla="*/ 6858 h 152400"/>
              <a:gd name="connsiteX60" fmla="*/ 157734 w 2078863"/>
              <a:gd name="connsiteY60" fmla="*/ 6858 h 152400"/>
              <a:gd name="connsiteX61" fmla="*/ 157734 w 2078863"/>
              <a:gd name="connsiteY61" fmla="*/ 145542 h 152400"/>
              <a:gd name="connsiteX62" fmla="*/ 263017 w 2078863"/>
              <a:gd name="connsiteY62" fmla="*/ 145542 h 152400"/>
              <a:gd name="connsiteX63" fmla="*/ 263017 w 2078863"/>
              <a:gd name="connsiteY63" fmla="*/ 6858 h 152400"/>
              <a:gd name="connsiteX65" fmla="*/ 6858 w 2078863"/>
              <a:gd name="connsiteY65" fmla="*/ 6858 h 152400"/>
              <a:gd name="connsiteX66" fmla="*/ 6858 w 2078863"/>
              <a:gd name="connsiteY66" fmla="*/ 145542 h 152400"/>
              <a:gd name="connsiteX67" fmla="*/ 112141 w 2078863"/>
              <a:gd name="connsiteY67" fmla="*/ 145542 h 152400"/>
              <a:gd name="connsiteX68" fmla="*/ 112141 w 2078863"/>
              <a:gd name="connsiteY68" fmla="*/ 6858 h 152400"/>
              <a:gd name="connsiteX70" fmla="*/ 1959864 w 2078863"/>
              <a:gd name="connsiteY70" fmla="*/ 0 h 152400"/>
              <a:gd name="connsiteX71" fmla="*/ 2078863 w 2078863"/>
              <a:gd name="connsiteY71" fmla="*/ 0 h 152400"/>
              <a:gd name="connsiteX72" fmla="*/ 2078863 w 2078863"/>
              <a:gd name="connsiteY72" fmla="*/ 152400 h 152400"/>
              <a:gd name="connsiteX73" fmla="*/ 1959864 w 2078863"/>
              <a:gd name="connsiteY73" fmla="*/ 152400 h 152400"/>
              <a:gd name="connsiteX75" fmla="*/ 1808988 w 2078863"/>
              <a:gd name="connsiteY75" fmla="*/ 0 h 152400"/>
              <a:gd name="connsiteX76" fmla="*/ 1927987 w 2078863"/>
              <a:gd name="connsiteY76" fmla="*/ 0 h 152400"/>
              <a:gd name="connsiteX77" fmla="*/ 1927987 w 2078863"/>
              <a:gd name="connsiteY77" fmla="*/ 152400 h 152400"/>
              <a:gd name="connsiteX78" fmla="*/ 1808988 w 2078863"/>
              <a:gd name="connsiteY78" fmla="*/ 152400 h 152400"/>
              <a:gd name="connsiteX80" fmla="*/ 1658112 w 2078863"/>
              <a:gd name="connsiteY80" fmla="*/ 0 h 152400"/>
              <a:gd name="connsiteX81" fmla="*/ 1777111 w 2078863"/>
              <a:gd name="connsiteY81" fmla="*/ 0 h 152400"/>
              <a:gd name="connsiteX82" fmla="*/ 1777111 w 2078863"/>
              <a:gd name="connsiteY82" fmla="*/ 152400 h 152400"/>
              <a:gd name="connsiteX83" fmla="*/ 1658112 w 2078863"/>
              <a:gd name="connsiteY83" fmla="*/ 152400 h 152400"/>
              <a:gd name="connsiteX85" fmla="*/ 1507236 w 2078863"/>
              <a:gd name="connsiteY85" fmla="*/ 0 h 152400"/>
              <a:gd name="connsiteX86" fmla="*/ 1626235 w 2078863"/>
              <a:gd name="connsiteY86" fmla="*/ 0 h 152400"/>
              <a:gd name="connsiteX87" fmla="*/ 1626235 w 2078863"/>
              <a:gd name="connsiteY87" fmla="*/ 152400 h 152400"/>
              <a:gd name="connsiteX88" fmla="*/ 1507236 w 2078863"/>
              <a:gd name="connsiteY88" fmla="*/ 152400 h 152400"/>
              <a:gd name="connsiteX90" fmla="*/ 1357884 w 2078863"/>
              <a:gd name="connsiteY90" fmla="*/ 0 h 152400"/>
              <a:gd name="connsiteX91" fmla="*/ 1476883 w 2078863"/>
              <a:gd name="connsiteY91" fmla="*/ 0 h 152400"/>
              <a:gd name="connsiteX92" fmla="*/ 1476883 w 2078863"/>
              <a:gd name="connsiteY92" fmla="*/ 152400 h 152400"/>
              <a:gd name="connsiteX93" fmla="*/ 1357884 w 2078863"/>
              <a:gd name="connsiteY93" fmla="*/ 152400 h 152400"/>
              <a:gd name="connsiteX95" fmla="*/ 1207008 w 2078863"/>
              <a:gd name="connsiteY95" fmla="*/ 0 h 152400"/>
              <a:gd name="connsiteX96" fmla="*/ 1326007 w 2078863"/>
              <a:gd name="connsiteY96" fmla="*/ 0 h 152400"/>
              <a:gd name="connsiteX97" fmla="*/ 1326007 w 2078863"/>
              <a:gd name="connsiteY97" fmla="*/ 152400 h 152400"/>
              <a:gd name="connsiteX98" fmla="*/ 1207008 w 2078863"/>
              <a:gd name="connsiteY98" fmla="*/ 152400 h 152400"/>
              <a:gd name="connsiteX100" fmla="*/ 1056132 w 2078863"/>
              <a:gd name="connsiteY100" fmla="*/ 0 h 152400"/>
              <a:gd name="connsiteX101" fmla="*/ 1175131 w 2078863"/>
              <a:gd name="connsiteY101" fmla="*/ 0 h 152400"/>
              <a:gd name="connsiteX102" fmla="*/ 1175131 w 2078863"/>
              <a:gd name="connsiteY102" fmla="*/ 152400 h 152400"/>
              <a:gd name="connsiteX103" fmla="*/ 1056132 w 2078863"/>
              <a:gd name="connsiteY103" fmla="*/ 152400 h 152400"/>
              <a:gd name="connsiteX105" fmla="*/ 905256 w 2078863"/>
              <a:gd name="connsiteY105" fmla="*/ 0 h 152400"/>
              <a:gd name="connsiteX106" fmla="*/ 1024255 w 2078863"/>
              <a:gd name="connsiteY106" fmla="*/ 0 h 152400"/>
              <a:gd name="connsiteX107" fmla="*/ 1024255 w 2078863"/>
              <a:gd name="connsiteY107" fmla="*/ 152400 h 152400"/>
              <a:gd name="connsiteX108" fmla="*/ 905256 w 2078863"/>
              <a:gd name="connsiteY108" fmla="*/ 152400 h 152400"/>
              <a:gd name="connsiteX110" fmla="*/ 754380 w 2078863"/>
              <a:gd name="connsiteY110" fmla="*/ 0 h 152400"/>
              <a:gd name="connsiteX111" fmla="*/ 873379 w 2078863"/>
              <a:gd name="connsiteY111" fmla="*/ 0 h 152400"/>
              <a:gd name="connsiteX112" fmla="*/ 873379 w 2078863"/>
              <a:gd name="connsiteY112" fmla="*/ 152400 h 152400"/>
              <a:gd name="connsiteX113" fmla="*/ 754380 w 2078863"/>
              <a:gd name="connsiteY113" fmla="*/ 152400 h 152400"/>
              <a:gd name="connsiteX115" fmla="*/ 603504 w 2078863"/>
              <a:gd name="connsiteY115" fmla="*/ 0 h 152400"/>
              <a:gd name="connsiteX116" fmla="*/ 722503 w 2078863"/>
              <a:gd name="connsiteY116" fmla="*/ 0 h 152400"/>
              <a:gd name="connsiteX117" fmla="*/ 722503 w 2078863"/>
              <a:gd name="connsiteY117" fmla="*/ 152400 h 152400"/>
              <a:gd name="connsiteX118" fmla="*/ 603504 w 2078863"/>
              <a:gd name="connsiteY118" fmla="*/ 152400 h 152400"/>
              <a:gd name="connsiteX120" fmla="*/ 452628 w 2078863"/>
              <a:gd name="connsiteY120" fmla="*/ 0 h 152400"/>
              <a:gd name="connsiteX121" fmla="*/ 571627 w 2078863"/>
              <a:gd name="connsiteY121" fmla="*/ 0 h 152400"/>
              <a:gd name="connsiteX122" fmla="*/ 571627 w 2078863"/>
              <a:gd name="connsiteY122" fmla="*/ 152400 h 152400"/>
              <a:gd name="connsiteX123" fmla="*/ 452628 w 2078863"/>
              <a:gd name="connsiteY123" fmla="*/ 152400 h 152400"/>
              <a:gd name="connsiteX125" fmla="*/ 301752 w 2078863"/>
              <a:gd name="connsiteY125" fmla="*/ 0 h 152400"/>
              <a:gd name="connsiteX126" fmla="*/ 420751 w 2078863"/>
              <a:gd name="connsiteY126" fmla="*/ 0 h 152400"/>
              <a:gd name="connsiteX127" fmla="*/ 420751 w 2078863"/>
              <a:gd name="connsiteY127" fmla="*/ 152400 h 152400"/>
              <a:gd name="connsiteX128" fmla="*/ 301752 w 2078863"/>
              <a:gd name="connsiteY128" fmla="*/ 152400 h 152400"/>
              <a:gd name="connsiteX130" fmla="*/ 150876 w 2078863"/>
              <a:gd name="connsiteY130" fmla="*/ 0 h 152400"/>
              <a:gd name="connsiteX131" fmla="*/ 269875 w 2078863"/>
              <a:gd name="connsiteY131" fmla="*/ 0 h 152400"/>
              <a:gd name="connsiteX132" fmla="*/ 269875 w 2078863"/>
              <a:gd name="connsiteY132" fmla="*/ 152400 h 152400"/>
              <a:gd name="connsiteX133" fmla="*/ 150876 w 2078863"/>
              <a:gd name="connsiteY133" fmla="*/ 152400 h 152400"/>
              <a:gd name="connsiteX135" fmla="*/ 0 w 2078863"/>
              <a:gd name="connsiteY135" fmla="*/ 0 h 152400"/>
              <a:gd name="connsiteX136" fmla="*/ 118999 w 2078863"/>
              <a:gd name="connsiteY136" fmla="*/ 0 h 152400"/>
              <a:gd name="connsiteX137" fmla="*/ 118999 w 2078863"/>
              <a:gd name="connsiteY137" fmla="*/ 152400 h 152400"/>
              <a:gd name="connsiteX138" fmla="*/ 0 w 2078863"/>
              <a:gd name="connsiteY1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2078863" h="152400"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3796665"/>
            <a:ext cx="2078863" cy="152400"/>
          </a:xfrm>
          <a:custGeom>
            <a:avLst/>
            <a:gdLst>
              <a:gd name="connsiteX0" fmla="*/ 1966722 w 2078863"/>
              <a:gd name="connsiteY0" fmla="*/ 6858 h 152400"/>
              <a:gd name="connsiteX1" fmla="*/ 1966722 w 2078863"/>
              <a:gd name="connsiteY1" fmla="*/ 145542 h 152400"/>
              <a:gd name="connsiteX2" fmla="*/ 2072005 w 2078863"/>
              <a:gd name="connsiteY2" fmla="*/ 145542 h 152400"/>
              <a:gd name="connsiteX3" fmla="*/ 2072005 w 2078863"/>
              <a:gd name="connsiteY3" fmla="*/ 6858 h 152400"/>
              <a:gd name="connsiteX5" fmla="*/ 1815846 w 2078863"/>
              <a:gd name="connsiteY5" fmla="*/ 6858 h 152400"/>
              <a:gd name="connsiteX6" fmla="*/ 1815846 w 2078863"/>
              <a:gd name="connsiteY6" fmla="*/ 145542 h 152400"/>
              <a:gd name="connsiteX7" fmla="*/ 1921129 w 2078863"/>
              <a:gd name="connsiteY7" fmla="*/ 145542 h 152400"/>
              <a:gd name="connsiteX8" fmla="*/ 1921129 w 2078863"/>
              <a:gd name="connsiteY8" fmla="*/ 6858 h 152400"/>
              <a:gd name="connsiteX10" fmla="*/ 1664970 w 2078863"/>
              <a:gd name="connsiteY10" fmla="*/ 6858 h 152400"/>
              <a:gd name="connsiteX11" fmla="*/ 1664970 w 2078863"/>
              <a:gd name="connsiteY11" fmla="*/ 145542 h 152400"/>
              <a:gd name="connsiteX12" fmla="*/ 1770253 w 2078863"/>
              <a:gd name="connsiteY12" fmla="*/ 145542 h 152400"/>
              <a:gd name="connsiteX13" fmla="*/ 1770253 w 2078863"/>
              <a:gd name="connsiteY13" fmla="*/ 6858 h 152400"/>
              <a:gd name="connsiteX15" fmla="*/ 1514094 w 2078863"/>
              <a:gd name="connsiteY15" fmla="*/ 6858 h 152400"/>
              <a:gd name="connsiteX16" fmla="*/ 1514094 w 2078863"/>
              <a:gd name="connsiteY16" fmla="*/ 145542 h 152400"/>
              <a:gd name="connsiteX17" fmla="*/ 1619377 w 2078863"/>
              <a:gd name="connsiteY17" fmla="*/ 145542 h 152400"/>
              <a:gd name="connsiteX18" fmla="*/ 1619377 w 2078863"/>
              <a:gd name="connsiteY18" fmla="*/ 6858 h 152400"/>
              <a:gd name="connsiteX20" fmla="*/ 1364742 w 2078863"/>
              <a:gd name="connsiteY20" fmla="*/ 6858 h 152400"/>
              <a:gd name="connsiteX21" fmla="*/ 1364742 w 2078863"/>
              <a:gd name="connsiteY21" fmla="*/ 145542 h 152400"/>
              <a:gd name="connsiteX22" fmla="*/ 1470025 w 2078863"/>
              <a:gd name="connsiteY22" fmla="*/ 145542 h 152400"/>
              <a:gd name="connsiteX23" fmla="*/ 1470025 w 2078863"/>
              <a:gd name="connsiteY23" fmla="*/ 6858 h 152400"/>
              <a:gd name="connsiteX25" fmla="*/ 1213866 w 2078863"/>
              <a:gd name="connsiteY25" fmla="*/ 6858 h 152400"/>
              <a:gd name="connsiteX26" fmla="*/ 1213866 w 2078863"/>
              <a:gd name="connsiteY26" fmla="*/ 145542 h 152400"/>
              <a:gd name="connsiteX27" fmla="*/ 1319149 w 2078863"/>
              <a:gd name="connsiteY27" fmla="*/ 145542 h 152400"/>
              <a:gd name="connsiteX28" fmla="*/ 1319149 w 2078863"/>
              <a:gd name="connsiteY28" fmla="*/ 6858 h 152400"/>
              <a:gd name="connsiteX30" fmla="*/ 1062990 w 2078863"/>
              <a:gd name="connsiteY30" fmla="*/ 6858 h 152400"/>
              <a:gd name="connsiteX31" fmla="*/ 1062990 w 2078863"/>
              <a:gd name="connsiteY31" fmla="*/ 145542 h 152400"/>
              <a:gd name="connsiteX32" fmla="*/ 1168273 w 2078863"/>
              <a:gd name="connsiteY32" fmla="*/ 145542 h 152400"/>
              <a:gd name="connsiteX33" fmla="*/ 1168273 w 2078863"/>
              <a:gd name="connsiteY33" fmla="*/ 6858 h 152400"/>
              <a:gd name="connsiteX35" fmla="*/ 912114 w 2078863"/>
              <a:gd name="connsiteY35" fmla="*/ 6858 h 152400"/>
              <a:gd name="connsiteX36" fmla="*/ 912114 w 2078863"/>
              <a:gd name="connsiteY36" fmla="*/ 145542 h 152400"/>
              <a:gd name="connsiteX37" fmla="*/ 1017397 w 2078863"/>
              <a:gd name="connsiteY37" fmla="*/ 145542 h 152400"/>
              <a:gd name="connsiteX38" fmla="*/ 1017397 w 2078863"/>
              <a:gd name="connsiteY38" fmla="*/ 6858 h 152400"/>
              <a:gd name="connsiteX40" fmla="*/ 761238 w 2078863"/>
              <a:gd name="connsiteY40" fmla="*/ 6858 h 152400"/>
              <a:gd name="connsiteX41" fmla="*/ 761238 w 2078863"/>
              <a:gd name="connsiteY41" fmla="*/ 145542 h 152400"/>
              <a:gd name="connsiteX42" fmla="*/ 866521 w 2078863"/>
              <a:gd name="connsiteY42" fmla="*/ 145542 h 152400"/>
              <a:gd name="connsiteX43" fmla="*/ 866521 w 2078863"/>
              <a:gd name="connsiteY43" fmla="*/ 6858 h 152400"/>
              <a:gd name="connsiteX45" fmla="*/ 610362 w 2078863"/>
              <a:gd name="connsiteY45" fmla="*/ 6858 h 152400"/>
              <a:gd name="connsiteX46" fmla="*/ 610362 w 2078863"/>
              <a:gd name="connsiteY46" fmla="*/ 145542 h 152400"/>
              <a:gd name="connsiteX47" fmla="*/ 715645 w 2078863"/>
              <a:gd name="connsiteY47" fmla="*/ 145542 h 152400"/>
              <a:gd name="connsiteX48" fmla="*/ 715645 w 2078863"/>
              <a:gd name="connsiteY48" fmla="*/ 6858 h 152400"/>
              <a:gd name="connsiteX50" fmla="*/ 459486 w 2078863"/>
              <a:gd name="connsiteY50" fmla="*/ 6858 h 152400"/>
              <a:gd name="connsiteX51" fmla="*/ 459486 w 2078863"/>
              <a:gd name="connsiteY51" fmla="*/ 145542 h 152400"/>
              <a:gd name="connsiteX52" fmla="*/ 564769 w 2078863"/>
              <a:gd name="connsiteY52" fmla="*/ 145542 h 152400"/>
              <a:gd name="connsiteX53" fmla="*/ 564769 w 2078863"/>
              <a:gd name="connsiteY53" fmla="*/ 6858 h 152400"/>
              <a:gd name="connsiteX55" fmla="*/ 308610 w 2078863"/>
              <a:gd name="connsiteY55" fmla="*/ 6858 h 152400"/>
              <a:gd name="connsiteX56" fmla="*/ 308610 w 2078863"/>
              <a:gd name="connsiteY56" fmla="*/ 145542 h 152400"/>
              <a:gd name="connsiteX57" fmla="*/ 413893 w 2078863"/>
              <a:gd name="connsiteY57" fmla="*/ 145542 h 152400"/>
              <a:gd name="connsiteX58" fmla="*/ 413893 w 2078863"/>
              <a:gd name="connsiteY58" fmla="*/ 6858 h 152400"/>
              <a:gd name="connsiteX60" fmla="*/ 157734 w 2078863"/>
              <a:gd name="connsiteY60" fmla="*/ 6858 h 152400"/>
              <a:gd name="connsiteX61" fmla="*/ 157734 w 2078863"/>
              <a:gd name="connsiteY61" fmla="*/ 145542 h 152400"/>
              <a:gd name="connsiteX62" fmla="*/ 263017 w 2078863"/>
              <a:gd name="connsiteY62" fmla="*/ 145542 h 152400"/>
              <a:gd name="connsiteX63" fmla="*/ 263017 w 2078863"/>
              <a:gd name="connsiteY63" fmla="*/ 6858 h 152400"/>
              <a:gd name="connsiteX65" fmla="*/ 6858 w 2078863"/>
              <a:gd name="connsiteY65" fmla="*/ 6858 h 152400"/>
              <a:gd name="connsiteX66" fmla="*/ 6858 w 2078863"/>
              <a:gd name="connsiteY66" fmla="*/ 145542 h 152400"/>
              <a:gd name="connsiteX67" fmla="*/ 112141 w 2078863"/>
              <a:gd name="connsiteY67" fmla="*/ 145542 h 152400"/>
              <a:gd name="connsiteX68" fmla="*/ 112141 w 2078863"/>
              <a:gd name="connsiteY68" fmla="*/ 6858 h 152400"/>
              <a:gd name="connsiteX70" fmla="*/ 1959864 w 2078863"/>
              <a:gd name="connsiteY70" fmla="*/ 0 h 152400"/>
              <a:gd name="connsiteX71" fmla="*/ 2078863 w 2078863"/>
              <a:gd name="connsiteY71" fmla="*/ 0 h 152400"/>
              <a:gd name="connsiteX72" fmla="*/ 2078863 w 2078863"/>
              <a:gd name="connsiteY72" fmla="*/ 152400 h 152400"/>
              <a:gd name="connsiteX73" fmla="*/ 1959864 w 2078863"/>
              <a:gd name="connsiteY73" fmla="*/ 152400 h 152400"/>
              <a:gd name="connsiteX75" fmla="*/ 1808988 w 2078863"/>
              <a:gd name="connsiteY75" fmla="*/ 0 h 152400"/>
              <a:gd name="connsiteX76" fmla="*/ 1927987 w 2078863"/>
              <a:gd name="connsiteY76" fmla="*/ 0 h 152400"/>
              <a:gd name="connsiteX77" fmla="*/ 1927987 w 2078863"/>
              <a:gd name="connsiteY77" fmla="*/ 152400 h 152400"/>
              <a:gd name="connsiteX78" fmla="*/ 1808988 w 2078863"/>
              <a:gd name="connsiteY78" fmla="*/ 152400 h 152400"/>
              <a:gd name="connsiteX80" fmla="*/ 1658112 w 2078863"/>
              <a:gd name="connsiteY80" fmla="*/ 0 h 152400"/>
              <a:gd name="connsiteX81" fmla="*/ 1777111 w 2078863"/>
              <a:gd name="connsiteY81" fmla="*/ 0 h 152400"/>
              <a:gd name="connsiteX82" fmla="*/ 1777111 w 2078863"/>
              <a:gd name="connsiteY82" fmla="*/ 152400 h 152400"/>
              <a:gd name="connsiteX83" fmla="*/ 1658112 w 2078863"/>
              <a:gd name="connsiteY83" fmla="*/ 152400 h 152400"/>
              <a:gd name="connsiteX85" fmla="*/ 1507236 w 2078863"/>
              <a:gd name="connsiteY85" fmla="*/ 0 h 152400"/>
              <a:gd name="connsiteX86" fmla="*/ 1626235 w 2078863"/>
              <a:gd name="connsiteY86" fmla="*/ 0 h 152400"/>
              <a:gd name="connsiteX87" fmla="*/ 1626235 w 2078863"/>
              <a:gd name="connsiteY87" fmla="*/ 152400 h 152400"/>
              <a:gd name="connsiteX88" fmla="*/ 1507236 w 2078863"/>
              <a:gd name="connsiteY88" fmla="*/ 152400 h 152400"/>
              <a:gd name="connsiteX90" fmla="*/ 1357884 w 2078863"/>
              <a:gd name="connsiteY90" fmla="*/ 0 h 152400"/>
              <a:gd name="connsiteX91" fmla="*/ 1476883 w 2078863"/>
              <a:gd name="connsiteY91" fmla="*/ 0 h 152400"/>
              <a:gd name="connsiteX92" fmla="*/ 1476883 w 2078863"/>
              <a:gd name="connsiteY92" fmla="*/ 152400 h 152400"/>
              <a:gd name="connsiteX93" fmla="*/ 1357884 w 2078863"/>
              <a:gd name="connsiteY93" fmla="*/ 152400 h 152400"/>
              <a:gd name="connsiteX95" fmla="*/ 1207008 w 2078863"/>
              <a:gd name="connsiteY95" fmla="*/ 0 h 152400"/>
              <a:gd name="connsiteX96" fmla="*/ 1326007 w 2078863"/>
              <a:gd name="connsiteY96" fmla="*/ 0 h 152400"/>
              <a:gd name="connsiteX97" fmla="*/ 1326007 w 2078863"/>
              <a:gd name="connsiteY97" fmla="*/ 152400 h 152400"/>
              <a:gd name="connsiteX98" fmla="*/ 1207008 w 2078863"/>
              <a:gd name="connsiteY98" fmla="*/ 152400 h 152400"/>
              <a:gd name="connsiteX100" fmla="*/ 1056132 w 2078863"/>
              <a:gd name="connsiteY100" fmla="*/ 0 h 152400"/>
              <a:gd name="connsiteX101" fmla="*/ 1175131 w 2078863"/>
              <a:gd name="connsiteY101" fmla="*/ 0 h 152400"/>
              <a:gd name="connsiteX102" fmla="*/ 1175131 w 2078863"/>
              <a:gd name="connsiteY102" fmla="*/ 152400 h 152400"/>
              <a:gd name="connsiteX103" fmla="*/ 1056132 w 2078863"/>
              <a:gd name="connsiteY103" fmla="*/ 152400 h 152400"/>
              <a:gd name="connsiteX105" fmla="*/ 905256 w 2078863"/>
              <a:gd name="connsiteY105" fmla="*/ 0 h 152400"/>
              <a:gd name="connsiteX106" fmla="*/ 1024255 w 2078863"/>
              <a:gd name="connsiteY106" fmla="*/ 0 h 152400"/>
              <a:gd name="connsiteX107" fmla="*/ 1024255 w 2078863"/>
              <a:gd name="connsiteY107" fmla="*/ 152400 h 152400"/>
              <a:gd name="connsiteX108" fmla="*/ 905256 w 2078863"/>
              <a:gd name="connsiteY108" fmla="*/ 152400 h 152400"/>
              <a:gd name="connsiteX110" fmla="*/ 754380 w 2078863"/>
              <a:gd name="connsiteY110" fmla="*/ 0 h 152400"/>
              <a:gd name="connsiteX111" fmla="*/ 873379 w 2078863"/>
              <a:gd name="connsiteY111" fmla="*/ 0 h 152400"/>
              <a:gd name="connsiteX112" fmla="*/ 873379 w 2078863"/>
              <a:gd name="connsiteY112" fmla="*/ 152400 h 152400"/>
              <a:gd name="connsiteX113" fmla="*/ 754380 w 2078863"/>
              <a:gd name="connsiteY113" fmla="*/ 152400 h 152400"/>
              <a:gd name="connsiteX115" fmla="*/ 603504 w 2078863"/>
              <a:gd name="connsiteY115" fmla="*/ 0 h 152400"/>
              <a:gd name="connsiteX116" fmla="*/ 722503 w 2078863"/>
              <a:gd name="connsiteY116" fmla="*/ 0 h 152400"/>
              <a:gd name="connsiteX117" fmla="*/ 722503 w 2078863"/>
              <a:gd name="connsiteY117" fmla="*/ 152400 h 152400"/>
              <a:gd name="connsiteX118" fmla="*/ 603504 w 2078863"/>
              <a:gd name="connsiteY118" fmla="*/ 152400 h 152400"/>
              <a:gd name="connsiteX120" fmla="*/ 452628 w 2078863"/>
              <a:gd name="connsiteY120" fmla="*/ 0 h 152400"/>
              <a:gd name="connsiteX121" fmla="*/ 571627 w 2078863"/>
              <a:gd name="connsiteY121" fmla="*/ 0 h 152400"/>
              <a:gd name="connsiteX122" fmla="*/ 571627 w 2078863"/>
              <a:gd name="connsiteY122" fmla="*/ 152400 h 152400"/>
              <a:gd name="connsiteX123" fmla="*/ 452628 w 2078863"/>
              <a:gd name="connsiteY123" fmla="*/ 152400 h 152400"/>
              <a:gd name="connsiteX125" fmla="*/ 301752 w 2078863"/>
              <a:gd name="connsiteY125" fmla="*/ 0 h 152400"/>
              <a:gd name="connsiteX126" fmla="*/ 420751 w 2078863"/>
              <a:gd name="connsiteY126" fmla="*/ 0 h 152400"/>
              <a:gd name="connsiteX127" fmla="*/ 420751 w 2078863"/>
              <a:gd name="connsiteY127" fmla="*/ 152400 h 152400"/>
              <a:gd name="connsiteX128" fmla="*/ 301752 w 2078863"/>
              <a:gd name="connsiteY128" fmla="*/ 152400 h 152400"/>
              <a:gd name="connsiteX130" fmla="*/ 150876 w 2078863"/>
              <a:gd name="connsiteY130" fmla="*/ 0 h 152400"/>
              <a:gd name="connsiteX131" fmla="*/ 269875 w 2078863"/>
              <a:gd name="connsiteY131" fmla="*/ 0 h 152400"/>
              <a:gd name="connsiteX132" fmla="*/ 269875 w 2078863"/>
              <a:gd name="connsiteY132" fmla="*/ 152400 h 152400"/>
              <a:gd name="connsiteX133" fmla="*/ 150876 w 2078863"/>
              <a:gd name="connsiteY133" fmla="*/ 152400 h 152400"/>
              <a:gd name="connsiteX135" fmla="*/ 0 w 2078863"/>
              <a:gd name="connsiteY135" fmla="*/ 0 h 152400"/>
              <a:gd name="connsiteX136" fmla="*/ 118999 w 2078863"/>
              <a:gd name="connsiteY136" fmla="*/ 0 h 152400"/>
              <a:gd name="connsiteX137" fmla="*/ 118999 w 2078863"/>
              <a:gd name="connsiteY137" fmla="*/ 152400 h 152400"/>
              <a:gd name="connsiteX138" fmla="*/ 0 w 2078863"/>
              <a:gd name="connsiteY1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</a:cxnLst>
            <a:rect l="l" t="t" r="r" b="b"/>
            <a:pathLst>
              <a:path w="2078863" h="152400"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4009254"/>
            <a:ext cx="301963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N° de déclaration d’activité de cet organisme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4179189"/>
            <a:ext cx="1626235" cy="152400"/>
          </a:xfrm>
          <a:custGeom>
            <a:avLst/>
            <a:gdLst>
              <a:gd name="connsiteX0" fmla="*/ 1514094 w 1626235"/>
              <a:gd name="connsiteY0" fmla="*/ 6858 h 152400"/>
              <a:gd name="connsiteX1" fmla="*/ 1514094 w 1626235"/>
              <a:gd name="connsiteY1" fmla="*/ 145542 h 152400"/>
              <a:gd name="connsiteX2" fmla="*/ 1619377 w 1626235"/>
              <a:gd name="connsiteY2" fmla="*/ 145542 h 152400"/>
              <a:gd name="connsiteX3" fmla="*/ 1619377 w 1626235"/>
              <a:gd name="connsiteY3" fmla="*/ 6858 h 152400"/>
              <a:gd name="connsiteX5" fmla="*/ 1364742 w 1626235"/>
              <a:gd name="connsiteY5" fmla="*/ 6858 h 152400"/>
              <a:gd name="connsiteX6" fmla="*/ 1364742 w 1626235"/>
              <a:gd name="connsiteY6" fmla="*/ 145542 h 152400"/>
              <a:gd name="connsiteX7" fmla="*/ 1470025 w 1626235"/>
              <a:gd name="connsiteY7" fmla="*/ 145542 h 152400"/>
              <a:gd name="connsiteX8" fmla="*/ 1470025 w 1626235"/>
              <a:gd name="connsiteY8" fmla="*/ 6858 h 152400"/>
              <a:gd name="connsiteX10" fmla="*/ 1213866 w 1626235"/>
              <a:gd name="connsiteY10" fmla="*/ 6858 h 152400"/>
              <a:gd name="connsiteX11" fmla="*/ 1213866 w 1626235"/>
              <a:gd name="connsiteY11" fmla="*/ 145542 h 152400"/>
              <a:gd name="connsiteX12" fmla="*/ 1319149 w 1626235"/>
              <a:gd name="connsiteY12" fmla="*/ 145542 h 152400"/>
              <a:gd name="connsiteX13" fmla="*/ 1319149 w 1626235"/>
              <a:gd name="connsiteY13" fmla="*/ 6858 h 152400"/>
              <a:gd name="connsiteX15" fmla="*/ 1062990 w 1626235"/>
              <a:gd name="connsiteY15" fmla="*/ 6858 h 152400"/>
              <a:gd name="connsiteX16" fmla="*/ 1062990 w 1626235"/>
              <a:gd name="connsiteY16" fmla="*/ 145542 h 152400"/>
              <a:gd name="connsiteX17" fmla="*/ 1168273 w 1626235"/>
              <a:gd name="connsiteY17" fmla="*/ 145542 h 152400"/>
              <a:gd name="connsiteX18" fmla="*/ 1168273 w 1626235"/>
              <a:gd name="connsiteY18" fmla="*/ 6858 h 152400"/>
              <a:gd name="connsiteX20" fmla="*/ 912114 w 1626235"/>
              <a:gd name="connsiteY20" fmla="*/ 6858 h 152400"/>
              <a:gd name="connsiteX21" fmla="*/ 912114 w 1626235"/>
              <a:gd name="connsiteY21" fmla="*/ 145542 h 152400"/>
              <a:gd name="connsiteX22" fmla="*/ 1017397 w 1626235"/>
              <a:gd name="connsiteY22" fmla="*/ 145542 h 152400"/>
              <a:gd name="connsiteX23" fmla="*/ 1017397 w 1626235"/>
              <a:gd name="connsiteY23" fmla="*/ 6858 h 152400"/>
              <a:gd name="connsiteX25" fmla="*/ 761238 w 1626235"/>
              <a:gd name="connsiteY25" fmla="*/ 6858 h 152400"/>
              <a:gd name="connsiteX26" fmla="*/ 761238 w 1626235"/>
              <a:gd name="connsiteY26" fmla="*/ 145542 h 152400"/>
              <a:gd name="connsiteX27" fmla="*/ 866521 w 1626235"/>
              <a:gd name="connsiteY27" fmla="*/ 145542 h 152400"/>
              <a:gd name="connsiteX28" fmla="*/ 866521 w 1626235"/>
              <a:gd name="connsiteY28" fmla="*/ 6858 h 152400"/>
              <a:gd name="connsiteX30" fmla="*/ 610362 w 1626235"/>
              <a:gd name="connsiteY30" fmla="*/ 6858 h 152400"/>
              <a:gd name="connsiteX31" fmla="*/ 610362 w 1626235"/>
              <a:gd name="connsiteY31" fmla="*/ 145542 h 152400"/>
              <a:gd name="connsiteX32" fmla="*/ 715645 w 1626235"/>
              <a:gd name="connsiteY32" fmla="*/ 145542 h 152400"/>
              <a:gd name="connsiteX33" fmla="*/ 715645 w 1626235"/>
              <a:gd name="connsiteY33" fmla="*/ 6858 h 152400"/>
              <a:gd name="connsiteX35" fmla="*/ 459486 w 1626235"/>
              <a:gd name="connsiteY35" fmla="*/ 6858 h 152400"/>
              <a:gd name="connsiteX36" fmla="*/ 459486 w 1626235"/>
              <a:gd name="connsiteY36" fmla="*/ 145542 h 152400"/>
              <a:gd name="connsiteX37" fmla="*/ 564769 w 1626235"/>
              <a:gd name="connsiteY37" fmla="*/ 145542 h 152400"/>
              <a:gd name="connsiteX38" fmla="*/ 564769 w 1626235"/>
              <a:gd name="connsiteY38" fmla="*/ 6858 h 152400"/>
              <a:gd name="connsiteX40" fmla="*/ 308610 w 1626235"/>
              <a:gd name="connsiteY40" fmla="*/ 6858 h 152400"/>
              <a:gd name="connsiteX41" fmla="*/ 308610 w 1626235"/>
              <a:gd name="connsiteY41" fmla="*/ 145542 h 152400"/>
              <a:gd name="connsiteX42" fmla="*/ 413893 w 1626235"/>
              <a:gd name="connsiteY42" fmla="*/ 145542 h 152400"/>
              <a:gd name="connsiteX43" fmla="*/ 413893 w 1626235"/>
              <a:gd name="connsiteY43" fmla="*/ 6858 h 152400"/>
              <a:gd name="connsiteX45" fmla="*/ 157734 w 1626235"/>
              <a:gd name="connsiteY45" fmla="*/ 6858 h 152400"/>
              <a:gd name="connsiteX46" fmla="*/ 157734 w 1626235"/>
              <a:gd name="connsiteY46" fmla="*/ 145542 h 152400"/>
              <a:gd name="connsiteX47" fmla="*/ 263017 w 1626235"/>
              <a:gd name="connsiteY47" fmla="*/ 145542 h 152400"/>
              <a:gd name="connsiteX48" fmla="*/ 263017 w 1626235"/>
              <a:gd name="connsiteY48" fmla="*/ 6858 h 152400"/>
              <a:gd name="connsiteX50" fmla="*/ 6858 w 1626235"/>
              <a:gd name="connsiteY50" fmla="*/ 6858 h 152400"/>
              <a:gd name="connsiteX51" fmla="*/ 6858 w 1626235"/>
              <a:gd name="connsiteY51" fmla="*/ 145542 h 152400"/>
              <a:gd name="connsiteX52" fmla="*/ 112141 w 1626235"/>
              <a:gd name="connsiteY52" fmla="*/ 145542 h 152400"/>
              <a:gd name="connsiteX53" fmla="*/ 112141 w 1626235"/>
              <a:gd name="connsiteY53" fmla="*/ 6858 h 152400"/>
              <a:gd name="connsiteX55" fmla="*/ 1507236 w 1626235"/>
              <a:gd name="connsiteY55" fmla="*/ 0 h 152400"/>
              <a:gd name="connsiteX56" fmla="*/ 1626235 w 1626235"/>
              <a:gd name="connsiteY56" fmla="*/ 0 h 152400"/>
              <a:gd name="connsiteX57" fmla="*/ 1626235 w 1626235"/>
              <a:gd name="connsiteY57" fmla="*/ 152400 h 152400"/>
              <a:gd name="connsiteX58" fmla="*/ 1507236 w 1626235"/>
              <a:gd name="connsiteY58" fmla="*/ 152400 h 152400"/>
              <a:gd name="connsiteX60" fmla="*/ 1357884 w 1626235"/>
              <a:gd name="connsiteY60" fmla="*/ 0 h 152400"/>
              <a:gd name="connsiteX61" fmla="*/ 1476883 w 1626235"/>
              <a:gd name="connsiteY61" fmla="*/ 0 h 152400"/>
              <a:gd name="connsiteX62" fmla="*/ 1476883 w 1626235"/>
              <a:gd name="connsiteY62" fmla="*/ 152400 h 152400"/>
              <a:gd name="connsiteX63" fmla="*/ 1357884 w 1626235"/>
              <a:gd name="connsiteY63" fmla="*/ 152400 h 152400"/>
              <a:gd name="connsiteX65" fmla="*/ 1207008 w 1626235"/>
              <a:gd name="connsiteY65" fmla="*/ 0 h 152400"/>
              <a:gd name="connsiteX66" fmla="*/ 1326007 w 1626235"/>
              <a:gd name="connsiteY66" fmla="*/ 0 h 152400"/>
              <a:gd name="connsiteX67" fmla="*/ 1326007 w 1626235"/>
              <a:gd name="connsiteY67" fmla="*/ 152400 h 152400"/>
              <a:gd name="connsiteX68" fmla="*/ 1207008 w 1626235"/>
              <a:gd name="connsiteY68" fmla="*/ 152400 h 152400"/>
              <a:gd name="connsiteX70" fmla="*/ 1056132 w 1626235"/>
              <a:gd name="connsiteY70" fmla="*/ 0 h 152400"/>
              <a:gd name="connsiteX71" fmla="*/ 1175131 w 1626235"/>
              <a:gd name="connsiteY71" fmla="*/ 0 h 152400"/>
              <a:gd name="connsiteX72" fmla="*/ 1175131 w 1626235"/>
              <a:gd name="connsiteY72" fmla="*/ 152400 h 152400"/>
              <a:gd name="connsiteX73" fmla="*/ 1056132 w 1626235"/>
              <a:gd name="connsiteY73" fmla="*/ 152400 h 152400"/>
              <a:gd name="connsiteX75" fmla="*/ 905256 w 1626235"/>
              <a:gd name="connsiteY75" fmla="*/ 0 h 152400"/>
              <a:gd name="connsiteX76" fmla="*/ 1024255 w 1626235"/>
              <a:gd name="connsiteY76" fmla="*/ 0 h 152400"/>
              <a:gd name="connsiteX77" fmla="*/ 1024255 w 1626235"/>
              <a:gd name="connsiteY77" fmla="*/ 152400 h 152400"/>
              <a:gd name="connsiteX78" fmla="*/ 905256 w 1626235"/>
              <a:gd name="connsiteY78" fmla="*/ 152400 h 152400"/>
              <a:gd name="connsiteX80" fmla="*/ 754380 w 1626235"/>
              <a:gd name="connsiteY80" fmla="*/ 0 h 152400"/>
              <a:gd name="connsiteX81" fmla="*/ 873379 w 1626235"/>
              <a:gd name="connsiteY81" fmla="*/ 0 h 152400"/>
              <a:gd name="connsiteX82" fmla="*/ 873379 w 1626235"/>
              <a:gd name="connsiteY82" fmla="*/ 152400 h 152400"/>
              <a:gd name="connsiteX83" fmla="*/ 754380 w 1626235"/>
              <a:gd name="connsiteY83" fmla="*/ 152400 h 152400"/>
              <a:gd name="connsiteX85" fmla="*/ 603504 w 1626235"/>
              <a:gd name="connsiteY85" fmla="*/ 0 h 152400"/>
              <a:gd name="connsiteX86" fmla="*/ 722503 w 1626235"/>
              <a:gd name="connsiteY86" fmla="*/ 0 h 152400"/>
              <a:gd name="connsiteX87" fmla="*/ 722503 w 1626235"/>
              <a:gd name="connsiteY87" fmla="*/ 152400 h 152400"/>
              <a:gd name="connsiteX88" fmla="*/ 603504 w 1626235"/>
              <a:gd name="connsiteY88" fmla="*/ 152400 h 152400"/>
              <a:gd name="connsiteX90" fmla="*/ 452628 w 1626235"/>
              <a:gd name="connsiteY90" fmla="*/ 0 h 152400"/>
              <a:gd name="connsiteX91" fmla="*/ 571627 w 1626235"/>
              <a:gd name="connsiteY91" fmla="*/ 0 h 152400"/>
              <a:gd name="connsiteX92" fmla="*/ 571627 w 1626235"/>
              <a:gd name="connsiteY92" fmla="*/ 152400 h 152400"/>
              <a:gd name="connsiteX93" fmla="*/ 452628 w 1626235"/>
              <a:gd name="connsiteY93" fmla="*/ 152400 h 152400"/>
              <a:gd name="connsiteX95" fmla="*/ 301752 w 1626235"/>
              <a:gd name="connsiteY95" fmla="*/ 0 h 152400"/>
              <a:gd name="connsiteX96" fmla="*/ 420751 w 1626235"/>
              <a:gd name="connsiteY96" fmla="*/ 0 h 152400"/>
              <a:gd name="connsiteX97" fmla="*/ 420751 w 1626235"/>
              <a:gd name="connsiteY97" fmla="*/ 152400 h 152400"/>
              <a:gd name="connsiteX98" fmla="*/ 301752 w 1626235"/>
              <a:gd name="connsiteY98" fmla="*/ 152400 h 152400"/>
              <a:gd name="connsiteX100" fmla="*/ 150876 w 1626235"/>
              <a:gd name="connsiteY100" fmla="*/ 0 h 152400"/>
              <a:gd name="connsiteX101" fmla="*/ 269875 w 1626235"/>
              <a:gd name="connsiteY101" fmla="*/ 0 h 152400"/>
              <a:gd name="connsiteX102" fmla="*/ 269875 w 1626235"/>
              <a:gd name="connsiteY102" fmla="*/ 152400 h 152400"/>
              <a:gd name="connsiteX103" fmla="*/ 150876 w 1626235"/>
              <a:gd name="connsiteY103" fmla="*/ 152400 h 152400"/>
              <a:gd name="connsiteX105" fmla="*/ 0 w 1626235"/>
              <a:gd name="connsiteY105" fmla="*/ 0 h 152400"/>
              <a:gd name="connsiteX106" fmla="*/ 118999 w 1626235"/>
              <a:gd name="connsiteY106" fmla="*/ 0 h 152400"/>
              <a:gd name="connsiteX107" fmla="*/ 118999 w 1626235"/>
              <a:gd name="connsiteY107" fmla="*/ 152400 h 152400"/>
              <a:gd name="connsiteX108" fmla="*/ 0 w 1626235"/>
              <a:gd name="connsiteY10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</a:cxnLst>
            <a:rect l="l" t="t" r="r" b="b"/>
            <a:pathLst>
              <a:path w="1626235" h="152400"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4179189"/>
            <a:ext cx="1626235" cy="152400"/>
          </a:xfrm>
          <a:custGeom>
            <a:avLst/>
            <a:gdLst>
              <a:gd name="connsiteX0" fmla="*/ 1514094 w 1626235"/>
              <a:gd name="connsiteY0" fmla="*/ 6858 h 152400"/>
              <a:gd name="connsiteX1" fmla="*/ 1514094 w 1626235"/>
              <a:gd name="connsiteY1" fmla="*/ 145542 h 152400"/>
              <a:gd name="connsiteX2" fmla="*/ 1619377 w 1626235"/>
              <a:gd name="connsiteY2" fmla="*/ 145542 h 152400"/>
              <a:gd name="connsiteX3" fmla="*/ 1619377 w 1626235"/>
              <a:gd name="connsiteY3" fmla="*/ 6858 h 152400"/>
              <a:gd name="connsiteX5" fmla="*/ 1364742 w 1626235"/>
              <a:gd name="connsiteY5" fmla="*/ 6858 h 152400"/>
              <a:gd name="connsiteX6" fmla="*/ 1364742 w 1626235"/>
              <a:gd name="connsiteY6" fmla="*/ 145542 h 152400"/>
              <a:gd name="connsiteX7" fmla="*/ 1470025 w 1626235"/>
              <a:gd name="connsiteY7" fmla="*/ 145542 h 152400"/>
              <a:gd name="connsiteX8" fmla="*/ 1470025 w 1626235"/>
              <a:gd name="connsiteY8" fmla="*/ 6858 h 152400"/>
              <a:gd name="connsiteX10" fmla="*/ 1213866 w 1626235"/>
              <a:gd name="connsiteY10" fmla="*/ 6858 h 152400"/>
              <a:gd name="connsiteX11" fmla="*/ 1213866 w 1626235"/>
              <a:gd name="connsiteY11" fmla="*/ 145542 h 152400"/>
              <a:gd name="connsiteX12" fmla="*/ 1319149 w 1626235"/>
              <a:gd name="connsiteY12" fmla="*/ 145542 h 152400"/>
              <a:gd name="connsiteX13" fmla="*/ 1319149 w 1626235"/>
              <a:gd name="connsiteY13" fmla="*/ 6858 h 152400"/>
              <a:gd name="connsiteX15" fmla="*/ 1062990 w 1626235"/>
              <a:gd name="connsiteY15" fmla="*/ 6858 h 152400"/>
              <a:gd name="connsiteX16" fmla="*/ 1062990 w 1626235"/>
              <a:gd name="connsiteY16" fmla="*/ 145542 h 152400"/>
              <a:gd name="connsiteX17" fmla="*/ 1168273 w 1626235"/>
              <a:gd name="connsiteY17" fmla="*/ 145542 h 152400"/>
              <a:gd name="connsiteX18" fmla="*/ 1168273 w 1626235"/>
              <a:gd name="connsiteY18" fmla="*/ 6858 h 152400"/>
              <a:gd name="connsiteX20" fmla="*/ 912114 w 1626235"/>
              <a:gd name="connsiteY20" fmla="*/ 6858 h 152400"/>
              <a:gd name="connsiteX21" fmla="*/ 912114 w 1626235"/>
              <a:gd name="connsiteY21" fmla="*/ 145542 h 152400"/>
              <a:gd name="connsiteX22" fmla="*/ 1017397 w 1626235"/>
              <a:gd name="connsiteY22" fmla="*/ 145542 h 152400"/>
              <a:gd name="connsiteX23" fmla="*/ 1017397 w 1626235"/>
              <a:gd name="connsiteY23" fmla="*/ 6858 h 152400"/>
              <a:gd name="connsiteX25" fmla="*/ 761238 w 1626235"/>
              <a:gd name="connsiteY25" fmla="*/ 6858 h 152400"/>
              <a:gd name="connsiteX26" fmla="*/ 761238 w 1626235"/>
              <a:gd name="connsiteY26" fmla="*/ 145542 h 152400"/>
              <a:gd name="connsiteX27" fmla="*/ 866521 w 1626235"/>
              <a:gd name="connsiteY27" fmla="*/ 145542 h 152400"/>
              <a:gd name="connsiteX28" fmla="*/ 866521 w 1626235"/>
              <a:gd name="connsiteY28" fmla="*/ 6858 h 152400"/>
              <a:gd name="connsiteX30" fmla="*/ 610362 w 1626235"/>
              <a:gd name="connsiteY30" fmla="*/ 6858 h 152400"/>
              <a:gd name="connsiteX31" fmla="*/ 610362 w 1626235"/>
              <a:gd name="connsiteY31" fmla="*/ 145542 h 152400"/>
              <a:gd name="connsiteX32" fmla="*/ 715645 w 1626235"/>
              <a:gd name="connsiteY32" fmla="*/ 145542 h 152400"/>
              <a:gd name="connsiteX33" fmla="*/ 715645 w 1626235"/>
              <a:gd name="connsiteY33" fmla="*/ 6858 h 152400"/>
              <a:gd name="connsiteX35" fmla="*/ 459486 w 1626235"/>
              <a:gd name="connsiteY35" fmla="*/ 6858 h 152400"/>
              <a:gd name="connsiteX36" fmla="*/ 459486 w 1626235"/>
              <a:gd name="connsiteY36" fmla="*/ 145542 h 152400"/>
              <a:gd name="connsiteX37" fmla="*/ 564769 w 1626235"/>
              <a:gd name="connsiteY37" fmla="*/ 145542 h 152400"/>
              <a:gd name="connsiteX38" fmla="*/ 564769 w 1626235"/>
              <a:gd name="connsiteY38" fmla="*/ 6858 h 152400"/>
              <a:gd name="connsiteX40" fmla="*/ 308610 w 1626235"/>
              <a:gd name="connsiteY40" fmla="*/ 6858 h 152400"/>
              <a:gd name="connsiteX41" fmla="*/ 308610 w 1626235"/>
              <a:gd name="connsiteY41" fmla="*/ 145542 h 152400"/>
              <a:gd name="connsiteX42" fmla="*/ 413893 w 1626235"/>
              <a:gd name="connsiteY42" fmla="*/ 145542 h 152400"/>
              <a:gd name="connsiteX43" fmla="*/ 413893 w 1626235"/>
              <a:gd name="connsiteY43" fmla="*/ 6858 h 152400"/>
              <a:gd name="connsiteX45" fmla="*/ 157734 w 1626235"/>
              <a:gd name="connsiteY45" fmla="*/ 6858 h 152400"/>
              <a:gd name="connsiteX46" fmla="*/ 157734 w 1626235"/>
              <a:gd name="connsiteY46" fmla="*/ 145542 h 152400"/>
              <a:gd name="connsiteX47" fmla="*/ 263017 w 1626235"/>
              <a:gd name="connsiteY47" fmla="*/ 145542 h 152400"/>
              <a:gd name="connsiteX48" fmla="*/ 263017 w 1626235"/>
              <a:gd name="connsiteY48" fmla="*/ 6858 h 152400"/>
              <a:gd name="connsiteX50" fmla="*/ 6858 w 1626235"/>
              <a:gd name="connsiteY50" fmla="*/ 6858 h 152400"/>
              <a:gd name="connsiteX51" fmla="*/ 6858 w 1626235"/>
              <a:gd name="connsiteY51" fmla="*/ 145542 h 152400"/>
              <a:gd name="connsiteX52" fmla="*/ 112141 w 1626235"/>
              <a:gd name="connsiteY52" fmla="*/ 145542 h 152400"/>
              <a:gd name="connsiteX53" fmla="*/ 112141 w 1626235"/>
              <a:gd name="connsiteY53" fmla="*/ 6858 h 152400"/>
              <a:gd name="connsiteX55" fmla="*/ 1507236 w 1626235"/>
              <a:gd name="connsiteY55" fmla="*/ 0 h 152400"/>
              <a:gd name="connsiteX56" fmla="*/ 1626235 w 1626235"/>
              <a:gd name="connsiteY56" fmla="*/ 0 h 152400"/>
              <a:gd name="connsiteX57" fmla="*/ 1626235 w 1626235"/>
              <a:gd name="connsiteY57" fmla="*/ 152400 h 152400"/>
              <a:gd name="connsiteX58" fmla="*/ 1507236 w 1626235"/>
              <a:gd name="connsiteY58" fmla="*/ 152400 h 152400"/>
              <a:gd name="connsiteX60" fmla="*/ 1357884 w 1626235"/>
              <a:gd name="connsiteY60" fmla="*/ 0 h 152400"/>
              <a:gd name="connsiteX61" fmla="*/ 1476883 w 1626235"/>
              <a:gd name="connsiteY61" fmla="*/ 0 h 152400"/>
              <a:gd name="connsiteX62" fmla="*/ 1476883 w 1626235"/>
              <a:gd name="connsiteY62" fmla="*/ 152400 h 152400"/>
              <a:gd name="connsiteX63" fmla="*/ 1357884 w 1626235"/>
              <a:gd name="connsiteY63" fmla="*/ 152400 h 152400"/>
              <a:gd name="connsiteX65" fmla="*/ 1207008 w 1626235"/>
              <a:gd name="connsiteY65" fmla="*/ 0 h 152400"/>
              <a:gd name="connsiteX66" fmla="*/ 1326007 w 1626235"/>
              <a:gd name="connsiteY66" fmla="*/ 0 h 152400"/>
              <a:gd name="connsiteX67" fmla="*/ 1326007 w 1626235"/>
              <a:gd name="connsiteY67" fmla="*/ 152400 h 152400"/>
              <a:gd name="connsiteX68" fmla="*/ 1207008 w 1626235"/>
              <a:gd name="connsiteY68" fmla="*/ 152400 h 152400"/>
              <a:gd name="connsiteX70" fmla="*/ 1056132 w 1626235"/>
              <a:gd name="connsiteY70" fmla="*/ 0 h 152400"/>
              <a:gd name="connsiteX71" fmla="*/ 1175131 w 1626235"/>
              <a:gd name="connsiteY71" fmla="*/ 0 h 152400"/>
              <a:gd name="connsiteX72" fmla="*/ 1175131 w 1626235"/>
              <a:gd name="connsiteY72" fmla="*/ 152400 h 152400"/>
              <a:gd name="connsiteX73" fmla="*/ 1056132 w 1626235"/>
              <a:gd name="connsiteY73" fmla="*/ 152400 h 152400"/>
              <a:gd name="connsiteX75" fmla="*/ 905256 w 1626235"/>
              <a:gd name="connsiteY75" fmla="*/ 0 h 152400"/>
              <a:gd name="connsiteX76" fmla="*/ 1024255 w 1626235"/>
              <a:gd name="connsiteY76" fmla="*/ 0 h 152400"/>
              <a:gd name="connsiteX77" fmla="*/ 1024255 w 1626235"/>
              <a:gd name="connsiteY77" fmla="*/ 152400 h 152400"/>
              <a:gd name="connsiteX78" fmla="*/ 905256 w 1626235"/>
              <a:gd name="connsiteY78" fmla="*/ 152400 h 152400"/>
              <a:gd name="connsiteX80" fmla="*/ 754380 w 1626235"/>
              <a:gd name="connsiteY80" fmla="*/ 0 h 152400"/>
              <a:gd name="connsiteX81" fmla="*/ 873379 w 1626235"/>
              <a:gd name="connsiteY81" fmla="*/ 0 h 152400"/>
              <a:gd name="connsiteX82" fmla="*/ 873379 w 1626235"/>
              <a:gd name="connsiteY82" fmla="*/ 152400 h 152400"/>
              <a:gd name="connsiteX83" fmla="*/ 754380 w 1626235"/>
              <a:gd name="connsiteY83" fmla="*/ 152400 h 152400"/>
              <a:gd name="connsiteX85" fmla="*/ 603504 w 1626235"/>
              <a:gd name="connsiteY85" fmla="*/ 0 h 152400"/>
              <a:gd name="connsiteX86" fmla="*/ 722503 w 1626235"/>
              <a:gd name="connsiteY86" fmla="*/ 0 h 152400"/>
              <a:gd name="connsiteX87" fmla="*/ 722503 w 1626235"/>
              <a:gd name="connsiteY87" fmla="*/ 152400 h 152400"/>
              <a:gd name="connsiteX88" fmla="*/ 603504 w 1626235"/>
              <a:gd name="connsiteY88" fmla="*/ 152400 h 152400"/>
              <a:gd name="connsiteX90" fmla="*/ 452628 w 1626235"/>
              <a:gd name="connsiteY90" fmla="*/ 0 h 152400"/>
              <a:gd name="connsiteX91" fmla="*/ 571627 w 1626235"/>
              <a:gd name="connsiteY91" fmla="*/ 0 h 152400"/>
              <a:gd name="connsiteX92" fmla="*/ 571627 w 1626235"/>
              <a:gd name="connsiteY92" fmla="*/ 152400 h 152400"/>
              <a:gd name="connsiteX93" fmla="*/ 452628 w 1626235"/>
              <a:gd name="connsiteY93" fmla="*/ 152400 h 152400"/>
              <a:gd name="connsiteX95" fmla="*/ 301752 w 1626235"/>
              <a:gd name="connsiteY95" fmla="*/ 0 h 152400"/>
              <a:gd name="connsiteX96" fmla="*/ 420751 w 1626235"/>
              <a:gd name="connsiteY96" fmla="*/ 0 h 152400"/>
              <a:gd name="connsiteX97" fmla="*/ 420751 w 1626235"/>
              <a:gd name="connsiteY97" fmla="*/ 152400 h 152400"/>
              <a:gd name="connsiteX98" fmla="*/ 301752 w 1626235"/>
              <a:gd name="connsiteY98" fmla="*/ 152400 h 152400"/>
              <a:gd name="connsiteX100" fmla="*/ 150876 w 1626235"/>
              <a:gd name="connsiteY100" fmla="*/ 0 h 152400"/>
              <a:gd name="connsiteX101" fmla="*/ 269875 w 1626235"/>
              <a:gd name="connsiteY101" fmla="*/ 0 h 152400"/>
              <a:gd name="connsiteX102" fmla="*/ 269875 w 1626235"/>
              <a:gd name="connsiteY102" fmla="*/ 152400 h 152400"/>
              <a:gd name="connsiteX103" fmla="*/ 150876 w 1626235"/>
              <a:gd name="connsiteY103" fmla="*/ 152400 h 152400"/>
              <a:gd name="connsiteX105" fmla="*/ 0 w 1626235"/>
              <a:gd name="connsiteY105" fmla="*/ 0 h 152400"/>
              <a:gd name="connsiteX106" fmla="*/ 118999 w 1626235"/>
              <a:gd name="connsiteY106" fmla="*/ 0 h 152400"/>
              <a:gd name="connsiteX107" fmla="*/ 118999 w 1626235"/>
              <a:gd name="connsiteY107" fmla="*/ 152400 h 152400"/>
              <a:gd name="connsiteX108" fmla="*/ 0 w 1626235"/>
              <a:gd name="connsiteY10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</a:cxnLst>
            <a:rect l="l" t="t" r="r" b="b"/>
            <a:pathLst>
              <a:path w="1626235" h="152400"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4742" y="6858"/>
                </a:moveTo>
                <a:lnTo>
                  <a:pt x="1364742" y="145542"/>
                </a:lnTo>
                <a:lnTo>
                  <a:pt x="1470025" y="145542"/>
                </a:lnTo>
                <a:lnTo>
                  <a:pt x="1470025" y="6858"/>
                </a:lnTo>
                <a:moveTo>
                  <a:pt x="1213866" y="6858"/>
                </a:moveTo>
                <a:lnTo>
                  <a:pt x="1213866" y="145542"/>
                </a:lnTo>
                <a:lnTo>
                  <a:pt x="1319149" y="145542"/>
                </a:lnTo>
                <a:lnTo>
                  <a:pt x="1319149" y="6858"/>
                </a:lnTo>
                <a:moveTo>
                  <a:pt x="1062990" y="6858"/>
                </a:moveTo>
                <a:lnTo>
                  <a:pt x="1062990" y="145542"/>
                </a:lnTo>
                <a:lnTo>
                  <a:pt x="1168273" y="145542"/>
                </a:lnTo>
                <a:lnTo>
                  <a:pt x="1168273" y="6858"/>
                </a:lnTo>
                <a:moveTo>
                  <a:pt x="912114" y="6858"/>
                </a:moveTo>
                <a:lnTo>
                  <a:pt x="912114" y="145542"/>
                </a:lnTo>
                <a:lnTo>
                  <a:pt x="1017397" y="145542"/>
                </a:lnTo>
                <a:lnTo>
                  <a:pt x="1017397" y="6858"/>
                </a:lnTo>
                <a:moveTo>
                  <a:pt x="761238" y="6858"/>
                </a:moveTo>
                <a:lnTo>
                  <a:pt x="761238" y="145542"/>
                </a:lnTo>
                <a:lnTo>
                  <a:pt x="866521" y="145542"/>
                </a:lnTo>
                <a:lnTo>
                  <a:pt x="866521" y="6858"/>
                </a:lnTo>
                <a:moveTo>
                  <a:pt x="610362" y="6858"/>
                </a:moveTo>
                <a:lnTo>
                  <a:pt x="610362" y="145542"/>
                </a:lnTo>
                <a:lnTo>
                  <a:pt x="715645" y="145542"/>
                </a:lnTo>
                <a:lnTo>
                  <a:pt x="715645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4407018"/>
            <a:ext cx="3166008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Nombre d’organismes de formation intervenant : </a:t>
            </a:r>
          </a:p>
        </p:txBody>
      </p:sp>
      <p:sp>
        <p:nvSpPr>
          <p:cNvPr id="4" name="Freeform 3"/>
          <p:cNvSpPr/>
          <p:nvPr/>
        </p:nvSpPr>
        <p:spPr>
          <a:xfrm>
            <a:off x="6876034" y="4401693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876034" y="4401693"/>
            <a:ext cx="118999" cy="152400"/>
          </a:xfrm>
          <a:custGeom>
            <a:avLst/>
            <a:gdLst>
              <a:gd name="connsiteX0" fmla="*/ 6858 w 118999"/>
              <a:gd name="connsiteY0" fmla="*/ 6858 h 152400"/>
              <a:gd name="connsiteX1" fmla="*/ 6858 w 118999"/>
              <a:gd name="connsiteY1" fmla="*/ 145542 h 152400"/>
              <a:gd name="connsiteX2" fmla="*/ 112141 w 118999"/>
              <a:gd name="connsiteY2" fmla="*/ 145542 h 152400"/>
              <a:gd name="connsiteX3" fmla="*/ 112141 w 118999"/>
              <a:gd name="connsiteY3" fmla="*/ 6858 h 152400"/>
              <a:gd name="connsiteX5" fmla="*/ 0 w 118999"/>
              <a:gd name="connsiteY5" fmla="*/ 0 h 152400"/>
              <a:gd name="connsiteX6" fmla="*/ 118999 w 118999"/>
              <a:gd name="connsiteY6" fmla="*/ 0 h 152400"/>
              <a:gd name="connsiteX7" fmla="*/ 118999 w 118999"/>
              <a:gd name="connsiteY7" fmla="*/ 152400 h 152400"/>
              <a:gd name="connsiteX8" fmla="*/ 0 w 118999"/>
              <a:gd name="connsiteY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1899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3558794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3558794"/>
            <a:ext cx="3507359" cy="6096"/>
          </a:xfrm>
          <a:custGeom>
            <a:avLst/>
            <a:gdLst>
              <a:gd name="connsiteX0" fmla="*/ 0 w 3507359"/>
              <a:gd name="connsiteY0" fmla="*/ 6096 h 6096"/>
              <a:gd name="connsiteX1" fmla="*/ 3507359 w 3507359"/>
              <a:gd name="connsiteY1" fmla="*/ 6096 h 6096"/>
              <a:gd name="connsiteX2" fmla="*/ 3507359 w 3507359"/>
              <a:gd name="connsiteY2" fmla="*/ 0 h 6096"/>
              <a:gd name="connsiteX3" fmla="*/ 0 w 3507359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7359" h="6096">
                <a:moveTo>
                  <a:pt x="0" y="6096"/>
                </a:moveTo>
                <a:lnTo>
                  <a:pt x="3507359" y="6096"/>
                </a:lnTo>
                <a:lnTo>
                  <a:pt x="35073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3391" y="3558794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9487" y="3558794"/>
            <a:ext cx="3501517" cy="6096"/>
          </a:xfrm>
          <a:custGeom>
            <a:avLst/>
            <a:gdLst>
              <a:gd name="connsiteX0" fmla="*/ 0 w 3501517"/>
              <a:gd name="connsiteY0" fmla="*/ 6096 h 6096"/>
              <a:gd name="connsiteX1" fmla="*/ 3501517 w 3501517"/>
              <a:gd name="connsiteY1" fmla="*/ 6096 h 6096"/>
              <a:gd name="connsiteX2" fmla="*/ 3501517 w 3501517"/>
              <a:gd name="connsiteY2" fmla="*/ 0 h 6096"/>
              <a:gd name="connsiteX3" fmla="*/ 0 w 3501517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1517" h="6096">
                <a:moveTo>
                  <a:pt x="0" y="6096"/>
                </a:moveTo>
                <a:lnTo>
                  <a:pt x="3501517" y="6096"/>
                </a:lnTo>
                <a:lnTo>
                  <a:pt x="35015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3558794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3565017"/>
            <a:ext cx="6096" cy="1664462"/>
          </a:xfrm>
          <a:custGeom>
            <a:avLst/>
            <a:gdLst>
              <a:gd name="connsiteX0" fmla="*/ 0 w 6096"/>
              <a:gd name="connsiteY0" fmla="*/ 1664462 h 1664462"/>
              <a:gd name="connsiteX1" fmla="*/ 6096 w 6096"/>
              <a:gd name="connsiteY1" fmla="*/ 1664462 h 1664462"/>
              <a:gd name="connsiteX2" fmla="*/ 6096 w 6096"/>
              <a:gd name="connsiteY2" fmla="*/ 0 h 1664462"/>
              <a:gd name="connsiteX3" fmla="*/ 0 w 6096"/>
              <a:gd name="connsiteY3" fmla="*/ 0 h 16644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664462">
                <a:moveTo>
                  <a:pt x="0" y="1664462"/>
                </a:moveTo>
                <a:lnTo>
                  <a:pt x="6096" y="166446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3565017"/>
            <a:ext cx="6096" cy="1664462"/>
          </a:xfrm>
          <a:custGeom>
            <a:avLst/>
            <a:gdLst>
              <a:gd name="connsiteX0" fmla="*/ 0 w 6096"/>
              <a:gd name="connsiteY0" fmla="*/ 1664462 h 1664462"/>
              <a:gd name="connsiteX1" fmla="*/ 6096 w 6096"/>
              <a:gd name="connsiteY1" fmla="*/ 1664462 h 1664462"/>
              <a:gd name="connsiteX2" fmla="*/ 6096 w 6096"/>
              <a:gd name="connsiteY2" fmla="*/ 0 h 1664462"/>
              <a:gd name="connsiteX3" fmla="*/ 0 w 6096"/>
              <a:gd name="connsiteY3" fmla="*/ 0 h 16644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664462">
                <a:moveTo>
                  <a:pt x="0" y="1664462"/>
                </a:moveTo>
                <a:lnTo>
                  <a:pt x="6096" y="166446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5260458"/>
            <a:ext cx="1701115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Type qualification visée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907794" y="5255133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907794" y="5255133"/>
            <a:ext cx="269875" cy="152400"/>
          </a:xfrm>
          <a:custGeom>
            <a:avLst/>
            <a:gdLst>
              <a:gd name="connsiteX0" fmla="*/ 157734 w 269875"/>
              <a:gd name="connsiteY0" fmla="*/ 6858 h 152400"/>
              <a:gd name="connsiteX1" fmla="*/ 157734 w 269875"/>
              <a:gd name="connsiteY1" fmla="*/ 145542 h 152400"/>
              <a:gd name="connsiteX2" fmla="*/ 263017 w 269875"/>
              <a:gd name="connsiteY2" fmla="*/ 145542 h 152400"/>
              <a:gd name="connsiteX3" fmla="*/ 263017 w 269875"/>
              <a:gd name="connsiteY3" fmla="*/ 6858 h 152400"/>
              <a:gd name="connsiteX5" fmla="*/ 6858 w 269875"/>
              <a:gd name="connsiteY5" fmla="*/ 6858 h 152400"/>
              <a:gd name="connsiteX6" fmla="*/ 6858 w 269875"/>
              <a:gd name="connsiteY6" fmla="*/ 145542 h 152400"/>
              <a:gd name="connsiteX7" fmla="*/ 112141 w 269875"/>
              <a:gd name="connsiteY7" fmla="*/ 145542 h 152400"/>
              <a:gd name="connsiteX8" fmla="*/ 112141 w 269875"/>
              <a:gd name="connsiteY8" fmla="*/ 6858 h 152400"/>
              <a:gd name="connsiteX10" fmla="*/ 150876 w 269875"/>
              <a:gd name="connsiteY10" fmla="*/ 0 h 152400"/>
              <a:gd name="connsiteX11" fmla="*/ 269875 w 269875"/>
              <a:gd name="connsiteY11" fmla="*/ 0 h 152400"/>
              <a:gd name="connsiteX12" fmla="*/ 269875 w 269875"/>
              <a:gd name="connsiteY12" fmla="*/ 152400 h 152400"/>
              <a:gd name="connsiteX13" fmla="*/ 150876 w 269875"/>
              <a:gd name="connsiteY13" fmla="*/ 152400 h 152400"/>
              <a:gd name="connsiteX15" fmla="*/ 0 w 269875"/>
              <a:gd name="connsiteY15" fmla="*/ 0 h 152400"/>
              <a:gd name="connsiteX16" fmla="*/ 118999 w 269875"/>
              <a:gd name="connsiteY16" fmla="*/ 0 h 152400"/>
              <a:gd name="connsiteX17" fmla="*/ 118999 w 269875"/>
              <a:gd name="connsiteY17" fmla="*/ 152400 h 152400"/>
              <a:gd name="connsiteX18" fmla="*/ 0 w 269875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9875" h="152400"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669159" y="5260458"/>
            <a:ext cx="1513938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Diplôme ou titre visé : </a:t>
            </a:r>
          </a:p>
        </p:txBody>
      </p:sp>
      <p:sp>
        <p:nvSpPr>
          <p:cNvPr id="4" name="Freeform 3"/>
          <p:cNvSpPr/>
          <p:nvPr/>
        </p:nvSpPr>
        <p:spPr>
          <a:xfrm>
            <a:off x="4068826" y="5255133"/>
            <a:ext cx="268351" cy="152400"/>
          </a:xfrm>
          <a:custGeom>
            <a:avLst/>
            <a:gdLst>
              <a:gd name="connsiteX0" fmla="*/ 156210 w 268351"/>
              <a:gd name="connsiteY0" fmla="*/ 6858 h 152400"/>
              <a:gd name="connsiteX1" fmla="*/ 156210 w 268351"/>
              <a:gd name="connsiteY1" fmla="*/ 145542 h 152400"/>
              <a:gd name="connsiteX2" fmla="*/ 261493 w 268351"/>
              <a:gd name="connsiteY2" fmla="*/ 145542 h 152400"/>
              <a:gd name="connsiteX3" fmla="*/ 261493 w 268351"/>
              <a:gd name="connsiteY3" fmla="*/ 6858 h 152400"/>
              <a:gd name="connsiteX5" fmla="*/ 6858 w 268351"/>
              <a:gd name="connsiteY5" fmla="*/ 6858 h 152400"/>
              <a:gd name="connsiteX6" fmla="*/ 6858 w 268351"/>
              <a:gd name="connsiteY6" fmla="*/ 145542 h 152400"/>
              <a:gd name="connsiteX7" fmla="*/ 112141 w 268351"/>
              <a:gd name="connsiteY7" fmla="*/ 145542 h 152400"/>
              <a:gd name="connsiteX8" fmla="*/ 112141 w 268351"/>
              <a:gd name="connsiteY8" fmla="*/ 6858 h 152400"/>
              <a:gd name="connsiteX10" fmla="*/ 149352 w 268351"/>
              <a:gd name="connsiteY10" fmla="*/ 0 h 152400"/>
              <a:gd name="connsiteX11" fmla="*/ 268351 w 268351"/>
              <a:gd name="connsiteY11" fmla="*/ 0 h 152400"/>
              <a:gd name="connsiteX12" fmla="*/ 268351 w 268351"/>
              <a:gd name="connsiteY12" fmla="*/ 152400 h 152400"/>
              <a:gd name="connsiteX13" fmla="*/ 149352 w 268351"/>
              <a:gd name="connsiteY13" fmla="*/ 152400 h 152400"/>
              <a:gd name="connsiteX15" fmla="*/ 0 w 268351"/>
              <a:gd name="connsiteY15" fmla="*/ 0 h 152400"/>
              <a:gd name="connsiteX16" fmla="*/ 118999 w 268351"/>
              <a:gd name="connsiteY16" fmla="*/ 0 h 152400"/>
              <a:gd name="connsiteX17" fmla="*/ 118999 w 268351"/>
              <a:gd name="connsiteY17" fmla="*/ 152400 h 152400"/>
              <a:gd name="connsiteX18" fmla="*/ 0 w 268351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8351" h="152400">
                <a:moveTo>
                  <a:pt x="156210" y="6858"/>
                </a:moveTo>
                <a:lnTo>
                  <a:pt x="156210" y="145542"/>
                </a:lnTo>
                <a:lnTo>
                  <a:pt x="261493" y="145542"/>
                </a:lnTo>
                <a:lnTo>
                  <a:pt x="261493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8826" y="5255133"/>
            <a:ext cx="268351" cy="152400"/>
          </a:xfrm>
          <a:custGeom>
            <a:avLst/>
            <a:gdLst>
              <a:gd name="connsiteX0" fmla="*/ 156210 w 268351"/>
              <a:gd name="connsiteY0" fmla="*/ 6858 h 152400"/>
              <a:gd name="connsiteX1" fmla="*/ 156210 w 268351"/>
              <a:gd name="connsiteY1" fmla="*/ 145542 h 152400"/>
              <a:gd name="connsiteX2" fmla="*/ 261493 w 268351"/>
              <a:gd name="connsiteY2" fmla="*/ 145542 h 152400"/>
              <a:gd name="connsiteX3" fmla="*/ 261493 w 268351"/>
              <a:gd name="connsiteY3" fmla="*/ 6858 h 152400"/>
              <a:gd name="connsiteX5" fmla="*/ 6858 w 268351"/>
              <a:gd name="connsiteY5" fmla="*/ 6858 h 152400"/>
              <a:gd name="connsiteX6" fmla="*/ 6858 w 268351"/>
              <a:gd name="connsiteY6" fmla="*/ 145542 h 152400"/>
              <a:gd name="connsiteX7" fmla="*/ 112141 w 268351"/>
              <a:gd name="connsiteY7" fmla="*/ 145542 h 152400"/>
              <a:gd name="connsiteX8" fmla="*/ 112141 w 268351"/>
              <a:gd name="connsiteY8" fmla="*/ 6858 h 152400"/>
              <a:gd name="connsiteX10" fmla="*/ 149352 w 268351"/>
              <a:gd name="connsiteY10" fmla="*/ 0 h 152400"/>
              <a:gd name="connsiteX11" fmla="*/ 268351 w 268351"/>
              <a:gd name="connsiteY11" fmla="*/ 0 h 152400"/>
              <a:gd name="connsiteX12" fmla="*/ 268351 w 268351"/>
              <a:gd name="connsiteY12" fmla="*/ 152400 h 152400"/>
              <a:gd name="connsiteX13" fmla="*/ 149352 w 268351"/>
              <a:gd name="connsiteY13" fmla="*/ 152400 h 152400"/>
              <a:gd name="connsiteX15" fmla="*/ 0 w 268351"/>
              <a:gd name="connsiteY15" fmla="*/ 0 h 152400"/>
              <a:gd name="connsiteX16" fmla="*/ 118999 w 268351"/>
              <a:gd name="connsiteY16" fmla="*/ 0 h 152400"/>
              <a:gd name="connsiteX17" fmla="*/ 118999 w 268351"/>
              <a:gd name="connsiteY17" fmla="*/ 152400 h 152400"/>
              <a:gd name="connsiteX18" fmla="*/ 0 w 268351"/>
              <a:gd name="connsiteY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268351" h="152400">
                <a:moveTo>
                  <a:pt x="156210" y="6858"/>
                </a:moveTo>
                <a:lnTo>
                  <a:pt x="156210" y="145542"/>
                </a:lnTo>
                <a:lnTo>
                  <a:pt x="261493" y="145542"/>
                </a:lnTo>
                <a:lnTo>
                  <a:pt x="261493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49352" y="0"/>
                </a:moveTo>
                <a:lnTo>
                  <a:pt x="268351" y="0"/>
                </a:lnTo>
                <a:lnTo>
                  <a:pt x="268351" y="152400"/>
                </a:lnTo>
                <a:lnTo>
                  <a:pt x="149352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174869" y="5260458"/>
            <a:ext cx="105419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Code RNCP :  </a:t>
            </a:r>
          </a:p>
        </p:txBody>
      </p:sp>
      <p:sp>
        <p:nvSpPr>
          <p:cNvPr id="4" name="Freeform 3"/>
          <p:cNvSpPr/>
          <p:nvPr/>
        </p:nvSpPr>
        <p:spPr>
          <a:xfrm>
            <a:off x="6115558" y="5255133"/>
            <a:ext cx="720979" cy="152400"/>
          </a:xfrm>
          <a:custGeom>
            <a:avLst/>
            <a:gdLst>
              <a:gd name="connsiteX0" fmla="*/ 6858 w 720979"/>
              <a:gd name="connsiteY0" fmla="*/ 6858 h 152400"/>
              <a:gd name="connsiteX1" fmla="*/ 6858 w 720979"/>
              <a:gd name="connsiteY1" fmla="*/ 145542 h 152400"/>
              <a:gd name="connsiteX2" fmla="*/ 112141 w 720979"/>
              <a:gd name="connsiteY2" fmla="*/ 145542 h 152400"/>
              <a:gd name="connsiteX3" fmla="*/ 112141 w 720979"/>
              <a:gd name="connsiteY3" fmla="*/ 6858 h 152400"/>
              <a:gd name="connsiteX5" fmla="*/ 0 w 720979"/>
              <a:gd name="connsiteY5" fmla="*/ 0 h 152400"/>
              <a:gd name="connsiteX6" fmla="*/ 118999 w 720979"/>
              <a:gd name="connsiteY6" fmla="*/ 0 h 152400"/>
              <a:gd name="connsiteX7" fmla="*/ 118999 w 720979"/>
              <a:gd name="connsiteY7" fmla="*/ 152400 h 152400"/>
              <a:gd name="connsiteX8" fmla="*/ 0 w 720979"/>
              <a:gd name="connsiteY8" fmla="*/ 152400 h 152400"/>
              <a:gd name="connsiteX10" fmla="*/ 608838 w 720979"/>
              <a:gd name="connsiteY10" fmla="*/ 6858 h 152400"/>
              <a:gd name="connsiteX11" fmla="*/ 608838 w 720979"/>
              <a:gd name="connsiteY11" fmla="*/ 145542 h 152400"/>
              <a:gd name="connsiteX12" fmla="*/ 714121 w 720979"/>
              <a:gd name="connsiteY12" fmla="*/ 145542 h 152400"/>
              <a:gd name="connsiteX13" fmla="*/ 714121 w 720979"/>
              <a:gd name="connsiteY13" fmla="*/ 6858 h 152400"/>
              <a:gd name="connsiteX15" fmla="*/ 459486 w 720979"/>
              <a:gd name="connsiteY15" fmla="*/ 6858 h 152400"/>
              <a:gd name="connsiteX16" fmla="*/ 459486 w 720979"/>
              <a:gd name="connsiteY16" fmla="*/ 145542 h 152400"/>
              <a:gd name="connsiteX17" fmla="*/ 564769 w 720979"/>
              <a:gd name="connsiteY17" fmla="*/ 145542 h 152400"/>
              <a:gd name="connsiteX18" fmla="*/ 564769 w 720979"/>
              <a:gd name="connsiteY18" fmla="*/ 6858 h 152400"/>
              <a:gd name="connsiteX20" fmla="*/ 308610 w 720979"/>
              <a:gd name="connsiteY20" fmla="*/ 6858 h 152400"/>
              <a:gd name="connsiteX21" fmla="*/ 308610 w 720979"/>
              <a:gd name="connsiteY21" fmla="*/ 145542 h 152400"/>
              <a:gd name="connsiteX22" fmla="*/ 413893 w 720979"/>
              <a:gd name="connsiteY22" fmla="*/ 145542 h 152400"/>
              <a:gd name="connsiteX23" fmla="*/ 413893 w 720979"/>
              <a:gd name="connsiteY23" fmla="*/ 6858 h 152400"/>
              <a:gd name="connsiteX25" fmla="*/ 157734 w 720979"/>
              <a:gd name="connsiteY25" fmla="*/ 6858 h 152400"/>
              <a:gd name="connsiteX26" fmla="*/ 157734 w 720979"/>
              <a:gd name="connsiteY26" fmla="*/ 145542 h 152400"/>
              <a:gd name="connsiteX27" fmla="*/ 263017 w 720979"/>
              <a:gd name="connsiteY27" fmla="*/ 145542 h 152400"/>
              <a:gd name="connsiteX28" fmla="*/ 263017 w 720979"/>
              <a:gd name="connsiteY28" fmla="*/ 6858 h 152400"/>
              <a:gd name="connsiteX30" fmla="*/ 601980 w 720979"/>
              <a:gd name="connsiteY30" fmla="*/ 0 h 152400"/>
              <a:gd name="connsiteX31" fmla="*/ 720979 w 720979"/>
              <a:gd name="connsiteY31" fmla="*/ 0 h 152400"/>
              <a:gd name="connsiteX32" fmla="*/ 720979 w 720979"/>
              <a:gd name="connsiteY32" fmla="*/ 152400 h 152400"/>
              <a:gd name="connsiteX33" fmla="*/ 601980 w 720979"/>
              <a:gd name="connsiteY33" fmla="*/ 152400 h 152400"/>
              <a:gd name="connsiteX35" fmla="*/ 452628 w 720979"/>
              <a:gd name="connsiteY35" fmla="*/ 0 h 152400"/>
              <a:gd name="connsiteX36" fmla="*/ 571627 w 720979"/>
              <a:gd name="connsiteY36" fmla="*/ 0 h 152400"/>
              <a:gd name="connsiteX37" fmla="*/ 571627 w 720979"/>
              <a:gd name="connsiteY37" fmla="*/ 152400 h 152400"/>
              <a:gd name="connsiteX38" fmla="*/ 452628 w 720979"/>
              <a:gd name="connsiteY38" fmla="*/ 152400 h 152400"/>
              <a:gd name="connsiteX40" fmla="*/ 301752 w 720979"/>
              <a:gd name="connsiteY40" fmla="*/ 0 h 152400"/>
              <a:gd name="connsiteX41" fmla="*/ 420751 w 720979"/>
              <a:gd name="connsiteY41" fmla="*/ 0 h 152400"/>
              <a:gd name="connsiteX42" fmla="*/ 420751 w 720979"/>
              <a:gd name="connsiteY42" fmla="*/ 152400 h 152400"/>
              <a:gd name="connsiteX43" fmla="*/ 301752 w 720979"/>
              <a:gd name="connsiteY43" fmla="*/ 152400 h 152400"/>
              <a:gd name="connsiteX45" fmla="*/ 150876 w 720979"/>
              <a:gd name="connsiteY45" fmla="*/ 0 h 152400"/>
              <a:gd name="connsiteX46" fmla="*/ 269875 w 720979"/>
              <a:gd name="connsiteY46" fmla="*/ 0 h 152400"/>
              <a:gd name="connsiteX47" fmla="*/ 269875 w 720979"/>
              <a:gd name="connsiteY47" fmla="*/ 152400 h 152400"/>
              <a:gd name="connsiteX48" fmla="*/ 150876 w 720979"/>
              <a:gd name="connsiteY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</a:cxnLst>
            <a:rect l="l" t="t" r="r" b="b"/>
            <a:pathLst>
              <a:path w="72097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15558" y="5255133"/>
            <a:ext cx="720979" cy="152400"/>
          </a:xfrm>
          <a:custGeom>
            <a:avLst/>
            <a:gdLst>
              <a:gd name="connsiteX0" fmla="*/ 6858 w 720979"/>
              <a:gd name="connsiteY0" fmla="*/ 6858 h 152400"/>
              <a:gd name="connsiteX1" fmla="*/ 6858 w 720979"/>
              <a:gd name="connsiteY1" fmla="*/ 145542 h 152400"/>
              <a:gd name="connsiteX2" fmla="*/ 112141 w 720979"/>
              <a:gd name="connsiteY2" fmla="*/ 145542 h 152400"/>
              <a:gd name="connsiteX3" fmla="*/ 112141 w 720979"/>
              <a:gd name="connsiteY3" fmla="*/ 6858 h 152400"/>
              <a:gd name="connsiteX5" fmla="*/ 0 w 720979"/>
              <a:gd name="connsiteY5" fmla="*/ 0 h 152400"/>
              <a:gd name="connsiteX6" fmla="*/ 118999 w 720979"/>
              <a:gd name="connsiteY6" fmla="*/ 0 h 152400"/>
              <a:gd name="connsiteX7" fmla="*/ 118999 w 720979"/>
              <a:gd name="connsiteY7" fmla="*/ 152400 h 152400"/>
              <a:gd name="connsiteX8" fmla="*/ 0 w 720979"/>
              <a:gd name="connsiteY8" fmla="*/ 152400 h 152400"/>
              <a:gd name="connsiteX10" fmla="*/ 608838 w 720979"/>
              <a:gd name="connsiteY10" fmla="*/ 6858 h 152400"/>
              <a:gd name="connsiteX11" fmla="*/ 608838 w 720979"/>
              <a:gd name="connsiteY11" fmla="*/ 145542 h 152400"/>
              <a:gd name="connsiteX12" fmla="*/ 714121 w 720979"/>
              <a:gd name="connsiteY12" fmla="*/ 145542 h 152400"/>
              <a:gd name="connsiteX13" fmla="*/ 714121 w 720979"/>
              <a:gd name="connsiteY13" fmla="*/ 6858 h 152400"/>
              <a:gd name="connsiteX15" fmla="*/ 459486 w 720979"/>
              <a:gd name="connsiteY15" fmla="*/ 6858 h 152400"/>
              <a:gd name="connsiteX16" fmla="*/ 459486 w 720979"/>
              <a:gd name="connsiteY16" fmla="*/ 145542 h 152400"/>
              <a:gd name="connsiteX17" fmla="*/ 564769 w 720979"/>
              <a:gd name="connsiteY17" fmla="*/ 145542 h 152400"/>
              <a:gd name="connsiteX18" fmla="*/ 564769 w 720979"/>
              <a:gd name="connsiteY18" fmla="*/ 6858 h 152400"/>
              <a:gd name="connsiteX20" fmla="*/ 308610 w 720979"/>
              <a:gd name="connsiteY20" fmla="*/ 6858 h 152400"/>
              <a:gd name="connsiteX21" fmla="*/ 308610 w 720979"/>
              <a:gd name="connsiteY21" fmla="*/ 145542 h 152400"/>
              <a:gd name="connsiteX22" fmla="*/ 413893 w 720979"/>
              <a:gd name="connsiteY22" fmla="*/ 145542 h 152400"/>
              <a:gd name="connsiteX23" fmla="*/ 413893 w 720979"/>
              <a:gd name="connsiteY23" fmla="*/ 6858 h 152400"/>
              <a:gd name="connsiteX25" fmla="*/ 157734 w 720979"/>
              <a:gd name="connsiteY25" fmla="*/ 6858 h 152400"/>
              <a:gd name="connsiteX26" fmla="*/ 157734 w 720979"/>
              <a:gd name="connsiteY26" fmla="*/ 145542 h 152400"/>
              <a:gd name="connsiteX27" fmla="*/ 263017 w 720979"/>
              <a:gd name="connsiteY27" fmla="*/ 145542 h 152400"/>
              <a:gd name="connsiteX28" fmla="*/ 263017 w 720979"/>
              <a:gd name="connsiteY28" fmla="*/ 6858 h 152400"/>
              <a:gd name="connsiteX30" fmla="*/ 601980 w 720979"/>
              <a:gd name="connsiteY30" fmla="*/ 0 h 152400"/>
              <a:gd name="connsiteX31" fmla="*/ 720979 w 720979"/>
              <a:gd name="connsiteY31" fmla="*/ 0 h 152400"/>
              <a:gd name="connsiteX32" fmla="*/ 720979 w 720979"/>
              <a:gd name="connsiteY32" fmla="*/ 152400 h 152400"/>
              <a:gd name="connsiteX33" fmla="*/ 601980 w 720979"/>
              <a:gd name="connsiteY33" fmla="*/ 152400 h 152400"/>
              <a:gd name="connsiteX35" fmla="*/ 452628 w 720979"/>
              <a:gd name="connsiteY35" fmla="*/ 0 h 152400"/>
              <a:gd name="connsiteX36" fmla="*/ 571627 w 720979"/>
              <a:gd name="connsiteY36" fmla="*/ 0 h 152400"/>
              <a:gd name="connsiteX37" fmla="*/ 571627 w 720979"/>
              <a:gd name="connsiteY37" fmla="*/ 152400 h 152400"/>
              <a:gd name="connsiteX38" fmla="*/ 452628 w 720979"/>
              <a:gd name="connsiteY38" fmla="*/ 152400 h 152400"/>
              <a:gd name="connsiteX40" fmla="*/ 301752 w 720979"/>
              <a:gd name="connsiteY40" fmla="*/ 0 h 152400"/>
              <a:gd name="connsiteX41" fmla="*/ 420751 w 720979"/>
              <a:gd name="connsiteY41" fmla="*/ 0 h 152400"/>
              <a:gd name="connsiteX42" fmla="*/ 420751 w 720979"/>
              <a:gd name="connsiteY42" fmla="*/ 152400 h 152400"/>
              <a:gd name="connsiteX43" fmla="*/ 301752 w 720979"/>
              <a:gd name="connsiteY43" fmla="*/ 152400 h 152400"/>
              <a:gd name="connsiteX45" fmla="*/ 150876 w 720979"/>
              <a:gd name="connsiteY45" fmla="*/ 0 h 152400"/>
              <a:gd name="connsiteX46" fmla="*/ 269875 w 720979"/>
              <a:gd name="connsiteY46" fmla="*/ 0 h 152400"/>
              <a:gd name="connsiteX47" fmla="*/ 269875 w 720979"/>
              <a:gd name="connsiteY47" fmla="*/ 152400 h 152400"/>
              <a:gd name="connsiteX48" fmla="*/ 150876 w 720979"/>
              <a:gd name="connsiteY4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</a:cxnLst>
            <a:rect l="l" t="t" r="r" b="b"/>
            <a:pathLst>
              <a:path w="720979" h="152400"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5229479"/>
            <a:ext cx="6096" cy="179832"/>
          </a:xfrm>
          <a:custGeom>
            <a:avLst/>
            <a:gdLst>
              <a:gd name="connsiteX0" fmla="*/ 0 w 6096"/>
              <a:gd name="connsiteY0" fmla="*/ 179832 h 179832"/>
              <a:gd name="connsiteX1" fmla="*/ 6096 w 6096"/>
              <a:gd name="connsiteY1" fmla="*/ 179832 h 179832"/>
              <a:gd name="connsiteX2" fmla="*/ 6096 w 6096"/>
              <a:gd name="connsiteY2" fmla="*/ 0 h 179832"/>
              <a:gd name="connsiteX3" fmla="*/ 0 w 6096"/>
              <a:gd name="connsiteY3" fmla="*/ 0 h 1798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79832">
                <a:moveTo>
                  <a:pt x="0" y="179832"/>
                </a:moveTo>
                <a:lnTo>
                  <a:pt x="6096" y="17983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5229479"/>
            <a:ext cx="6096" cy="179832"/>
          </a:xfrm>
          <a:custGeom>
            <a:avLst/>
            <a:gdLst>
              <a:gd name="connsiteX0" fmla="*/ 0 w 6096"/>
              <a:gd name="connsiteY0" fmla="*/ 179832 h 179832"/>
              <a:gd name="connsiteX1" fmla="*/ 6096 w 6096"/>
              <a:gd name="connsiteY1" fmla="*/ 179832 h 179832"/>
              <a:gd name="connsiteX2" fmla="*/ 6096 w 6096"/>
              <a:gd name="connsiteY2" fmla="*/ 0 h 179832"/>
              <a:gd name="connsiteX3" fmla="*/ 0 w 6096"/>
              <a:gd name="connsiteY3" fmla="*/ 0 h 1798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79832">
                <a:moveTo>
                  <a:pt x="0" y="179832"/>
                </a:moveTo>
                <a:lnTo>
                  <a:pt x="6096" y="17983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5482962"/>
            <a:ext cx="1069899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Intitulé précis : </a:t>
            </a:r>
          </a:p>
        </p:txBody>
      </p:sp>
      <p:sp>
        <p:nvSpPr>
          <p:cNvPr id="4" name="Freeform 3"/>
          <p:cNvSpPr/>
          <p:nvPr/>
        </p:nvSpPr>
        <p:spPr>
          <a:xfrm>
            <a:off x="1278382" y="5477637"/>
            <a:ext cx="5846191" cy="152400"/>
          </a:xfrm>
          <a:custGeom>
            <a:avLst/>
            <a:gdLst>
              <a:gd name="connsiteX0" fmla="*/ 5734050 w 5846191"/>
              <a:gd name="connsiteY0" fmla="*/ 6858 h 152400"/>
              <a:gd name="connsiteX1" fmla="*/ 5734050 w 5846191"/>
              <a:gd name="connsiteY1" fmla="*/ 145542 h 152400"/>
              <a:gd name="connsiteX2" fmla="*/ 5839333 w 5846191"/>
              <a:gd name="connsiteY2" fmla="*/ 145542 h 152400"/>
              <a:gd name="connsiteX3" fmla="*/ 5839333 w 5846191"/>
              <a:gd name="connsiteY3" fmla="*/ 6858 h 152400"/>
              <a:gd name="connsiteX5" fmla="*/ 5583174 w 5846191"/>
              <a:gd name="connsiteY5" fmla="*/ 6858 h 152400"/>
              <a:gd name="connsiteX6" fmla="*/ 5583174 w 5846191"/>
              <a:gd name="connsiteY6" fmla="*/ 145542 h 152400"/>
              <a:gd name="connsiteX7" fmla="*/ 5688457 w 5846191"/>
              <a:gd name="connsiteY7" fmla="*/ 145542 h 152400"/>
              <a:gd name="connsiteX8" fmla="*/ 5688457 w 5846191"/>
              <a:gd name="connsiteY8" fmla="*/ 6858 h 152400"/>
              <a:gd name="connsiteX10" fmla="*/ 5432298 w 5846191"/>
              <a:gd name="connsiteY10" fmla="*/ 6858 h 152400"/>
              <a:gd name="connsiteX11" fmla="*/ 5432298 w 5846191"/>
              <a:gd name="connsiteY11" fmla="*/ 145542 h 152400"/>
              <a:gd name="connsiteX12" fmla="*/ 5537581 w 5846191"/>
              <a:gd name="connsiteY12" fmla="*/ 145542 h 152400"/>
              <a:gd name="connsiteX13" fmla="*/ 5537581 w 5846191"/>
              <a:gd name="connsiteY13" fmla="*/ 6858 h 152400"/>
              <a:gd name="connsiteX15" fmla="*/ 5281422 w 5846191"/>
              <a:gd name="connsiteY15" fmla="*/ 6858 h 152400"/>
              <a:gd name="connsiteX16" fmla="*/ 5281422 w 5846191"/>
              <a:gd name="connsiteY16" fmla="*/ 145542 h 152400"/>
              <a:gd name="connsiteX17" fmla="*/ 5386705 w 5846191"/>
              <a:gd name="connsiteY17" fmla="*/ 145542 h 152400"/>
              <a:gd name="connsiteX18" fmla="*/ 5386705 w 5846191"/>
              <a:gd name="connsiteY18" fmla="*/ 6858 h 152400"/>
              <a:gd name="connsiteX20" fmla="*/ 5130546 w 5846191"/>
              <a:gd name="connsiteY20" fmla="*/ 6858 h 152400"/>
              <a:gd name="connsiteX21" fmla="*/ 5130546 w 5846191"/>
              <a:gd name="connsiteY21" fmla="*/ 145542 h 152400"/>
              <a:gd name="connsiteX22" fmla="*/ 5235829 w 5846191"/>
              <a:gd name="connsiteY22" fmla="*/ 145542 h 152400"/>
              <a:gd name="connsiteX23" fmla="*/ 5235829 w 5846191"/>
              <a:gd name="connsiteY23" fmla="*/ 6858 h 152400"/>
              <a:gd name="connsiteX25" fmla="*/ 4981194 w 5846191"/>
              <a:gd name="connsiteY25" fmla="*/ 6858 h 152400"/>
              <a:gd name="connsiteX26" fmla="*/ 4981194 w 5846191"/>
              <a:gd name="connsiteY26" fmla="*/ 145542 h 152400"/>
              <a:gd name="connsiteX27" fmla="*/ 5086477 w 5846191"/>
              <a:gd name="connsiteY27" fmla="*/ 145542 h 152400"/>
              <a:gd name="connsiteX28" fmla="*/ 5086477 w 5846191"/>
              <a:gd name="connsiteY28" fmla="*/ 6858 h 152400"/>
              <a:gd name="connsiteX30" fmla="*/ 4830318 w 5846191"/>
              <a:gd name="connsiteY30" fmla="*/ 6858 h 152400"/>
              <a:gd name="connsiteX31" fmla="*/ 4830318 w 5846191"/>
              <a:gd name="connsiteY31" fmla="*/ 145542 h 152400"/>
              <a:gd name="connsiteX32" fmla="*/ 4935601 w 5846191"/>
              <a:gd name="connsiteY32" fmla="*/ 145542 h 152400"/>
              <a:gd name="connsiteX33" fmla="*/ 4935601 w 5846191"/>
              <a:gd name="connsiteY33" fmla="*/ 6858 h 152400"/>
              <a:gd name="connsiteX35" fmla="*/ 4679442 w 5846191"/>
              <a:gd name="connsiteY35" fmla="*/ 6858 h 152400"/>
              <a:gd name="connsiteX36" fmla="*/ 4679442 w 5846191"/>
              <a:gd name="connsiteY36" fmla="*/ 145542 h 152400"/>
              <a:gd name="connsiteX37" fmla="*/ 4784725 w 5846191"/>
              <a:gd name="connsiteY37" fmla="*/ 145542 h 152400"/>
              <a:gd name="connsiteX38" fmla="*/ 4784725 w 5846191"/>
              <a:gd name="connsiteY38" fmla="*/ 6858 h 152400"/>
              <a:gd name="connsiteX40" fmla="*/ 4528566 w 5846191"/>
              <a:gd name="connsiteY40" fmla="*/ 6858 h 152400"/>
              <a:gd name="connsiteX41" fmla="*/ 4528566 w 5846191"/>
              <a:gd name="connsiteY41" fmla="*/ 145542 h 152400"/>
              <a:gd name="connsiteX42" fmla="*/ 4633849 w 5846191"/>
              <a:gd name="connsiteY42" fmla="*/ 145542 h 152400"/>
              <a:gd name="connsiteX43" fmla="*/ 4633849 w 5846191"/>
              <a:gd name="connsiteY43" fmla="*/ 6858 h 152400"/>
              <a:gd name="connsiteX45" fmla="*/ 4377690 w 5846191"/>
              <a:gd name="connsiteY45" fmla="*/ 6858 h 152400"/>
              <a:gd name="connsiteX46" fmla="*/ 4377690 w 5846191"/>
              <a:gd name="connsiteY46" fmla="*/ 145542 h 152400"/>
              <a:gd name="connsiteX47" fmla="*/ 4482973 w 5846191"/>
              <a:gd name="connsiteY47" fmla="*/ 145542 h 152400"/>
              <a:gd name="connsiteX48" fmla="*/ 4482973 w 5846191"/>
              <a:gd name="connsiteY48" fmla="*/ 6858 h 152400"/>
              <a:gd name="connsiteX50" fmla="*/ 4226814 w 5846191"/>
              <a:gd name="connsiteY50" fmla="*/ 6858 h 152400"/>
              <a:gd name="connsiteX51" fmla="*/ 4226814 w 5846191"/>
              <a:gd name="connsiteY51" fmla="*/ 145542 h 152400"/>
              <a:gd name="connsiteX52" fmla="*/ 4332097 w 5846191"/>
              <a:gd name="connsiteY52" fmla="*/ 145542 h 152400"/>
              <a:gd name="connsiteX53" fmla="*/ 4332097 w 5846191"/>
              <a:gd name="connsiteY53" fmla="*/ 6858 h 152400"/>
              <a:gd name="connsiteX55" fmla="*/ 4075938 w 5846191"/>
              <a:gd name="connsiteY55" fmla="*/ 6858 h 152400"/>
              <a:gd name="connsiteX56" fmla="*/ 4075938 w 5846191"/>
              <a:gd name="connsiteY56" fmla="*/ 145542 h 152400"/>
              <a:gd name="connsiteX57" fmla="*/ 4181221 w 5846191"/>
              <a:gd name="connsiteY57" fmla="*/ 145542 h 152400"/>
              <a:gd name="connsiteX58" fmla="*/ 4181221 w 5846191"/>
              <a:gd name="connsiteY58" fmla="*/ 6858 h 152400"/>
              <a:gd name="connsiteX60" fmla="*/ 3925062 w 5846191"/>
              <a:gd name="connsiteY60" fmla="*/ 6858 h 152400"/>
              <a:gd name="connsiteX61" fmla="*/ 3925062 w 5846191"/>
              <a:gd name="connsiteY61" fmla="*/ 145542 h 152400"/>
              <a:gd name="connsiteX62" fmla="*/ 4030345 w 5846191"/>
              <a:gd name="connsiteY62" fmla="*/ 145542 h 152400"/>
              <a:gd name="connsiteX63" fmla="*/ 4030345 w 5846191"/>
              <a:gd name="connsiteY63" fmla="*/ 6858 h 152400"/>
              <a:gd name="connsiteX65" fmla="*/ 3774186 w 5846191"/>
              <a:gd name="connsiteY65" fmla="*/ 6858 h 152400"/>
              <a:gd name="connsiteX66" fmla="*/ 3774186 w 5846191"/>
              <a:gd name="connsiteY66" fmla="*/ 145542 h 152400"/>
              <a:gd name="connsiteX67" fmla="*/ 3879469 w 5846191"/>
              <a:gd name="connsiteY67" fmla="*/ 145542 h 152400"/>
              <a:gd name="connsiteX68" fmla="*/ 3879469 w 5846191"/>
              <a:gd name="connsiteY68" fmla="*/ 6858 h 152400"/>
              <a:gd name="connsiteX70" fmla="*/ 3623310 w 5846191"/>
              <a:gd name="connsiteY70" fmla="*/ 6858 h 152400"/>
              <a:gd name="connsiteX71" fmla="*/ 3623310 w 5846191"/>
              <a:gd name="connsiteY71" fmla="*/ 145542 h 152400"/>
              <a:gd name="connsiteX72" fmla="*/ 3728593 w 5846191"/>
              <a:gd name="connsiteY72" fmla="*/ 145542 h 152400"/>
              <a:gd name="connsiteX73" fmla="*/ 3728593 w 5846191"/>
              <a:gd name="connsiteY73" fmla="*/ 6858 h 152400"/>
              <a:gd name="connsiteX75" fmla="*/ 3473958 w 5846191"/>
              <a:gd name="connsiteY75" fmla="*/ 6858 h 152400"/>
              <a:gd name="connsiteX76" fmla="*/ 3473958 w 5846191"/>
              <a:gd name="connsiteY76" fmla="*/ 145542 h 152400"/>
              <a:gd name="connsiteX77" fmla="*/ 3579241 w 5846191"/>
              <a:gd name="connsiteY77" fmla="*/ 145542 h 152400"/>
              <a:gd name="connsiteX78" fmla="*/ 3579241 w 5846191"/>
              <a:gd name="connsiteY78" fmla="*/ 6858 h 152400"/>
              <a:gd name="connsiteX80" fmla="*/ 3323082 w 5846191"/>
              <a:gd name="connsiteY80" fmla="*/ 6858 h 152400"/>
              <a:gd name="connsiteX81" fmla="*/ 3323082 w 5846191"/>
              <a:gd name="connsiteY81" fmla="*/ 145542 h 152400"/>
              <a:gd name="connsiteX82" fmla="*/ 3428365 w 5846191"/>
              <a:gd name="connsiteY82" fmla="*/ 145542 h 152400"/>
              <a:gd name="connsiteX83" fmla="*/ 3428365 w 5846191"/>
              <a:gd name="connsiteY83" fmla="*/ 6858 h 152400"/>
              <a:gd name="connsiteX85" fmla="*/ 3172206 w 5846191"/>
              <a:gd name="connsiteY85" fmla="*/ 6858 h 152400"/>
              <a:gd name="connsiteX86" fmla="*/ 3172206 w 5846191"/>
              <a:gd name="connsiteY86" fmla="*/ 145542 h 152400"/>
              <a:gd name="connsiteX87" fmla="*/ 3277489 w 5846191"/>
              <a:gd name="connsiteY87" fmla="*/ 145542 h 152400"/>
              <a:gd name="connsiteX88" fmla="*/ 3277489 w 5846191"/>
              <a:gd name="connsiteY88" fmla="*/ 6858 h 152400"/>
              <a:gd name="connsiteX90" fmla="*/ 3021330 w 5846191"/>
              <a:gd name="connsiteY90" fmla="*/ 6858 h 152400"/>
              <a:gd name="connsiteX91" fmla="*/ 3021330 w 5846191"/>
              <a:gd name="connsiteY91" fmla="*/ 145542 h 152400"/>
              <a:gd name="connsiteX92" fmla="*/ 3126613 w 5846191"/>
              <a:gd name="connsiteY92" fmla="*/ 145542 h 152400"/>
              <a:gd name="connsiteX93" fmla="*/ 3126613 w 5846191"/>
              <a:gd name="connsiteY93" fmla="*/ 6858 h 152400"/>
              <a:gd name="connsiteX95" fmla="*/ 2870454 w 5846191"/>
              <a:gd name="connsiteY95" fmla="*/ 6858 h 152400"/>
              <a:gd name="connsiteX96" fmla="*/ 2870454 w 5846191"/>
              <a:gd name="connsiteY96" fmla="*/ 145542 h 152400"/>
              <a:gd name="connsiteX97" fmla="*/ 2975737 w 5846191"/>
              <a:gd name="connsiteY97" fmla="*/ 145542 h 152400"/>
              <a:gd name="connsiteX98" fmla="*/ 2975737 w 5846191"/>
              <a:gd name="connsiteY98" fmla="*/ 6858 h 152400"/>
              <a:gd name="connsiteX100" fmla="*/ 2719578 w 5846191"/>
              <a:gd name="connsiteY100" fmla="*/ 6858 h 152400"/>
              <a:gd name="connsiteX101" fmla="*/ 2719578 w 5846191"/>
              <a:gd name="connsiteY101" fmla="*/ 145542 h 152400"/>
              <a:gd name="connsiteX102" fmla="*/ 2824861 w 5846191"/>
              <a:gd name="connsiteY102" fmla="*/ 145542 h 152400"/>
              <a:gd name="connsiteX103" fmla="*/ 2824861 w 5846191"/>
              <a:gd name="connsiteY103" fmla="*/ 6858 h 152400"/>
              <a:gd name="connsiteX105" fmla="*/ 2568702 w 5846191"/>
              <a:gd name="connsiteY105" fmla="*/ 6858 h 152400"/>
              <a:gd name="connsiteX106" fmla="*/ 2568702 w 5846191"/>
              <a:gd name="connsiteY106" fmla="*/ 145542 h 152400"/>
              <a:gd name="connsiteX107" fmla="*/ 2673985 w 5846191"/>
              <a:gd name="connsiteY107" fmla="*/ 145542 h 152400"/>
              <a:gd name="connsiteX108" fmla="*/ 2673985 w 5846191"/>
              <a:gd name="connsiteY108" fmla="*/ 6858 h 152400"/>
              <a:gd name="connsiteX110" fmla="*/ 2417826 w 5846191"/>
              <a:gd name="connsiteY110" fmla="*/ 6858 h 152400"/>
              <a:gd name="connsiteX111" fmla="*/ 2417826 w 5846191"/>
              <a:gd name="connsiteY111" fmla="*/ 145542 h 152400"/>
              <a:gd name="connsiteX112" fmla="*/ 2523109 w 5846191"/>
              <a:gd name="connsiteY112" fmla="*/ 145542 h 152400"/>
              <a:gd name="connsiteX113" fmla="*/ 2523109 w 5846191"/>
              <a:gd name="connsiteY113" fmla="*/ 6858 h 152400"/>
              <a:gd name="connsiteX115" fmla="*/ 2266950 w 5846191"/>
              <a:gd name="connsiteY115" fmla="*/ 6858 h 152400"/>
              <a:gd name="connsiteX116" fmla="*/ 2266950 w 5846191"/>
              <a:gd name="connsiteY116" fmla="*/ 145542 h 152400"/>
              <a:gd name="connsiteX117" fmla="*/ 2372233 w 5846191"/>
              <a:gd name="connsiteY117" fmla="*/ 145542 h 152400"/>
              <a:gd name="connsiteX118" fmla="*/ 2372233 w 5846191"/>
              <a:gd name="connsiteY118" fmla="*/ 6858 h 152400"/>
              <a:gd name="connsiteX120" fmla="*/ 2116074 w 5846191"/>
              <a:gd name="connsiteY120" fmla="*/ 6858 h 152400"/>
              <a:gd name="connsiteX121" fmla="*/ 2116074 w 5846191"/>
              <a:gd name="connsiteY121" fmla="*/ 145542 h 152400"/>
              <a:gd name="connsiteX122" fmla="*/ 2221357 w 5846191"/>
              <a:gd name="connsiteY122" fmla="*/ 145542 h 152400"/>
              <a:gd name="connsiteX123" fmla="*/ 2221357 w 5846191"/>
              <a:gd name="connsiteY123" fmla="*/ 6858 h 152400"/>
              <a:gd name="connsiteX125" fmla="*/ 1966722 w 5846191"/>
              <a:gd name="connsiteY125" fmla="*/ 6858 h 152400"/>
              <a:gd name="connsiteX126" fmla="*/ 1966722 w 5846191"/>
              <a:gd name="connsiteY126" fmla="*/ 145542 h 152400"/>
              <a:gd name="connsiteX127" fmla="*/ 2072005 w 5846191"/>
              <a:gd name="connsiteY127" fmla="*/ 145542 h 152400"/>
              <a:gd name="connsiteX128" fmla="*/ 2072005 w 5846191"/>
              <a:gd name="connsiteY128" fmla="*/ 6858 h 152400"/>
              <a:gd name="connsiteX130" fmla="*/ 1815846 w 5846191"/>
              <a:gd name="connsiteY130" fmla="*/ 6858 h 152400"/>
              <a:gd name="connsiteX131" fmla="*/ 1815846 w 5846191"/>
              <a:gd name="connsiteY131" fmla="*/ 145542 h 152400"/>
              <a:gd name="connsiteX132" fmla="*/ 1921129 w 5846191"/>
              <a:gd name="connsiteY132" fmla="*/ 145542 h 152400"/>
              <a:gd name="connsiteX133" fmla="*/ 1921129 w 5846191"/>
              <a:gd name="connsiteY133" fmla="*/ 6858 h 152400"/>
              <a:gd name="connsiteX135" fmla="*/ 1664970 w 5846191"/>
              <a:gd name="connsiteY135" fmla="*/ 6858 h 152400"/>
              <a:gd name="connsiteX136" fmla="*/ 1664970 w 5846191"/>
              <a:gd name="connsiteY136" fmla="*/ 145542 h 152400"/>
              <a:gd name="connsiteX137" fmla="*/ 1770253 w 5846191"/>
              <a:gd name="connsiteY137" fmla="*/ 145542 h 152400"/>
              <a:gd name="connsiteX138" fmla="*/ 1770253 w 5846191"/>
              <a:gd name="connsiteY138" fmla="*/ 6858 h 152400"/>
              <a:gd name="connsiteX140" fmla="*/ 1514094 w 5846191"/>
              <a:gd name="connsiteY140" fmla="*/ 6858 h 152400"/>
              <a:gd name="connsiteX141" fmla="*/ 1514094 w 5846191"/>
              <a:gd name="connsiteY141" fmla="*/ 145542 h 152400"/>
              <a:gd name="connsiteX142" fmla="*/ 1619377 w 5846191"/>
              <a:gd name="connsiteY142" fmla="*/ 145542 h 152400"/>
              <a:gd name="connsiteX143" fmla="*/ 1619377 w 5846191"/>
              <a:gd name="connsiteY143" fmla="*/ 6858 h 152400"/>
              <a:gd name="connsiteX145" fmla="*/ 1363218 w 5846191"/>
              <a:gd name="connsiteY145" fmla="*/ 6858 h 152400"/>
              <a:gd name="connsiteX146" fmla="*/ 1363218 w 5846191"/>
              <a:gd name="connsiteY146" fmla="*/ 145542 h 152400"/>
              <a:gd name="connsiteX147" fmla="*/ 1468501 w 5846191"/>
              <a:gd name="connsiteY147" fmla="*/ 145542 h 152400"/>
              <a:gd name="connsiteX148" fmla="*/ 1468501 w 5846191"/>
              <a:gd name="connsiteY148" fmla="*/ 6858 h 152400"/>
              <a:gd name="connsiteX150" fmla="*/ 1212342 w 5846191"/>
              <a:gd name="connsiteY150" fmla="*/ 6858 h 152400"/>
              <a:gd name="connsiteX151" fmla="*/ 1212342 w 5846191"/>
              <a:gd name="connsiteY151" fmla="*/ 145542 h 152400"/>
              <a:gd name="connsiteX152" fmla="*/ 1317625 w 5846191"/>
              <a:gd name="connsiteY152" fmla="*/ 145542 h 152400"/>
              <a:gd name="connsiteX153" fmla="*/ 1317625 w 5846191"/>
              <a:gd name="connsiteY153" fmla="*/ 6858 h 152400"/>
              <a:gd name="connsiteX155" fmla="*/ 1061466 w 5846191"/>
              <a:gd name="connsiteY155" fmla="*/ 6858 h 152400"/>
              <a:gd name="connsiteX156" fmla="*/ 1061466 w 5846191"/>
              <a:gd name="connsiteY156" fmla="*/ 145542 h 152400"/>
              <a:gd name="connsiteX157" fmla="*/ 1166749 w 5846191"/>
              <a:gd name="connsiteY157" fmla="*/ 145542 h 152400"/>
              <a:gd name="connsiteX158" fmla="*/ 1166749 w 5846191"/>
              <a:gd name="connsiteY158" fmla="*/ 6858 h 152400"/>
              <a:gd name="connsiteX160" fmla="*/ 910590 w 5846191"/>
              <a:gd name="connsiteY160" fmla="*/ 6858 h 152400"/>
              <a:gd name="connsiteX161" fmla="*/ 910590 w 5846191"/>
              <a:gd name="connsiteY161" fmla="*/ 145542 h 152400"/>
              <a:gd name="connsiteX162" fmla="*/ 1015873 w 5846191"/>
              <a:gd name="connsiteY162" fmla="*/ 145542 h 152400"/>
              <a:gd name="connsiteX163" fmla="*/ 1015873 w 5846191"/>
              <a:gd name="connsiteY163" fmla="*/ 6858 h 152400"/>
              <a:gd name="connsiteX165" fmla="*/ 759714 w 5846191"/>
              <a:gd name="connsiteY165" fmla="*/ 6858 h 152400"/>
              <a:gd name="connsiteX166" fmla="*/ 759714 w 5846191"/>
              <a:gd name="connsiteY166" fmla="*/ 145542 h 152400"/>
              <a:gd name="connsiteX167" fmla="*/ 864997 w 5846191"/>
              <a:gd name="connsiteY167" fmla="*/ 145542 h 152400"/>
              <a:gd name="connsiteX168" fmla="*/ 864997 w 5846191"/>
              <a:gd name="connsiteY168" fmla="*/ 6858 h 152400"/>
              <a:gd name="connsiteX170" fmla="*/ 608838 w 5846191"/>
              <a:gd name="connsiteY170" fmla="*/ 6858 h 152400"/>
              <a:gd name="connsiteX171" fmla="*/ 608838 w 5846191"/>
              <a:gd name="connsiteY171" fmla="*/ 145542 h 152400"/>
              <a:gd name="connsiteX172" fmla="*/ 714121 w 5846191"/>
              <a:gd name="connsiteY172" fmla="*/ 145542 h 152400"/>
              <a:gd name="connsiteX173" fmla="*/ 714121 w 5846191"/>
              <a:gd name="connsiteY173" fmla="*/ 6858 h 152400"/>
              <a:gd name="connsiteX175" fmla="*/ 459486 w 5846191"/>
              <a:gd name="connsiteY175" fmla="*/ 6858 h 152400"/>
              <a:gd name="connsiteX176" fmla="*/ 459486 w 5846191"/>
              <a:gd name="connsiteY176" fmla="*/ 145542 h 152400"/>
              <a:gd name="connsiteX177" fmla="*/ 564769 w 5846191"/>
              <a:gd name="connsiteY177" fmla="*/ 145542 h 152400"/>
              <a:gd name="connsiteX178" fmla="*/ 564769 w 5846191"/>
              <a:gd name="connsiteY178" fmla="*/ 6858 h 152400"/>
              <a:gd name="connsiteX180" fmla="*/ 308610 w 5846191"/>
              <a:gd name="connsiteY180" fmla="*/ 6858 h 152400"/>
              <a:gd name="connsiteX181" fmla="*/ 308610 w 5846191"/>
              <a:gd name="connsiteY181" fmla="*/ 145542 h 152400"/>
              <a:gd name="connsiteX182" fmla="*/ 413893 w 5846191"/>
              <a:gd name="connsiteY182" fmla="*/ 145542 h 152400"/>
              <a:gd name="connsiteX183" fmla="*/ 413893 w 5846191"/>
              <a:gd name="connsiteY183" fmla="*/ 6858 h 152400"/>
              <a:gd name="connsiteX185" fmla="*/ 157734 w 5846191"/>
              <a:gd name="connsiteY185" fmla="*/ 6858 h 152400"/>
              <a:gd name="connsiteX186" fmla="*/ 157734 w 5846191"/>
              <a:gd name="connsiteY186" fmla="*/ 145542 h 152400"/>
              <a:gd name="connsiteX187" fmla="*/ 263017 w 5846191"/>
              <a:gd name="connsiteY187" fmla="*/ 145542 h 152400"/>
              <a:gd name="connsiteX188" fmla="*/ 263017 w 5846191"/>
              <a:gd name="connsiteY188" fmla="*/ 6858 h 152400"/>
              <a:gd name="connsiteX190" fmla="*/ 6858 w 5846191"/>
              <a:gd name="connsiteY190" fmla="*/ 6858 h 152400"/>
              <a:gd name="connsiteX191" fmla="*/ 6858 w 5846191"/>
              <a:gd name="connsiteY191" fmla="*/ 145542 h 152400"/>
              <a:gd name="connsiteX192" fmla="*/ 112141 w 5846191"/>
              <a:gd name="connsiteY192" fmla="*/ 145542 h 152400"/>
              <a:gd name="connsiteX193" fmla="*/ 112141 w 5846191"/>
              <a:gd name="connsiteY193" fmla="*/ 6858 h 152400"/>
              <a:gd name="connsiteX195" fmla="*/ 5727192 w 5846191"/>
              <a:gd name="connsiteY195" fmla="*/ 0 h 152400"/>
              <a:gd name="connsiteX196" fmla="*/ 5846191 w 5846191"/>
              <a:gd name="connsiteY196" fmla="*/ 0 h 152400"/>
              <a:gd name="connsiteX197" fmla="*/ 5846191 w 5846191"/>
              <a:gd name="connsiteY197" fmla="*/ 152400 h 152400"/>
              <a:gd name="connsiteX198" fmla="*/ 5727192 w 5846191"/>
              <a:gd name="connsiteY198" fmla="*/ 152400 h 152400"/>
              <a:gd name="connsiteX200" fmla="*/ 5576316 w 5846191"/>
              <a:gd name="connsiteY200" fmla="*/ 0 h 152400"/>
              <a:gd name="connsiteX201" fmla="*/ 5695315 w 5846191"/>
              <a:gd name="connsiteY201" fmla="*/ 0 h 152400"/>
              <a:gd name="connsiteX202" fmla="*/ 5695315 w 5846191"/>
              <a:gd name="connsiteY202" fmla="*/ 152400 h 152400"/>
              <a:gd name="connsiteX203" fmla="*/ 5576316 w 5846191"/>
              <a:gd name="connsiteY203" fmla="*/ 152400 h 152400"/>
              <a:gd name="connsiteX205" fmla="*/ 5425440 w 5846191"/>
              <a:gd name="connsiteY205" fmla="*/ 0 h 152400"/>
              <a:gd name="connsiteX206" fmla="*/ 5544439 w 5846191"/>
              <a:gd name="connsiteY206" fmla="*/ 0 h 152400"/>
              <a:gd name="connsiteX207" fmla="*/ 5544439 w 5846191"/>
              <a:gd name="connsiteY207" fmla="*/ 152400 h 152400"/>
              <a:gd name="connsiteX208" fmla="*/ 5425440 w 5846191"/>
              <a:gd name="connsiteY208" fmla="*/ 152400 h 152400"/>
              <a:gd name="connsiteX210" fmla="*/ 5274564 w 5846191"/>
              <a:gd name="connsiteY210" fmla="*/ 0 h 152400"/>
              <a:gd name="connsiteX211" fmla="*/ 5393563 w 5846191"/>
              <a:gd name="connsiteY211" fmla="*/ 0 h 152400"/>
              <a:gd name="connsiteX212" fmla="*/ 5393563 w 5846191"/>
              <a:gd name="connsiteY212" fmla="*/ 152400 h 152400"/>
              <a:gd name="connsiteX213" fmla="*/ 5274564 w 5846191"/>
              <a:gd name="connsiteY213" fmla="*/ 152400 h 152400"/>
              <a:gd name="connsiteX215" fmla="*/ 5123688 w 5846191"/>
              <a:gd name="connsiteY215" fmla="*/ 0 h 152400"/>
              <a:gd name="connsiteX216" fmla="*/ 5242687 w 5846191"/>
              <a:gd name="connsiteY216" fmla="*/ 0 h 152400"/>
              <a:gd name="connsiteX217" fmla="*/ 5242687 w 5846191"/>
              <a:gd name="connsiteY217" fmla="*/ 152400 h 152400"/>
              <a:gd name="connsiteX218" fmla="*/ 5123688 w 5846191"/>
              <a:gd name="connsiteY218" fmla="*/ 152400 h 152400"/>
              <a:gd name="connsiteX220" fmla="*/ 4974336 w 5846191"/>
              <a:gd name="connsiteY220" fmla="*/ 0 h 152400"/>
              <a:gd name="connsiteX221" fmla="*/ 5093335 w 5846191"/>
              <a:gd name="connsiteY221" fmla="*/ 0 h 152400"/>
              <a:gd name="connsiteX222" fmla="*/ 5093335 w 5846191"/>
              <a:gd name="connsiteY222" fmla="*/ 152400 h 152400"/>
              <a:gd name="connsiteX223" fmla="*/ 4974336 w 5846191"/>
              <a:gd name="connsiteY223" fmla="*/ 152400 h 152400"/>
              <a:gd name="connsiteX225" fmla="*/ 4823460 w 5846191"/>
              <a:gd name="connsiteY225" fmla="*/ 0 h 152400"/>
              <a:gd name="connsiteX226" fmla="*/ 4942459 w 5846191"/>
              <a:gd name="connsiteY226" fmla="*/ 0 h 152400"/>
              <a:gd name="connsiteX227" fmla="*/ 4942459 w 5846191"/>
              <a:gd name="connsiteY227" fmla="*/ 152400 h 152400"/>
              <a:gd name="connsiteX228" fmla="*/ 4823460 w 5846191"/>
              <a:gd name="connsiteY228" fmla="*/ 152400 h 152400"/>
              <a:gd name="connsiteX230" fmla="*/ 4672584 w 5846191"/>
              <a:gd name="connsiteY230" fmla="*/ 0 h 152400"/>
              <a:gd name="connsiteX231" fmla="*/ 4791583 w 5846191"/>
              <a:gd name="connsiteY231" fmla="*/ 0 h 152400"/>
              <a:gd name="connsiteX232" fmla="*/ 4791583 w 5846191"/>
              <a:gd name="connsiteY232" fmla="*/ 152400 h 152400"/>
              <a:gd name="connsiteX233" fmla="*/ 4672584 w 5846191"/>
              <a:gd name="connsiteY233" fmla="*/ 152400 h 152400"/>
              <a:gd name="connsiteX235" fmla="*/ 4521708 w 5846191"/>
              <a:gd name="connsiteY235" fmla="*/ 0 h 152400"/>
              <a:gd name="connsiteX236" fmla="*/ 4640707 w 5846191"/>
              <a:gd name="connsiteY236" fmla="*/ 0 h 152400"/>
              <a:gd name="connsiteX237" fmla="*/ 4640707 w 5846191"/>
              <a:gd name="connsiteY237" fmla="*/ 152400 h 152400"/>
              <a:gd name="connsiteX238" fmla="*/ 4521708 w 5846191"/>
              <a:gd name="connsiteY238" fmla="*/ 152400 h 152400"/>
              <a:gd name="connsiteX240" fmla="*/ 4370832 w 5846191"/>
              <a:gd name="connsiteY240" fmla="*/ 0 h 152400"/>
              <a:gd name="connsiteX241" fmla="*/ 4489831 w 5846191"/>
              <a:gd name="connsiteY241" fmla="*/ 0 h 152400"/>
              <a:gd name="connsiteX242" fmla="*/ 4489831 w 5846191"/>
              <a:gd name="connsiteY242" fmla="*/ 152400 h 152400"/>
              <a:gd name="connsiteX243" fmla="*/ 4370832 w 5846191"/>
              <a:gd name="connsiteY243" fmla="*/ 152400 h 152400"/>
              <a:gd name="connsiteX245" fmla="*/ 4219956 w 5846191"/>
              <a:gd name="connsiteY245" fmla="*/ 0 h 152400"/>
              <a:gd name="connsiteX246" fmla="*/ 4338955 w 5846191"/>
              <a:gd name="connsiteY246" fmla="*/ 0 h 152400"/>
              <a:gd name="connsiteX247" fmla="*/ 4338955 w 5846191"/>
              <a:gd name="connsiteY247" fmla="*/ 152400 h 152400"/>
              <a:gd name="connsiteX248" fmla="*/ 4219956 w 5846191"/>
              <a:gd name="connsiteY248" fmla="*/ 152400 h 152400"/>
              <a:gd name="connsiteX250" fmla="*/ 4069080 w 5846191"/>
              <a:gd name="connsiteY250" fmla="*/ 0 h 152400"/>
              <a:gd name="connsiteX251" fmla="*/ 4188079 w 5846191"/>
              <a:gd name="connsiteY251" fmla="*/ 0 h 152400"/>
              <a:gd name="connsiteX252" fmla="*/ 4188079 w 5846191"/>
              <a:gd name="connsiteY252" fmla="*/ 152400 h 152400"/>
              <a:gd name="connsiteX253" fmla="*/ 4069080 w 5846191"/>
              <a:gd name="connsiteY253" fmla="*/ 152400 h 152400"/>
              <a:gd name="connsiteX255" fmla="*/ 3918204 w 5846191"/>
              <a:gd name="connsiteY255" fmla="*/ 0 h 152400"/>
              <a:gd name="connsiteX256" fmla="*/ 4037203 w 5846191"/>
              <a:gd name="connsiteY256" fmla="*/ 0 h 152400"/>
              <a:gd name="connsiteX257" fmla="*/ 4037203 w 5846191"/>
              <a:gd name="connsiteY257" fmla="*/ 152400 h 152400"/>
              <a:gd name="connsiteX258" fmla="*/ 3918204 w 5846191"/>
              <a:gd name="connsiteY258" fmla="*/ 152400 h 152400"/>
              <a:gd name="connsiteX260" fmla="*/ 3767328 w 5846191"/>
              <a:gd name="connsiteY260" fmla="*/ 0 h 152400"/>
              <a:gd name="connsiteX261" fmla="*/ 3886327 w 5846191"/>
              <a:gd name="connsiteY261" fmla="*/ 0 h 152400"/>
              <a:gd name="connsiteX262" fmla="*/ 3886327 w 5846191"/>
              <a:gd name="connsiteY262" fmla="*/ 152400 h 152400"/>
              <a:gd name="connsiteX263" fmla="*/ 3767328 w 5846191"/>
              <a:gd name="connsiteY263" fmla="*/ 152400 h 152400"/>
              <a:gd name="connsiteX265" fmla="*/ 3616452 w 5846191"/>
              <a:gd name="connsiteY265" fmla="*/ 0 h 152400"/>
              <a:gd name="connsiteX266" fmla="*/ 3735451 w 5846191"/>
              <a:gd name="connsiteY266" fmla="*/ 0 h 152400"/>
              <a:gd name="connsiteX267" fmla="*/ 3735451 w 5846191"/>
              <a:gd name="connsiteY267" fmla="*/ 152400 h 152400"/>
              <a:gd name="connsiteX268" fmla="*/ 3616452 w 5846191"/>
              <a:gd name="connsiteY268" fmla="*/ 152400 h 152400"/>
              <a:gd name="connsiteX270" fmla="*/ 3467100 w 5846191"/>
              <a:gd name="connsiteY270" fmla="*/ 0 h 152400"/>
              <a:gd name="connsiteX271" fmla="*/ 3586099 w 5846191"/>
              <a:gd name="connsiteY271" fmla="*/ 0 h 152400"/>
              <a:gd name="connsiteX272" fmla="*/ 3586099 w 5846191"/>
              <a:gd name="connsiteY272" fmla="*/ 152400 h 152400"/>
              <a:gd name="connsiteX273" fmla="*/ 3467100 w 5846191"/>
              <a:gd name="connsiteY273" fmla="*/ 152400 h 152400"/>
              <a:gd name="connsiteX275" fmla="*/ 3316224 w 5846191"/>
              <a:gd name="connsiteY275" fmla="*/ 0 h 152400"/>
              <a:gd name="connsiteX276" fmla="*/ 3435223 w 5846191"/>
              <a:gd name="connsiteY276" fmla="*/ 0 h 152400"/>
              <a:gd name="connsiteX277" fmla="*/ 3435223 w 5846191"/>
              <a:gd name="connsiteY277" fmla="*/ 152400 h 152400"/>
              <a:gd name="connsiteX278" fmla="*/ 3316224 w 5846191"/>
              <a:gd name="connsiteY278" fmla="*/ 152400 h 152400"/>
              <a:gd name="connsiteX280" fmla="*/ 3165348 w 5846191"/>
              <a:gd name="connsiteY280" fmla="*/ 0 h 152400"/>
              <a:gd name="connsiteX281" fmla="*/ 3284347 w 5846191"/>
              <a:gd name="connsiteY281" fmla="*/ 0 h 152400"/>
              <a:gd name="connsiteX282" fmla="*/ 3284347 w 5846191"/>
              <a:gd name="connsiteY282" fmla="*/ 152400 h 152400"/>
              <a:gd name="connsiteX283" fmla="*/ 3165348 w 5846191"/>
              <a:gd name="connsiteY283" fmla="*/ 152400 h 152400"/>
              <a:gd name="connsiteX285" fmla="*/ 3014472 w 5846191"/>
              <a:gd name="connsiteY285" fmla="*/ 0 h 152400"/>
              <a:gd name="connsiteX286" fmla="*/ 3133471 w 5846191"/>
              <a:gd name="connsiteY286" fmla="*/ 0 h 152400"/>
              <a:gd name="connsiteX287" fmla="*/ 3133471 w 5846191"/>
              <a:gd name="connsiteY287" fmla="*/ 152400 h 152400"/>
              <a:gd name="connsiteX288" fmla="*/ 3014472 w 5846191"/>
              <a:gd name="connsiteY288" fmla="*/ 152400 h 152400"/>
              <a:gd name="connsiteX290" fmla="*/ 2863596 w 5846191"/>
              <a:gd name="connsiteY290" fmla="*/ 0 h 152400"/>
              <a:gd name="connsiteX291" fmla="*/ 2982595 w 5846191"/>
              <a:gd name="connsiteY291" fmla="*/ 0 h 152400"/>
              <a:gd name="connsiteX292" fmla="*/ 2982595 w 5846191"/>
              <a:gd name="connsiteY292" fmla="*/ 152400 h 152400"/>
              <a:gd name="connsiteX293" fmla="*/ 2863596 w 5846191"/>
              <a:gd name="connsiteY293" fmla="*/ 152400 h 152400"/>
              <a:gd name="connsiteX295" fmla="*/ 2712720 w 5846191"/>
              <a:gd name="connsiteY295" fmla="*/ 0 h 152400"/>
              <a:gd name="connsiteX296" fmla="*/ 2831719 w 5846191"/>
              <a:gd name="connsiteY296" fmla="*/ 0 h 152400"/>
              <a:gd name="connsiteX297" fmla="*/ 2831719 w 5846191"/>
              <a:gd name="connsiteY297" fmla="*/ 152400 h 152400"/>
              <a:gd name="connsiteX298" fmla="*/ 2712720 w 5846191"/>
              <a:gd name="connsiteY298" fmla="*/ 152400 h 152400"/>
              <a:gd name="connsiteX300" fmla="*/ 2561844 w 5846191"/>
              <a:gd name="connsiteY300" fmla="*/ 0 h 152400"/>
              <a:gd name="connsiteX301" fmla="*/ 2680843 w 5846191"/>
              <a:gd name="connsiteY301" fmla="*/ 0 h 152400"/>
              <a:gd name="connsiteX302" fmla="*/ 2680843 w 5846191"/>
              <a:gd name="connsiteY302" fmla="*/ 152400 h 152400"/>
              <a:gd name="connsiteX303" fmla="*/ 2561844 w 5846191"/>
              <a:gd name="connsiteY303" fmla="*/ 152400 h 152400"/>
              <a:gd name="connsiteX305" fmla="*/ 2410968 w 5846191"/>
              <a:gd name="connsiteY305" fmla="*/ 0 h 152400"/>
              <a:gd name="connsiteX306" fmla="*/ 2529967 w 5846191"/>
              <a:gd name="connsiteY306" fmla="*/ 0 h 152400"/>
              <a:gd name="connsiteX307" fmla="*/ 2529967 w 5846191"/>
              <a:gd name="connsiteY307" fmla="*/ 152400 h 152400"/>
              <a:gd name="connsiteX308" fmla="*/ 2410968 w 5846191"/>
              <a:gd name="connsiteY308" fmla="*/ 152400 h 152400"/>
              <a:gd name="connsiteX310" fmla="*/ 2260092 w 5846191"/>
              <a:gd name="connsiteY310" fmla="*/ 0 h 152400"/>
              <a:gd name="connsiteX311" fmla="*/ 2379091 w 5846191"/>
              <a:gd name="connsiteY311" fmla="*/ 0 h 152400"/>
              <a:gd name="connsiteX312" fmla="*/ 2379091 w 5846191"/>
              <a:gd name="connsiteY312" fmla="*/ 152400 h 152400"/>
              <a:gd name="connsiteX313" fmla="*/ 2260092 w 5846191"/>
              <a:gd name="connsiteY313" fmla="*/ 152400 h 152400"/>
              <a:gd name="connsiteX315" fmla="*/ 2109216 w 5846191"/>
              <a:gd name="connsiteY315" fmla="*/ 0 h 152400"/>
              <a:gd name="connsiteX316" fmla="*/ 2228215 w 5846191"/>
              <a:gd name="connsiteY316" fmla="*/ 0 h 152400"/>
              <a:gd name="connsiteX317" fmla="*/ 2228215 w 5846191"/>
              <a:gd name="connsiteY317" fmla="*/ 152400 h 152400"/>
              <a:gd name="connsiteX318" fmla="*/ 2109216 w 5846191"/>
              <a:gd name="connsiteY318" fmla="*/ 152400 h 152400"/>
              <a:gd name="connsiteX320" fmla="*/ 1959864 w 5846191"/>
              <a:gd name="connsiteY320" fmla="*/ 0 h 152400"/>
              <a:gd name="connsiteX321" fmla="*/ 2078863 w 5846191"/>
              <a:gd name="connsiteY321" fmla="*/ 0 h 152400"/>
              <a:gd name="connsiteX322" fmla="*/ 2078863 w 5846191"/>
              <a:gd name="connsiteY322" fmla="*/ 152400 h 152400"/>
              <a:gd name="connsiteX323" fmla="*/ 1959864 w 5846191"/>
              <a:gd name="connsiteY323" fmla="*/ 152400 h 152400"/>
              <a:gd name="connsiteX325" fmla="*/ 1808988 w 5846191"/>
              <a:gd name="connsiteY325" fmla="*/ 0 h 152400"/>
              <a:gd name="connsiteX326" fmla="*/ 1927987 w 5846191"/>
              <a:gd name="connsiteY326" fmla="*/ 0 h 152400"/>
              <a:gd name="connsiteX327" fmla="*/ 1927987 w 5846191"/>
              <a:gd name="connsiteY327" fmla="*/ 152400 h 152400"/>
              <a:gd name="connsiteX328" fmla="*/ 1808988 w 5846191"/>
              <a:gd name="connsiteY328" fmla="*/ 152400 h 152400"/>
              <a:gd name="connsiteX330" fmla="*/ 1658112 w 5846191"/>
              <a:gd name="connsiteY330" fmla="*/ 0 h 152400"/>
              <a:gd name="connsiteX331" fmla="*/ 1777111 w 5846191"/>
              <a:gd name="connsiteY331" fmla="*/ 0 h 152400"/>
              <a:gd name="connsiteX332" fmla="*/ 1777111 w 5846191"/>
              <a:gd name="connsiteY332" fmla="*/ 152400 h 152400"/>
              <a:gd name="connsiteX333" fmla="*/ 1658112 w 5846191"/>
              <a:gd name="connsiteY333" fmla="*/ 152400 h 152400"/>
              <a:gd name="connsiteX335" fmla="*/ 1507236 w 5846191"/>
              <a:gd name="connsiteY335" fmla="*/ 0 h 152400"/>
              <a:gd name="connsiteX336" fmla="*/ 1626235 w 5846191"/>
              <a:gd name="connsiteY336" fmla="*/ 0 h 152400"/>
              <a:gd name="connsiteX337" fmla="*/ 1626235 w 5846191"/>
              <a:gd name="connsiteY337" fmla="*/ 152400 h 152400"/>
              <a:gd name="connsiteX338" fmla="*/ 1507236 w 5846191"/>
              <a:gd name="connsiteY338" fmla="*/ 152400 h 152400"/>
              <a:gd name="connsiteX340" fmla="*/ 1356360 w 5846191"/>
              <a:gd name="connsiteY340" fmla="*/ 0 h 152400"/>
              <a:gd name="connsiteX341" fmla="*/ 1475359 w 5846191"/>
              <a:gd name="connsiteY341" fmla="*/ 0 h 152400"/>
              <a:gd name="connsiteX342" fmla="*/ 1475359 w 5846191"/>
              <a:gd name="connsiteY342" fmla="*/ 152400 h 152400"/>
              <a:gd name="connsiteX343" fmla="*/ 1356360 w 5846191"/>
              <a:gd name="connsiteY343" fmla="*/ 152400 h 152400"/>
              <a:gd name="connsiteX345" fmla="*/ 1205484 w 5846191"/>
              <a:gd name="connsiteY345" fmla="*/ 0 h 152400"/>
              <a:gd name="connsiteX346" fmla="*/ 1324483 w 5846191"/>
              <a:gd name="connsiteY346" fmla="*/ 0 h 152400"/>
              <a:gd name="connsiteX347" fmla="*/ 1324483 w 5846191"/>
              <a:gd name="connsiteY347" fmla="*/ 152400 h 152400"/>
              <a:gd name="connsiteX348" fmla="*/ 1205484 w 5846191"/>
              <a:gd name="connsiteY348" fmla="*/ 152400 h 152400"/>
              <a:gd name="connsiteX350" fmla="*/ 1054608 w 5846191"/>
              <a:gd name="connsiteY350" fmla="*/ 0 h 152400"/>
              <a:gd name="connsiteX351" fmla="*/ 1173607 w 5846191"/>
              <a:gd name="connsiteY351" fmla="*/ 0 h 152400"/>
              <a:gd name="connsiteX352" fmla="*/ 1173607 w 5846191"/>
              <a:gd name="connsiteY352" fmla="*/ 152400 h 152400"/>
              <a:gd name="connsiteX353" fmla="*/ 1054608 w 5846191"/>
              <a:gd name="connsiteY353" fmla="*/ 152400 h 152400"/>
              <a:gd name="connsiteX355" fmla="*/ 903732 w 5846191"/>
              <a:gd name="connsiteY355" fmla="*/ 0 h 152400"/>
              <a:gd name="connsiteX356" fmla="*/ 1022731 w 5846191"/>
              <a:gd name="connsiteY356" fmla="*/ 0 h 152400"/>
              <a:gd name="connsiteX357" fmla="*/ 1022731 w 5846191"/>
              <a:gd name="connsiteY357" fmla="*/ 152400 h 152400"/>
              <a:gd name="connsiteX358" fmla="*/ 903732 w 5846191"/>
              <a:gd name="connsiteY358" fmla="*/ 152400 h 152400"/>
              <a:gd name="connsiteX360" fmla="*/ 752856 w 5846191"/>
              <a:gd name="connsiteY360" fmla="*/ 0 h 152400"/>
              <a:gd name="connsiteX361" fmla="*/ 871855 w 5846191"/>
              <a:gd name="connsiteY361" fmla="*/ 0 h 152400"/>
              <a:gd name="connsiteX362" fmla="*/ 871855 w 5846191"/>
              <a:gd name="connsiteY362" fmla="*/ 152400 h 152400"/>
              <a:gd name="connsiteX363" fmla="*/ 752856 w 5846191"/>
              <a:gd name="connsiteY363" fmla="*/ 152400 h 152400"/>
              <a:gd name="connsiteX365" fmla="*/ 601980 w 5846191"/>
              <a:gd name="connsiteY365" fmla="*/ 0 h 152400"/>
              <a:gd name="connsiteX366" fmla="*/ 720979 w 5846191"/>
              <a:gd name="connsiteY366" fmla="*/ 0 h 152400"/>
              <a:gd name="connsiteX367" fmla="*/ 720979 w 5846191"/>
              <a:gd name="connsiteY367" fmla="*/ 152400 h 152400"/>
              <a:gd name="connsiteX368" fmla="*/ 601980 w 5846191"/>
              <a:gd name="connsiteY368" fmla="*/ 152400 h 152400"/>
              <a:gd name="connsiteX370" fmla="*/ 452628 w 5846191"/>
              <a:gd name="connsiteY370" fmla="*/ 0 h 152400"/>
              <a:gd name="connsiteX371" fmla="*/ 571627 w 5846191"/>
              <a:gd name="connsiteY371" fmla="*/ 0 h 152400"/>
              <a:gd name="connsiteX372" fmla="*/ 571627 w 5846191"/>
              <a:gd name="connsiteY372" fmla="*/ 152400 h 152400"/>
              <a:gd name="connsiteX373" fmla="*/ 452628 w 5846191"/>
              <a:gd name="connsiteY373" fmla="*/ 152400 h 152400"/>
              <a:gd name="connsiteX375" fmla="*/ 301752 w 5846191"/>
              <a:gd name="connsiteY375" fmla="*/ 0 h 152400"/>
              <a:gd name="connsiteX376" fmla="*/ 420751 w 5846191"/>
              <a:gd name="connsiteY376" fmla="*/ 0 h 152400"/>
              <a:gd name="connsiteX377" fmla="*/ 420751 w 5846191"/>
              <a:gd name="connsiteY377" fmla="*/ 152400 h 152400"/>
              <a:gd name="connsiteX378" fmla="*/ 301752 w 5846191"/>
              <a:gd name="connsiteY378" fmla="*/ 152400 h 152400"/>
              <a:gd name="connsiteX380" fmla="*/ 150876 w 5846191"/>
              <a:gd name="connsiteY380" fmla="*/ 0 h 152400"/>
              <a:gd name="connsiteX381" fmla="*/ 269875 w 5846191"/>
              <a:gd name="connsiteY381" fmla="*/ 0 h 152400"/>
              <a:gd name="connsiteX382" fmla="*/ 269875 w 5846191"/>
              <a:gd name="connsiteY382" fmla="*/ 152400 h 152400"/>
              <a:gd name="connsiteX383" fmla="*/ 150876 w 5846191"/>
              <a:gd name="connsiteY383" fmla="*/ 152400 h 152400"/>
              <a:gd name="connsiteX385" fmla="*/ 0 w 5846191"/>
              <a:gd name="connsiteY385" fmla="*/ 0 h 152400"/>
              <a:gd name="connsiteX386" fmla="*/ 118999 w 5846191"/>
              <a:gd name="connsiteY386" fmla="*/ 0 h 152400"/>
              <a:gd name="connsiteX387" fmla="*/ 118999 w 5846191"/>
              <a:gd name="connsiteY387" fmla="*/ 152400 h 152400"/>
              <a:gd name="connsiteX388" fmla="*/ 0 w 5846191"/>
              <a:gd name="connsiteY3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</a:cxnLst>
            <a:rect l="l" t="t" r="r" b="b"/>
            <a:pathLst>
              <a:path w="5846191" h="152400">
                <a:moveTo>
                  <a:pt x="5734050" y="6858"/>
                </a:moveTo>
                <a:lnTo>
                  <a:pt x="5734050" y="145542"/>
                </a:lnTo>
                <a:lnTo>
                  <a:pt x="5839333" y="145542"/>
                </a:lnTo>
                <a:lnTo>
                  <a:pt x="5839333" y="6858"/>
                </a:lnTo>
                <a:moveTo>
                  <a:pt x="5583174" y="6858"/>
                </a:moveTo>
                <a:lnTo>
                  <a:pt x="5583174" y="145542"/>
                </a:lnTo>
                <a:lnTo>
                  <a:pt x="5688457" y="145542"/>
                </a:lnTo>
                <a:lnTo>
                  <a:pt x="5688457" y="6858"/>
                </a:lnTo>
                <a:moveTo>
                  <a:pt x="5432298" y="6858"/>
                </a:moveTo>
                <a:lnTo>
                  <a:pt x="5432298" y="145542"/>
                </a:lnTo>
                <a:lnTo>
                  <a:pt x="5537581" y="145542"/>
                </a:lnTo>
                <a:lnTo>
                  <a:pt x="5537581" y="6858"/>
                </a:lnTo>
                <a:moveTo>
                  <a:pt x="5281422" y="6858"/>
                </a:moveTo>
                <a:lnTo>
                  <a:pt x="5281422" y="145542"/>
                </a:lnTo>
                <a:lnTo>
                  <a:pt x="5386705" y="145542"/>
                </a:lnTo>
                <a:lnTo>
                  <a:pt x="5386705" y="6858"/>
                </a:lnTo>
                <a:moveTo>
                  <a:pt x="5130546" y="6858"/>
                </a:moveTo>
                <a:lnTo>
                  <a:pt x="5130546" y="145542"/>
                </a:lnTo>
                <a:lnTo>
                  <a:pt x="5235829" y="145542"/>
                </a:lnTo>
                <a:lnTo>
                  <a:pt x="5235829" y="6858"/>
                </a:lnTo>
                <a:moveTo>
                  <a:pt x="4981194" y="6858"/>
                </a:moveTo>
                <a:lnTo>
                  <a:pt x="4981194" y="145542"/>
                </a:lnTo>
                <a:lnTo>
                  <a:pt x="5086477" y="145542"/>
                </a:lnTo>
                <a:lnTo>
                  <a:pt x="5086477" y="6858"/>
                </a:lnTo>
                <a:moveTo>
                  <a:pt x="4830318" y="6858"/>
                </a:moveTo>
                <a:lnTo>
                  <a:pt x="4830318" y="145542"/>
                </a:lnTo>
                <a:lnTo>
                  <a:pt x="4935601" y="145542"/>
                </a:lnTo>
                <a:lnTo>
                  <a:pt x="4935601" y="6858"/>
                </a:lnTo>
                <a:moveTo>
                  <a:pt x="4679442" y="6858"/>
                </a:moveTo>
                <a:lnTo>
                  <a:pt x="4679442" y="145542"/>
                </a:lnTo>
                <a:lnTo>
                  <a:pt x="4784725" y="145542"/>
                </a:lnTo>
                <a:lnTo>
                  <a:pt x="4784725" y="6858"/>
                </a:lnTo>
                <a:moveTo>
                  <a:pt x="4528566" y="6858"/>
                </a:moveTo>
                <a:lnTo>
                  <a:pt x="4528566" y="145542"/>
                </a:lnTo>
                <a:lnTo>
                  <a:pt x="4633849" y="145542"/>
                </a:lnTo>
                <a:lnTo>
                  <a:pt x="4633849" y="6858"/>
                </a:lnTo>
                <a:moveTo>
                  <a:pt x="4377690" y="6858"/>
                </a:moveTo>
                <a:lnTo>
                  <a:pt x="4377690" y="145542"/>
                </a:lnTo>
                <a:lnTo>
                  <a:pt x="4482973" y="145542"/>
                </a:lnTo>
                <a:lnTo>
                  <a:pt x="4482973" y="6858"/>
                </a:lnTo>
                <a:moveTo>
                  <a:pt x="4226814" y="6858"/>
                </a:moveTo>
                <a:lnTo>
                  <a:pt x="4226814" y="145542"/>
                </a:lnTo>
                <a:lnTo>
                  <a:pt x="4332097" y="145542"/>
                </a:lnTo>
                <a:lnTo>
                  <a:pt x="4332097" y="6858"/>
                </a:lnTo>
                <a:moveTo>
                  <a:pt x="4075938" y="6858"/>
                </a:moveTo>
                <a:lnTo>
                  <a:pt x="4075938" y="145542"/>
                </a:lnTo>
                <a:lnTo>
                  <a:pt x="4181221" y="145542"/>
                </a:lnTo>
                <a:lnTo>
                  <a:pt x="4181221" y="6858"/>
                </a:lnTo>
                <a:moveTo>
                  <a:pt x="3925062" y="6858"/>
                </a:moveTo>
                <a:lnTo>
                  <a:pt x="3925062" y="145542"/>
                </a:lnTo>
                <a:lnTo>
                  <a:pt x="4030345" y="145542"/>
                </a:lnTo>
                <a:lnTo>
                  <a:pt x="4030345" y="6858"/>
                </a:lnTo>
                <a:moveTo>
                  <a:pt x="3774186" y="6858"/>
                </a:moveTo>
                <a:lnTo>
                  <a:pt x="3774186" y="145542"/>
                </a:lnTo>
                <a:lnTo>
                  <a:pt x="3879469" y="145542"/>
                </a:lnTo>
                <a:lnTo>
                  <a:pt x="3879469" y="6858"/>
                </a:lnTo>
                <a:moveTo>
                  <a:pt x="3623310" y="6858"/>
                </a:moveTo>
                <a:lnTo>
                  <a:pt x="3623310" y="145542"/>
                </a:lnTo>
                <a:lnTo>
                  <a:pt x="3728593" y="145542"/>
                </a:lnTo>
                <a:lnTo>
                  <a:pt x="3728593" y="6858"/>
                </a:lnTo>
                <a:moveTo>
                  <a:pt x="3473958" y="6858"/>
                </a:moveTo>
                <a:lnTo>
                  <a:pt x="3473958" y="145542"/>
                </a:lnTo>
                <a:lnTo>
                  <a:pt x="3579241" y="145542"/>
                </a:lnTo>
                <a:lnTo>
                  <a:pt x="3579241" y="6858"/>
                </a:lnTo>
                <a:moveTo>
                  <a:pt x="3323082" y="6858"/>
                </a:moveTo>
                <a:lnTo>
                  <a:pt x="3323082" y="145542"/>
                </a:lnTo>
                <a:lnTo>
                  <a:pt x="3428365" y="145542"/>
                </a:lnTo>
                <a:lnTo>
                  <a:pt x="3428365" y="6858"/>
                </a:lnTo>
                <a:moveTo>
                  <a:pt x="3172206" y="6858"/>
                </a:moveTo>
                <a:lnTo>
                  <a:pt x="3172206" y="145542"/>
                </a:lnTo>
                <a:lnTo>
                  <a:pt x="3277489" y="145542"/>
                </a:lnTo>
                <a:lnTo>
                  <a:pt x="3277489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0454" y="6858"/>
                </a:moveTo>
                <a:lnTo>
                  <a:pt x="2870454" y="145542"/>
                </a:lnTo>
                <a:lnTo>
                  <a:pt x="2975737" y="145542"/>
                </a:lnTo>
                <a:lnTo>
                  <a:pt x="2975737" y="6858"/>
                </a:lnTo>
                <a:moveTo>
                  <a:pt x="2719578" y="6858"/>
                </a:moveTo>
                <a:lnTo>
                  <a:pt x="2719578" y="145542"/>
                </a:lnTo>
                <a:lnTo>
                  <a:pt x="2824861" y="145542"/>
                </a:lnTo>
                <a:lnTo>
                  <a:pt x="2824861" y="6858"/>
                </a:lnTo>
                <a:moveTo>
                  <a:pt x="2568702" y="6858"/>
                </a:moveTo>
                <a:lnTo>
                  <a:pt x="2568702" y="145542"/>
                </a:lnTo>
                <a:lnTo>
                  <a:pt x="2673985" y="145542"/>
                </a:lnTo>
                <a:lnTo>
                  <a:pt x="2673985" y="6858"/>
                </a:lnTo>
                <a:moveTo>
                  <a:pt x="2417826" y="6858"/>
                </a:moveTo>
                <a:lnTo>
                  <a:pt x="2417826" y="145542"/>
                </a:lnTo>
                <a:lnTo>
                  <a:pt x="2523109" y="145542"/>
                </a:lnTo>
                <a:lnTo>
                  <a:pt x="2523109" y="6858"/>
                </a:lnTo>
                <a:moveTo>
                  <a:pt x="2266950" y="6858"/>
                </a:moveTo>
                <a:lnTo>
                  <a:pt x="2266950" y="145542"/>
                </a:lnTo>
                <a:lnTo>
                  <a:pt x="2372233" y="145542"/>
                </a:lnTo>
                <a:lnTo>
                  <a:pt x="2372233" y="6858"/>
                </a:lnTo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3218" y="6858"/>
                </a:moveTo>
                <a:lnTo>
                  <a:pt x="1363218" y="145542"/>
                </a:lnTo>
                <a:lnTo>
                  <a:pt x="1468501" y="145542"/>
                </a:lnTo>
                <a:lnTo>
                  <a:pt x="1468501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5727192" y="0"/>
                </a:moveTo>
                <a:lnTo>
                  <a:pt x="5846191" y="0"/>
                </a:lnTo>
                <a:lnTo>
                  <a:pt x="5846191" y="152400"/>
                </a:lnTo>
                <a:lnTo>
                  <a:pt x="5727192" y="152400"/>
                </a:lnTo>
                <a:moveTo>
                  <a:pt x="5576316" y="0"/>
                </a:moveTo>
                <a:lnTo>
                  <a:pt x="5695315" y="0"/>
                </a:lnTo>
                <a:lnTo>
                  <a:pt x="5695315" y="152400"/>
                </a:lnTo>
                <a:lnTo>
                  <a:pt x="5576316" y="152400"/>
                </a:lnTo>
                <a:moveTo>
                  <a:pt x="5425440" y="0"/>
                </a:moveTo>
                <a:lnTo>
                  <a:pt x="5544439" y="0"/>
                </a:lnTo>
                <a:lnTo>
                  <a:pt x="5544439" y="152400"/>
                </a:lnTo>
                <a:lnTo>
                  <a:pt x="5425440" y="152400"/>
                </a:lnTo>
                <a:moveTo>
                  <a:pt x="5274564" y="0"/>
                </a:moveTo>
                <a:lnTo>
                  <a:pt x="5393563" y="0"/>
                </a:lnTo>
                <a:lnTo>
                  <a:pt x="5393563" y="152400"/>
                </a:lnTo>
                <a:lnTo>
                  <a:pt x="5274564" y="152400"/>
                </a:lnTo>
                <a:moveTo>
                  <a:pt x="5123688" y="0"/>
                </a:moveTo>
                <a:lnTo>
                  <a:pt x="5242687" y="0"/>
                </a:lnTo>
                <a:lnTo>
                  <a:pt x="5242687" y="152400"/>
                </a:lnTo>
                <a:lnTo>
                  <a:pt x="5123688" y="152400"/>
                </a:lnTo>
                <a:moveTo>
                  <a:pt x="4974336" y="0"/>
                </a:moveTo>
                <a:lnTo>
                  <a:pt x="5093335" y="0"/>
                </a:lnTo>
                <a:lnTo>
                  <a:pt x="5093335" y="152400"/>
                </a:lnTo>
                <a:lnTo>
                  <a:pt x="4974336" y="152400"/>
                </a:lnTo>
                <a:moveTo>
                  <a:pt x="4823460" y="0"/>
                </a:moveTo>
                <a:lnTo>
                  <a:pt x="4942459" y="0"/>
                </a:lnTo>
                <a:lnTo>
                  <a:pt x="4942459" y="152400"/>
                </a:lnTo>
                <a:lnTo>
                  <a:pt x="4823460" y="152400"/>
                </a:lnTo>
                <a:moveTo>
                  <a:pt x="4672584" y="0"/>
                </a:moveTo>
                <a:lnTo>
                  <a:pt x="4791583" y="0"/>
                </a:lnTo>
                <a:lnTo>
                  <a:pt x="4791583" y="152400"/>
                </a:lnTo>
                <a:lnTo>
                  <a:pt x="4672584" y="152400"/>
                </a:lnTo>
                <a:moveTo>
                  <a:pt x="4521708" y="0"/>
                </a:moveTo>
                <a:lnTo>
                  <a:pt x="4640707" y="0"/>
                </a:lnTo>
                <a:lnTo>
                  <a:pt x="4640707" y="152400"/>
                </a:lnTo>
                <a:lnTo>
                  <a:pt x="4521708" y="152400"/>
                </a:lnTo>
                <a:moveTo>
                  <a:pt x="4370832" y="0"/>
                </a:moveTo>
                <a:lnTo>
                  <a:pt x="4489831" y="0"/>
                </a:lnTo>
                <a:lnTo>
                  <a:pt x="4489831" y="152400"/>
                </a:lnTo>
                <a:lnTo>
                  <a:pt x="4370832" y="152400"/>
                </a:lnTo>
                <a:moveTo>
                  <a:pt x="4219956" y="0"/>
                </a:moveTo>
                <a:lnTo>
                  <a:pt x="4338955" y="0"/>
                </a:lnTo>
                <a:lnTo>
                  <a:pt x="4338955" y="152400"/>
                </a:lnTo>
                <a:lnTo>
                  <a:pt x="4219956" y="152400"/>
                </a:lnTo>
                <a:moveTo>
                  <a:pt x="4069080" y="0"/>
                </a:moveTo>
                <a:lnTo>
                  <a:pt x="4188079" y="0"/>
                </a:lnTo>
                <a:lnTo>
                  <a:pt x="4188079" y="152400"/>
                </a:lnTo>
                <a:lnTo>
                  <a:pt x="4069080" y="152400"/>
                </a:lnTo>
                <a:moveTo>
                  <a:pt x="3918204" y="0"/>
                </a:moveTo>
                <a:lnTo>
                  <a:pt x="4037203" y="0"/>
                </a:lnTo>
                <a:lnTo>
                  <a:pt x="4037203" y="152400"/>
                </a:lnTo>
                <a:lnTo>
                  <a:pt x="3918204" y="152400"/>
                </a:lnTo>
                <a:moveTo>
                  <a:pt x="3767328" y="0"/>
                </a:moveTo>
                <a:lnTo>
                  <a:pt x="3886327" y="0"/>
                </a:lnTo>
                <a:lnTo>
                  <a:pt x="3886327" y="152400"/>
                </a:lnTo>
                <a:lnTo>
                  <a:pt x="3767328" y="152400"/>
                </a:lnTo>
                <a:moveTo>
                  <a:pt x="3616452" y="0"/>
                </a:moveTo>
                <a:lnTo>
                  <a:pt x="3735451" y="0"/>
                </a:lnTo>
                <a:lnTo>
                  <a:pt x="3735451" y="152400"/>
                </a:lnTo>
                <a:lnTo>
                  <a:pt x="3616452" y="152400"/>
                </a:lnTo>
                <a:moveTo>
                  <a:pt x="3467100" y="0"/>
                </a:moveTo>
                <a:lnTo>
                  <a:pt x="3586099" y="0"/>
                </a:lnTo>
                <a:lnTo>
                  <a:pt x="3586099" y="152400"/>
                </a:lnTo>
                <a:lnTo>
                  <a:pt x="3467100" y="152400"/>
                </a:lnTo>
                <a:moveTo>
                  <a:pt x="3316224" y="0"/>
                </a:moveTo>
                <a:lnTo>
                  <a:pt x="3435223" y="0"/>
                </a:lnTo>
                <a:lnTo>
                  <a:pt x="3435223" y="152400"/>
                </a:lnTo>
                <a:lnTo>
                  <a:pt x="3316224" y="152400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3596" y="0"/>
                </a:moveTo>
                <a:lnTo>
                  <a:pt x="2982595" y="0"/>
                </a:lnTo>
                <a:lnTo>
                  <a:pt x="2982595" y="152400"/>
                </a:lnTo>
                <a:lnTo>
                  <a:pt x="2863596" y="152400"/>
                </a:lnTo>
                <a:moveTo>
                  <a:pt x="2712720" y="0"/>
                </a:moveTo>
                <a:lnTo>
                  <a:pt x="2831719" y="0"/>
                </a:lnTo>
                <a:lnTo>
                  <a:pt x="2831719" y="152400"/>
                </a:lnTo>
                <a:lnTo>
                  <a:pt x="2712720" y="152400"/>
                </a:lnTo>
                <a:moveTo>
                  <a:pt x="2561844" y="0"/>
                </a:moveTo>
                <a:lnTo>
                  <a:pt x="2680843" y="0"/>
                </a:lnTo>
                <a:lnTo>
                  <a:pt x="2680843" y="152400"/>
                </a:lnTo>
                <a:lnTo>
                  <a:pt x="2561844" y="152400"/>
                </a:lnTo>
                <a:moveTo>
                  <a:pt x="2410968" y="0"/>
                </a:moveTo>
                <a:lnTo>
                  <a:pt x="2529967" y="0"/>
                </a:lnTo>
                <a:lnTo>
                  <a:pt x="2529967" y="152400"/>
                </a:lnTo>
                <a:lnTo>
                  <a:pt x="2410968" y="152400"/>
                </a:lnTo>
                <a:moveTo>
                  <a:pt x="2260092" y="0"/>
                </a:moveTo>
                <a:lnTo>
                  <a:pt x="2379091" y="0"/>
                </a:lnTo>
                <a:lnTo>
                  <a:pt x="2379091" y="152400"/>
                </a:lnTo>
                <a:lnTo>
                  <a:pt x="2260092" y="152400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6360" y="0"/>
                </a:moveTo>
                <a:lnTo>
                  <a:pt x="1475359" y="0"/>
                </a:lnTo>
                <a:lnTo>
                  <a:pt x="1475359" y="152400"/>
                </a:lnTo>
                <a:lnTo>
                  <a:pt x="1356360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278382" y="5477637"/>
            <a:ext cx="5846191" cy="152400"/>
          </a:xfrm>
          <a:custGeom>
            <a:avLst/>
            <a:gdLst>
              <a:gd name="connsiteX0" fmla="*/ 5734050 w 5846191"/>
              <a:gd name="connsiteY0" fmla="*/ 6858 h 152400"/>
              <a:gd name="connsiteX1" fmla="*/ 5734050 w 5846191"/>
              <a:gd name="connsiteY1" fmla="*/ 145542 h 152400"/>
              <a:gd name="connsiteX2" fmla="*/ 5839333 w 5846191"/>
              <a:gd name="connsiteY2" fmla="*/ 145542 h 152400"/>
              <a:gd name="connsiteX3" fmla="*/ 5839333 w 5846191"/>
              <a:gd name="connsiteY3" fmla="*/ 6858 h 152400"/>
              <a:gd name="connsiteX5" fmla="*/ 5583174 w 5846191"/>
              <a:gd name="connsiteY5" fmla="*/ 6858 h 152400"/>
              <a:gd name="connsiteX6" fmla="*/ 5583174 w 5846191"/>
              <a:gd name="connsiteY6" fmla="*/ 145542 h 152400"/>
              <a:gd name="connsiteX7" fmla="*/ 5688457 w 5846191"/>
              <a:gd name="connsiteY7" fmla="*/ 145542 h 152400"/>
              <a:gd name="connsiteX8" fmla="*/ 5688457 w 5846191"/>
              <a:gd name="connsiteY8" fmla="*/ 6858 h 152400"/>
              <a:gd name="connsiteX10" fmla="*/ 5432298 w 5846191"/>
              <a:gd name="connsiteY10" fmla="*/ 6858 h 152400"/>
              <a:gd name="connsiteX11" fmla="*/ 5432298 w 5846191"/>
              <a:gd name="connsiteY11" fmla="*/ 145542 h 152400"/>
              <a:gd name="connsiteX12" fmla="*/ 5537581 w 5846191"/>
              <a:gd name="connsiteY12" fmla="*/ 145542 h 152400"/>
              <a:gd name="connsiteX13" fmla="*/ 5537581 w 5846191"/>
              <a:gd name="connsiteY13" fmla="*/ 6858 h 152400"/>
              <a:gd name="connsiteX15" fmla="*/ 5281422 w 5846191"/>
              <a:gd name="connsiteY15" fmla="*/ 6858 h 152400"/>
              <a:gd name="connsiteX16" fmla="*/ 5281422 w 5846191"/>
              <a:gd name="connsiteY16" fmla="*/ 145542 h 152400"/>
              <a:gd name="connsiteX17" fmla="*/ 5386705 w 5846191"/>
              <a:gd name="connsiteY17" fmla="*/ 145542 h 152400"/>
              <a:gd name="connsiteX18" fmla="*/ 5386705 w 5846191"/>
              <a:gd name="connsiteY18" fmla="*/ 6858 h 152400"/>
              <a:gd name="connsiteX20" fmla="*/ 5130546 w 5846191"/>
              <a:gd name="connsiteY20" fmla="*/ 6858 h 152400"/>
              <a:gd name="connsiteX21" fmla="*/ 5130546 w 5846191"/>
              <a:gd name="connsiteY21" fmla="*/ 145542 h 152400"/>
              <a:gd name="connsiteX22" fmla="*/ 5235829 w 5846191"/>
              <a:gd name="connsiteY22" fmla="*/ 145542 h 152400"/>
              <a:gd name="connsiteX23" fmla="*/ 5235829 w 5846191"/>
              <a:gd name="connsiteY23" fmla="*/ 6858 h 152400"/>
              <a:gd name="connsiteX25" fmla="*/ 4981194 w 5846191"/>
              <a:gd name="connsiteY25" fmla="*/ 6858 h 152400"/>
              <a:gd name="connsiteX26" fmla="*/ 4981194 w 5846191"/>
              <a:gd name="connsiteY26" fmla="*/ 145542 h 152400"/>
              <a:gd name="connsiteX27" fmla="*/ 5086477 w 5846191"/>
              <a:gd name="connsiteY27" fmla="*/ 145542 h 152400"/>
              <a:gd name="connsiteX28" fmla="*/ 5086477 w 5846191"/>
              <a:gd name="connsiteY28" fmla="*/ 6858 h 152400"/>
              <a:gd name="connsiteX30" fmla="*/ 4830318 w 5846191"/>
              <a:gd name="connsiteY30" fmla="*/ 6858 h 152400"/>
              <a:gd name="connsiteX31" fmla="*/ 4830318 w 5846191"/>
              <a:gd name="connsiteY31" fmla="*/ 145542 h 152400"/>
              <a:gd name="connsiteX32" fmla="*/ 4935601 w 5846191"/>
              <a:gd name="connsiteY32" fmla="*/ 145542 h 152400"/>
              <a:gd name="connsiteX33" fmla="*/ 4935601 w 5846191"/>
              <a:gd name="connsiteY33" fmla="*/ 6858 h 152400"/>
              <a:gd name="connsiteX35" fmla="*/ 4679442 w 5846191"/>
              <a:gd name="connsiteY35" fmla="*/ 6858 h 152400"/>
              <a:gd name="connsiteX36" fmla="*/ 4679442 w 5846191"/>
              <a:gd name="connsiteY36" fmla="*/ 145542 h 152400"/>
              <a:gd name="connsiteX37" fmla="*/ 4784725 w 5846191"/>
              <a:gd name="connsiteY37" fmla="*/ 145542 h 152400"/>
              <a:gd name="connsiteX38" fmla="*/ 4784725 w 5846191"/>
              <a:gd name="connsiteY38" fmla="*/ 6858 h 152400"/>
              <a:gd name="connsiteX40" fmla="*/ 4528566 w 5846191"/>
              <a:gd name="connsiteY40" fmla="*/ 6858 h 152400"/>
              <a:gd name="connsiteX41" fmla="*/ 4528566 w 5846191"/>
              <a:gd name="connsiteY41" fmla="*/ 145542 h 152400"/>
              <a:gd name="connsiteX42" fmla="*/ 4633849 w 5846191"/>
              <a:gd name="connsiteY42" fmla="*/ 145542 h 152400"/>
              <a:gd name="connsiteX43" fmla="*/ 4633849 w 5846191"/>
              <a:gd name="connsiteY43" fmla="*/ 6858 h 152400"/>
              <a:gd name="connsiteX45" fmla="*/ 4377690 w 5846191"/>
              <a:gd name="connsiteY45" fmla="*/ 6858 h 152400"/>
              <a:gd name="connsiteX46" fmla="*/ 4377690 w 5846191"/>
              <a:gd name="connsiteY46" fmla="*/ 145542 h 152400"/>
              <a:gd name="connsiteX47" fmla="*/ 4482973 w 5846191"/>
              <a:gd name="connsiteY47" fmla="*/ 145542 h 152400"/>
              <a:gd name="connsiteX48" fmla="*/ 4482973 w 5846191"/>
              <a:gd name="connsiteY48" fmla="*/ 6858 h 152400"/>
              <a:gd name="connsiteX50" fmla="*/ 4226814 w 5846191"/>
              <a:gd name="connsiteY50" fmla="*/ 6858 h 152400"/>
              <a:gd name="connsiteX51" fmla="*/ 4226814 w 5846191"/>
              <a:gd name="connsiteY51" fmla="*/ 145542 h 152400"/>
              <a:gd name="connsiteX52" fmla="*/ 4332097 w 5846191"/>
              <a:gd name="connsiteY52" fmla="*/ 145542 h 152400"/>
              <a:gd name="connsiteX53" fmla="*/ 4332097 w 5846191"/>
              <a:gd name="connsiteY53" fmla="*/ 6858 h 152400"/>
              <a:gd name="connsiteX55" fmla="*/ 4075938 w 5846191"/>
              <a:gd name="connsiteY55" fmla="*/ 6858 h 152400"/>
              <a:gd name="connsiteX56" fmla="*/ 4075938 w 5846191"/>
              <a:gd name="connsiteY56" fmla="*/ 145542 h 152400"/>
              <a:gd name="connsiteX57" fmla="*/ 4181221 w 5846191"/>
              <a:gd name="connsiteY57" fmla="*/ 145542 h 152400"/>
              <a:gd name="connsiteX58" fmla="*/ 4181221 w 5846191"/>
              <a:gd name="connsiteY58" fmla="*/ 6858 h 152400"/>
              <a:gd name="connsiteX60" fmla="*/ 3925062 w 5846191"/>
              <a:gd name="connsiteY60" fmla="*/ 6858 h 152400"/>
              <a:gd name="connsiteX61" fmla="*/ 3925062 w 5846191"/>
              <a:gd name="connsiteY61" fmla="*/ 145542 h 152400"/>
              <a:gd name="connsiteX62" fmla="*/ 4030345 w 5846191"/>
              <a:gd name="connsiteY62" fmla="*/ 145542 h 152400"/>
              <a:gd name="connsiteX63" fmla="*/ 4030345 w 5846191"/>
              <a:gd name="connsiteY63" fmla="*/ 6858 h 152400"/>
              <a:gd name="connsiteX65" fmla="*/ 3774186 w 5846191"/>
              <a:gd name="connsiteY65" fmla="*/ 6858 h 152400"/>
              <a:gd name="connsiteX66" fmla="*/ 3774186 w 5846191"/>
              <a:gd name="connsiteY66" fmla="*/ 145542 h 152400"/>
              <a:gd name="connsiteX67" fmla="*/ 3879469 w 5846191"/>
              <a:gd name="connsiteY67" fmla="*/ 145542 h 152400"/>
              <a:gd name="connsiteX68" fmla="*/ 3879469 w 5846191"/>
              <a:gd name="connsiteY68" fmla="*/ 6858 h 152400"/>
              <a:gd name="connsiteX70" fmla="*/ 3623310 w 5846191"/>
              <a:gd name="connsiteY70" fmla="*/ 6858 h 152400"/>
              <a:gd name="connsiteX71" fmla="*/ 3623310 w 5846191"/>
              <a:gd name="connsiteY71" fmla="*/ 145542 h 152400"/>
              <a:gd name="connsiteX72" fmla="*/ 3728593 w 5846191"/>
              <a:gd name="connsiteY72" fmla="*/ 145542 h 152400"/>
              <a:gd name="connsiteX73" fmla="*/ 3728593 w 5846191"/>
              <a:gd name="connsiteY73" fmla="*/ 6858 h 152400"/>
              <a:gd name="connsiteX75" fmla="*/ 3473958 w 5846191"/>
              <a:gd name="connsiteY75" fmla="*/ 6858 h 152400"/>
              <a:gd name="connsiteX76" fmla="*/ 3473958 w 5846191"/>
              <a:gd name="connsiteY76" fmla="*/ 145542 h 152400"/>
              <a:gd name="connsiteX77" fmla="*/ 3579241 w 5846191"/>
              <a:gd name="connsiteY77" fmla="*/ 145542 h 152400"/>
              <a:gd name="connsiteX78" fmla="*/ 3579241 w 5846191"/>
              <a:gd name="connsiteY78" fmla="*/ 6858 h 152400"/>
              <a:gd name="connsiteX80" fmla="*/ 3323082 w 5846191"/>
              <a:gd name="connsiteY80" fmla="*/ 6858 h 152400"/>
              <a:gd name="connsiteX81" fmla="*/ 3323082 w 5846191"/>
              <a:gd name="connsiteY81" fmla="*/ 145542 h 152400"/>
              <a:gd name="connsiteX82" fmla="*/ 3428365 w 5846191"/>
              <a:gd name="connsiteY82" fmla="*/ 145542 h 152400"/>
              <a:gd name="connsiteX83" fmla="*/ 3428365 w 5846191"/>
              <a:gd name="connsiteY83" fmla="*/ 6858 h 152400"/>
              <a:gd name="connsiteX85" fmla="*/ 3172206 w 5846191"/>
              <a:gd name="connsiteY85" fmla="*/ 6858 h 152400"/>
              <a:gd name="connsiteX86" fmla="*/ 3172206 w 5846191"/>
              <a:gd name="connsiteY86" fmla="*/ 145542 h 152400"/>
              <a:gd name="connsiteX87" fmla="*/ 3277489 w 5846191"/>
              <a:gd name="connsiteY87" fmla="*/ 145542 h 152400"/>
              <a:gd name="connsiteX88" fmla="*/ 3277489 w 5846191"/>
              <a:gd name="connsiteY88" fmla="*/ 6858 h 152400"/>
              <a:gd name="connsiteX90" fmla="*/ 3021330 w 5846191"/>
              <a:gd name="connsiteY90" fmla="*/ 6858 h 152400"/>
              <a:gd name="connsiteX91" fmla="*/ 3021330 w 5846191"/>
              <a:gd name="connsiteY91" fmla="*/ 145542 h 152400"/>
              <a:gd name="connsiteX92" fmla="*/ 3126613 w 5846191"/>
              <a:gd name="connsiteY92" fmla="*/ 145542 h 152400"/>
              <a:gd name="connsiteX93" fmla="*/ 3126613 w 5846191"/>
              <a:gd name="connsiteY93" fmla="*/ 6858 h 152400"/>
              <a:gd name="connsiteX95" fmla="*/ 2870454 w 5846191"/>
              <a:gd name="connsiteY95" fmla="*/ 6858 h 152400"/>
              <a:gd name="connsiteX96" fmla="*/ 2870454 w 5846191"/>
              <a:gd name="connsiteY96" fmla="*/ 145542 h 152400"/>
              <a:gd name="connsiteX97" fmla="*/ 2975737 w 5846191"/>
              <a:gd name="connsiteY97" fmla="*/ 145542 h 152400"/>
              <a:gd name="connsiteX98" fmla="*/ 2975737 w 5846191"/>
              <a:gd name="connsiteY98" fmla="*/ 6858 h 152400"/>
              <a:gd name="connsiteX100" fmla="*/ 2719578 w 5846191"/>
              <a:gd name="connsiteY100" fmla="*/ 6858 h 152400"/>
              <a:gd name="connsiteX101" fmla="*/ 2719578 w 5846191"/>
              <a:gd name="connsiteY101" fmla="*/ 145542 h 152400"/>
              <a:gd name="connsiteX102" fmla="*/ 2824861 w 5846191"/>
              <a:gd name="connsiteY102" fmla="*/ 145542 h 152400"/>
              <a:gd name="connsiteX103" fmla="*/ 2824861 w 5846191"/>
              <a:gd name="connsiteY103" fmla="*/ 6858 h 152400"/>
              <a:gd name="connsiteX105" fmla="*/ 2568702 w 5846191"/>
              <a:gd name="connsiteY105" fmla="*/ 6858 h 152400"/>
              <a:gd name="connsiteX106" fmla="*/ 2568702 w 5846191"/>
              <a:gd name="connsiteY106" fmla="*/ 145542 h 152400"/>
              <a:gd name="connsiteX107" fmla="*/ 2673985 w 5846191"/>
              <a:gd name="connsiteY107" fmla="*/ 145542 h 152400"/>
              <a:gd name="connsiteX108" fmla="*/ 2673985 w 5846191"/>
              <a:gd name="connsiteY108" fmla="*/ 6858 h 152400"/>
              <a:gd name="connsiteX110" fmla="*/ 2417826 w 5846191"/>
              <a:gd name="connsiteY110" fmla="*/ 6858 h 152400"/>
              <a:gd name="connsiteX111" fmla="*/ 2417826 w 5846191"/>
              <a:gd name="connsiteY111" fmla="*/ 145542 h 152400"/>
              <a:gd name="connsiteX112" fmla="*/ 2523109 w 5846191"/>
              <a:gd name="connsiteY112" fmla="*/ 145542 h 152400"/>
              <a:gd name="connsiteX113" fmla="*/ 2523109 w 5846191"/>
              <a:gd name="connsiteY113" fmla="*/ 6858 h 152400"/>
              <a:gd name="connsiteX115" fmla="*/ 2266950 w 5846191"/>
              <a:gd name="connsiteY115" fmla="*/ 6858 h 152400"/>
              <a:gd name="connsiteX116" fmla="*/ 2266950 w 5846191"/>
              <a:gd name="connsiteY116" fmla="*/ 145542 h 152400"/>
              <a:gd name="connsiteX117" fmla="*/ 2372233 w 5846191"/>
              <a:gd name="connsiteY117" fmla="*/ 145542 h 152400"/>
              <a:gd name="connsiteX118" fmla="*/ 2372233 w 5846191"/>
              <a:gd name="connsiteY118" fmla="*/ 6858 h 152400"/>
              <a:gd name="connsiteX120" fmla="*/ 2116074 w 5846191"/>
              <a:gd name="connsiteY120" fmla="*/ 6858 h 152400"/>
              <a:gd name="connsiteX121" fmla="*/ 2116074 w 5846191"/>
              <a:gd name="connsiteY121" fmla="*/ 145542 h 152400"/>
              <a:gd name="connsiteX122" fmla="*/ 2221357 w 5846191"/>
              <a:gd name="connsiteY122" fmla="*/ 145542 h 152400"/>
              <a:gd name="connsiteX123" fmla="*/ 2221357 w 5846191"/>
              <a:gd name="connsiteY123" fmla="*/ 6858 h 152400"/>
              <a:gd name="connsiteX125" fmla="*/ 1966722 w 5846191"/>
              <a:gd name="connsiteY125" fmla="*/ 6858 h 152400"/>
              <a:gd name="connsiteX126" fmla="*/ 1966722 w 5846191"/>
              <a:gd name="connsiteY126" fmla="*/ 145542 h 152400"/>
              <a:gd name="connsiteX127" fmla="*/ 2072005 w 5846191"/>
              <a:gd name="connsiteY127" fmla="*/ 145542 h 152400"/>
              <a:gd name="connsiteX128" fmla="*/ 2072005 w 5846191"/>
              <a:gd name="connsiteY128" fmla="*/ 6858 h 152400"/>
              <a:gd name="connsiteX130" fmla="*/ 1815846 w 5846191"/>
              <a:gd name="connsiteY130" fmla="*/ 6858 h 152400"/>
              <a:gd name="connsiteX131" fmla="*/ 1815846 w 5846191"/>
              <a:gd name="connsiteY131" fmla="*/ 145542 h 152400"/>
              <a:gd name="connsiteX132" fmla="*/ 1921129 w 5846191"/>
              <a:gd name="connsiteY132" fmla="*/ 145542 h 152400"/>
              <a:gd name="connsiteX133" fmla="*/ 1921129 w 5846191"/>
              <a:gd name="connsiteY133" fmla="*/ 6858 h 152400"/>
              <a:gd name="connsiteX135" fmla="*/ 1664970 w 5846191"/>
              <a:gd name="connsiteY135" fmla="*/ 6858 h 152400"/>
              <a:gd name="connsiteX136" fmla="*/ 1664970 w 5846191"/>
              <a:gd name="connsiteY136" fmla="*/ 145542 h 152400"/>
              <a:gd name="connsiteX137" fmla="*/ 1770253 w 5846191"/>
              <a:gd name="connsiteY137" fmla="*/ 145542 h 152400"/>
              <a:gd name="connsiteX138" fmla="*/ 1770253 w 5846191"/>
              <a:gd name="connsiteY138" fmla="*/ 6858 h 152400"/>
              <a:gd name="connsiteX140" fmla="*/ 1514094 w 5846191"/>
              <a:gd name="connsiteY140" fmla="*/ 6858 h 152400"/>
              <a:gd name="connsiteX141" fmla="*/ 1514094 w 5846191"/>
              <a:gd name="connsiteY141" fmla="*/ 145542 h 152400"/>
              <a:gd name="connsiteX142" fmla="*/ 1619377 w 5846191"/>
              <a:gd name="connsiteY142" fmla="*/ 145542 h 152400"/>
              <a:gd name="connsiteX143" fmla="*/ 1619377 w 5846191"/>
              <a:gd name="connsiteY143" fmla="*/ 6858 h 152400"/>
              <a:gd name="connsiteX145" fmla="*/ 1363218 w 5846191"/>
              <a:gd name="connsiteY145" fmla="*/ 6858 h 152400"/>
              <a:gd name="connsiteX146" fmla="*/ 1363218 w 5846191"/>
              <a:gd name="connsiteY146" fmla="*/ 145542 h 152400"/>
              <a:gd name="connsiteX147" fmla="*/ 1468501 w 5846191"/>
              <a:gd name="connsiteY147" fmla="*/ 145542 h 152400"/>
              <a:gd name="connsiteX148" fmla="*/ 1468501 w 5846191"/>
              <a:gd name="connsiteY148" fmla="*/ 6858 h 152400"/>
              <a:gd name="connsiteX150" fmla="*/ 1212342 w 5846191"/>
              <a:gd name="connsiteY150" fmla="*/ 6858 h 152400"/>
              <a:gd name="connsiteX151" fmla="*/ 1212342 w 5846191"/>
              <a:gd name="connsiteY151" fmla="*/ 145542 h 152400"/>
              <a:gd name="connsiteX152" fmla="*/ 1317625 w 5846191"/>
              <a:gd name="connsiteY152" fmla="*/ 145542 h 152400"/>
              <a:gd name="connsiteX153" fmla="*/ 1317625 w 5846191"/>
              <a:gd name="connsiteY153" fmla="*/ 6858 h 152400"/>
              <a:gd name="connsiteX155" fmla="*/ 1061466 w 5846191"/>
              <a:gd name="connsiteY155" fmla="*/ 6858 h 152400"/>
              <a:gd name="connsiteX156" fmla="*/ 1061466 w 5846191"/>
              <a:gd name="connsiteY156" fmla="*/ 145542 h 152400"/>
              <a:gd name="connsiteX157" fmla="*/ 1166749 w 5846191"/>
              <a:gd name="connsiteY157" fmla="*/ 145542 h 152400"/>
              <a:gd name="connsiteX158" fmla="*/ 1166749 w 5846191"/>
              <a:gd name="connsiteY158" fmla="*/ 6858 h 152400"/>
              <a:gd name="connsiteX160" fmla="*/ 910590 w 5846191"/>
              <a:gd name="connsiteY160" fmla="*/ 6858 h 152400"/>
              <a:gd name="connsiteX161" fmla="*/ 910590 w 5846191"/>
              <a:gd name="connsiteY161" fmla="*/ 145542 h 152400"/>
              <a:gd name="connsiteX162" fmla="*/ 1015873 w 5846191"/>
              <a:gd name="connsiteY162" fmla="*/ 145542 h 152400"/>
              <a:gd name="connsiteX163" fmla="*/ 1015873 w 5846191"/>
              <a:gd name="connsiteY163" fmla="*/ 6858 h 152400"/>
              <a:gd name="connsiteX165" fmla="*/ 759714 w 5846191"/>
              <a:gd name="connsiteY165" fmla="*/ 6858 h 152400"/>
              <a:gd name="connsiteX166" fmla="*/ 759714 w 5846191"/>
              <a:gd name="connsiteY166" fmla="*/ 145542 h 152400"/>
              <a:gd name="connsiteX167" fmla="*/ 864997 w 5846191"/>
              <a:gd name="connsiteY167" fmla="*/ 145542 h 152400"/>
              <a:gd name="connsiteX168" fmla="*/ 864997 w 5846191"/>
              <a:gd name="connsiteY168" fmla="*/ 6858 h 152400"/>
              <a:gd name="connsiteX170" fmla="*/ 608838 w 5846191"/>
              <a:gd name="connsiteY170" fmla="*/ 6858 h 152400"/>
              <a:gd name="connsiteX171" fmla="*/ 608838 w 5846191"/>
              <a:gd name="connsiteY171" fmla="*/ 145542 h 152400"/>
              <a:gd name="connsiteX172" fmla="*/ 714121 w 5846191"/>
              <a:gd name="connsiteY172" fmla="*/ 145542 h 152400"/>
              <a:gd name="connsiteX173" fmla="*/ 714121 w 5846191"/>
              <a:gd name="connsiteY173" fmla="*/ 6858 h 152400"/>
              <a:gd name="connsiteX175" fmla="*/ 459486 w 5846191"/>
              <a:gd name="connsiteY175" fmla="*/ 6858 h 152400"/>
              <a:gd name="connsiteX176" fmla="*/ 459486 w 5846191"/>
              <a:gd name="connsiteY176" fmla="*/ 145542 h 152400"/>
              <a:gd name="connsiteX177" fmla="*/ 564769 w 5846191"/>
              <a:gd name="connsiteY177" fmla="*/ 145542 h 152400"/>
              <a:gd name="connsiteX178" fmla="*/ 564769 w 5846191"/>
              <a:gd name="connsiteY178" fmla="*/ 6858 h 152400"/>
              <a:gd name="connsiteX180" fmla="*/ 308610 w 5846191"/>
              <a:gd name="connsiteY180" fmla="*/ 6858 h 152400"/>
              <a:gd name="connsiteX181" fmla="*/ 308610 w 5846191"/>
              <a:gd name="connsiteY181" fmla="*/ 145542 h 152400"/>
              <a:gd name="connsiteX182" fmla="*/ 413893 w 5846191"/>
              <a:gd name="connsiteY182" fmla="*/ 145542 h 152400"/>
              <a:gd name="connsiteX183" fmla="*/ 413893 w 5846191"/>
              <a:gd name="connsiteY183" fmla="*/ 6858 h 152400"/>
              <a:gd name="connsiteX185" fmla="*/ 157734 w 5846191"/>
              <a:gd name="connsiteY185" fmla="*/ 6858 h 152400"/>
              <a:gd name="connsiteX186" fmla="*/ 157734 w 5846191"/>
              <a:gd name="connsiteY186" fmla="*/ 145542 h 152400"/>
              <a:gd name="connsiteX187" fmla="*/ 263017 w 5846191"/>
              <a:gd name="connsiteY187" fmla="*/ 145542 h 152400"/>
              <a:gd name="connsiteX188" fmla="*/ 263017 w 5846191"/>
              <a:gd name="connsiteY188" fmla="*/ 6858 h 152400"/>
              <a:gd name="connsiteX190" fmla="*/ 6858 w 5846191"/>
              <a:gd name="connsiteY190" fmla="*/ 6858 h 152400"/>
              <a:gd name="connsiteX191" fmla="*/ 6858 w 5846191"/>
              <a:gd name="connsiteY191" fmla="*/ 145542 h 152400"/>
              <a:gd name="connsiteX192" fmla="*/ 112141 w 5846191"/>
              <a:gd name="connsiteY192" fmla="*/ 145542 h 152400"/>
              <a:gd name="connsiteX193" fmla="*/ 112141 w 5846191"/>
              <a:gd name="connsiteY193" fmla="*/ 6858 h 152400"/>
              <a:gd name="connsiteX195" fmla="*/ 5727192 w 5846191"/>
              <a:gd name="connsiteY195" fmla="*/ 0 h 152400"/>
              <a:gd name="connsiteX196" fmla="*/ 5846191 w 5846191"/>
              <a:gd name="connsiteY196" fmla="*/ 0 h 152400"/>
              <a:gd name="connsiteX197" fmla="*/ 5846191 w 5846191"/>
              <a:gd name="connsiteY197" fmla="*/ 152400 h 152400"/>
              <a:gd name="connsiteX198" fmla="*/ 5727192 w 5846191"/>
              <a:gd name="connsiteY198" fmla="*/ 152400 h 152400"/>
              <a:gd name="connsiteX200" fmla="*/ 5576316 w 5846191"/>
              <a:gd name="connsiteY200" fmla="*/ 0 h 152400"/>
              <a:gd name="connsiteX201" fmla="*/ 5695315 w 5846191"/>
              <a:gd name="connsiteY201" fmla="*/ 0 h 152400"/>
              <a:gd name="connsiteX202" fmla="*/ 5695315 w 5846191"/>
              <a:gd name="connsiteY202" fmla="*/ 152400 h 152400"/>
              <a:gd name="connsiteX203" fmla="*/ 5576316 w 5846191"/>
              <a:gd name="connsiteY203" fmla="*/ 152400 h 152400"/>
              <a:gd name="connsiteX205" fmla="*/ 5425440 w 5846191"/>
              <a:gd name="connsiteY205" fmla="*/ 0 h 152400"/>
              <a:gd name="connsiteX206" fmla="*/ 5544439 w 5846191"/>
              <a:gd name="connsiteY206" fmla="*/ 0 h 152400"/>
              <a:gd name="connsiteX207" fmla="*/ 5544439 w 5846191"/>
              <a:gd name="connsiteY207" fmla="*/ 152400 h 152400"/>
              <a:gd name="connsiteX208" fmla="*/ 5425440 w 5846191"/>
              <a:gd name="connsiteY208" fmla="*/ 152400 h 152400"/>
              <a:gd name="connsiteX210" fmla="*/ 5274564 w 5846191"/>
              <a:gd name="connsiteY210" fmla="*/ 0 h 152400"/>
              <a:gd name="connsiteX211" fmla="*/ 5393563 w 5846191"/>
              <a:gd name="connsiteY211" fmla="*/ 0 h 152400"/>
              <a:gd name="connsiteX212" fmla="*/ 5393563 w 5846191"/>
              <a:gd name="connsiteY212" fmla="*/ 152400 h 152400"/>
              <a:gd name="connsiteX213" fmla="*/ 5274564 w 5846191"/>
              <a:gd name="connsiteY213" fmla="*/ 152400 h 152400"/>
              <a:gd name="connsiteX215" fmla="*/ 5123688 w 5846191"/>
              <a:gd name="connsiteY215" fmla="*/ 0 h 152400"/>
              <a:gd name="connsiteX216" fmla="*/ 5242687 w 5846191"/>
              <a:gd name="connsiteY216" fmla="*/ 0 h 152400"/>
              <a:gd name="connsiteX217" fmla="*/ 5242687 w 5846191"/>
              <a:gd name="connsiteY217" fmla="*/ 152400 h 152400"/>
              <a:gd name="connsiteX218" fmla="*/ 5123688 w 5846191"/>
              <a:gd name="connsiteY218" fmla="*/ 152400 h 152400"/>
              <a:gd name="connsiteX220" fmla="*/ 4974336 w 5846191"/>
              <a:gd name="connsiteY220" fmla="*/ 0 h 152400"/>
              <a:gd name="connsiteX221" fmla="*/ 5093335 w 5846191"/>
              <a:gd name="connsiteY221" fmla="*/ 0 h 152400"/>
              <a:gd name="connsiteX222" fmla="*/ 5093335 w 5846191"/>
              <a:gd name="connsiteY222" fmla="*/ 152400 h 152400"/>
              <a:gd name="connsiteX223" fmla="*/ 4974336 w 5846191"/>
              <a:gd name="connsiteY223" fmla="*/ 152400 h 152400"/>
              <a:gd name="connsiteX225" fmla="*/ 4823460 w 5846191"/>
              <a:gd name="connsiteY225" fmla="*/ 0 h 152400"/>
              <a:gd name="connsiteX226" fmla="*/ 4942459 w 5846191"/>
              <a:gd name="connsiteY226" fmla="*/ 0 h 152400"/>
              <a:gd name="connsiteX227" fmla="*/ 4942459 w 5846191"/>
              <a:gd name="connsiteY227" fmla="*/ 152400 h 152400"/>
              <a:gd name="connsiteX228" fmla="*/ 4823460 w 5846191"/>
              <a:gd name="connsiteY228" fmla="*/ 152400 h 152400"/>
              <a:gd name="connsiteX230" fmla="*/ 4672584 w 5846191"/>
              <a:gd name="connsiteY230" fmla="*/ 0 h 152400"/>
              <a:gd name="connsiteX231" fmla="*/ 4791583 w 5846191"/>
              <a:gd name="connsiteY231" fmla="*/ 0 h 152400"/>
              <a:gd name="connsiteX232" fmla="*/ 4791583 w 5846191"/>
              <a:gd name="connsiteY232" fmla="*/ 152400 h 152400"/>
              <a:gd name="connsiteX233" fmla="*/ 4672584 w 5846191"/>
              <a:gd name="connsiteY233" fmla="*/ 152400 h 152400"/>
              <a:gd name="connsiteX235" fmla="*/ 4521708 w 5846191"/>
              <a:gd name="connsiteY235" fmla="*/ 0 h 152400"/>
              <a:gd name="connsiteX236" fmla="*/ 4640707 w 5846191"/>
              <a:gd name="connsiteY236" fmla="*/ 0 h 152400"/>
              <a:gd name="connsiteX237" fmla="*/ 4640707 w 5846191"/>
              <a:gd name="connsiteY237" fmla="*/ 152400 h 152400"/>
              <a:gd name="connsiteX238" fmla="*/ 4521708 w 5846191"/>
              <a:gd name="connsiteY238" fmla="*/ 152400 h 152400"/>
              <a:gd name="connsiteX240" fmla="*/ 4370832 w 5846191"/>
              <a:gd name="connsiteY240" fmla="*/ 0 h 152400"/>
              <a:gd name="connsiteX241" fmla="*/ 4489831 w 5846191"/>
              <a:gd name="connsiteY241" fmla="*/ 0 h 152400"/>
              <a:gd name="connsiteX242" fmla="*/ 4489831 w 5846191"/>
              <a:gd name="connsiteY242" fmla="*/ 152400 h 152400"/>
              <a:gd name="connsiteX243" fmla="*/ 4370832 w 5846191"/>
              <a:gd name="connsiteY243" fmla="*/ 152400 h 152400"/>
              <a:gd name="connsiteX245" fmla="*/ 4219956 w 5846191"/>
              <a:gd name="connsiteY245" fmla="*/ 0 h 152400"/>
              <a:gd name="connsiteX246" fmla="*/ 4338955 w 5846191"/>
              <a:gd name="connsiteY246" fmla="*/ 0 h 152400"/>
              <a:gd name="connsiteX247" fmla="*/ 4338955 w 5846191"/>
              <a:gd name="connsiteY247" fmla="*/ 152400 h 152400"/>
              <a:gd name="connsiteX248" fmla="*/ 4219956 w 5846191"/>
              <a:gd name="connsiteY248" fmla="*/ 152400 h 152400"/>
              <a:gd name="connsiteX250" fmla="*/ 4069080 w 5846191"/>
              <a:gd name="connsiteY250" fmla="*/ 0 h 152400"/>
              <a:gd name="connsiteX251" fmla="*/ 4188079 w 5846191"/>
              <a:gd name="connsiteY251" fmla="*/ 0 h 152400"/>
              <a:gd name="connsiteX252" fmla="*/ 4188079 w 5846191"/>
              <a:gd name="connsiteY252" fmla="*/ 152400 h 152400"/>
              <a:gd name="connsiteX253" fmla="*/ 4069080 w 5846191"/>
              <a:gd name="connsiteY253" fmla="*/ 152400 h 152400"/>
              <a:gd name="connsiteX255" fmla="*/ 3918204 w 5846191"/>
              <a:gd name="connsiteY255" fmla="*/ 0 h 152400"/>
              <a:gd name="connsiteX256" fmla="*/ 4037203 w 5846191"/>
              <a:gd name="connsiteY256" fmla="*/ 0 h 152400"/>
              <a:gd name="connsiteX257" fmla="*/ 4037203 w 5846191"/>
              <a:gd name="connsiteY257" fmla="*/ 152400 h 152400"/>
              <a:gd name="connsiteX258" fmla="*/ 3918204 w 5846191"/>
              <a:gd name="connsiteY258" fmla="*/ 152400 h 152400"/>
              <a:gd name="connsiteX260" fmla="*/ 3767328 w 5846191"/>
              <a:gd name="connsiteY260" fmla="*/ 0 h 152400"/>
              <a:gd name="connsiteX261" fmla="*/ 3886327 w 5846191"/>
              <a:gd name="connsiteY261" fmla="*/ 0 h 152400"/>
              <a:gd name="connsiteX262" fmla="*/ 3886327 w 5846191"/>
              <a:gd name="connsiteY262" fmla="*/ 152400 h 152400"/>
              <a:gd name="connsiteX263" fmla="*/ 3767328 w 5846191"/>
              <a:gd name="connsiteY263" fmla="*/ 152400 h 152400"/>
              <a:gd name="connsiteX265" fmla="*/ 3616452 w 5846191"/>
              <a:gd name="connsiteY265" fmla="*/ 0 h 152400"/>
              <a:gd name="connsiteX266" fmla="*/ 3735451 w 5846191"/>
              <a:gd name="connsiteY266" fmla="*/ 0 h 152400"/>
              <a:gd name="connsiteX267" fmla="*/ 3735451 w 5846191"/>
              <a:gd name="connsiteY267" fmla="*/ 152400 h 152400"/>
              <a:gd name="connsiteX268" fmla="*/ 3616452 w 5846191"/>
              <a:gd name="connsiteY268" fmla="*/ 152400 h 152400"/>
              <a:gd name="connsiteX270" fmla="*/ 3467100 w 5846191"/>
              <a:gd name="connsiteY270" fmla="*/ 0 h 152400"/>
              <a:gd name="connsiteX271" fmla="*/ 3586099 w 5846191"/>
              <a:gd name="connsiteY271" fmla="*/ 0 h 152400"/>
              <a:gd name="connsiteX272" fmla="*/ 3586099 w 5846191"/>
              <a:gd name="connsiteY272" fmla="*/ 152400 h 152400"/>
              <a:gd name="connsiteX273" fmla="*/ 3467100 w 5846191"/>
              <a:gd name="connsiteY273" fmla="*/ 152400 h 152400"/>
              <a:gd name="connsiteX275" fmla="*/ 3316224 w 5846191"/>
              <a:gd name="connsiteY275" fmla="*/ 0 h 152400"/>
              <a:gd name="connsiteX276" fmla="*/ 3435223 w 5846191"/>
              <a:gd name="connsiteY276" fmla="*/ 0 h 152400"/>
              <a:gd name="connsiteX277" fmla="*/ 3435223 w 5846191"/>
              <a:gd name="connsiteY277" fmla="*/ 152400 h 152400"/>
              <a:gd name="connsiteX278" fmla="*/ 3316224 w 5846191"/>
              <a:gd name="connsiteY278" fmla="*/ 152400 h 152400"/>
              <a:gd name="connsiteX280" fmla="*/ 3165348 w 5846191"/>
              <a:gd name="connsiteY280" fmla="*/ 0 h 152400"/>
              <a:gd name="connsiteX281" fmla="*/ 3284347 w 5846191"/>
              <a:gd name="connsiteY281" fmla="*/ 0 h 152400"/>
              <a:gd name="connsiteX282" fmla="*/ 3284347 w 5846191"/>
              <a:gd name="connsiteY282" fmla="*/ 152400 h 152400"/>
              <a:gd name="connsiteX283" fmla="*/ 3165348 w 5846191"/>
              <a:gd name="connsiteY283" fmla="*/ 152400 h 152400"/>
              <a:gd name="connsiteX285" fmla="*/ 3014472 w 5846191"/>
              <a:gd name="connsiteY285" fmla="*/ 0 h 152400"/>
              <a:gd name="connsiteX286" fmla="*/ 3133471 w 5846191"/>
              <a:gd name="connsiteY286" fmla="*/ 0 h 152400"/>
              <a:gd name="connsiteX287" fmla="*/ 3133471 w 5846191"/>
              <a:gd name="connsiteY287" fmla="*/ 152400 h 152400"/>
              <a:gd name="connsiteX288" fmla="*/ 3014472 w 5846191"/>
              <a:gd name="connsiteY288" fmla="*/ 152400 h 152400"/>
              <a:gd name="connsiteX290" fmla="*/ 2863596 w 5846191"/>
              <a:gd name="connsiteY290" fmla="*/ 0 h 152400"/>
              <a:gd name="connsiteX291" fmla="*/ 2982595 w 5846191"/>
              <a:gd name="connsiteY291" fmla="*/ 0 h 152400"/>
              <a:gd name="connsiteX292" fmla="*/ 2982595 w 5846191"/>
              <a:gd name="connsiteY292" fmla="*/ 152400 h 152400"/>
              <a:gd name="connsiteX293" fmla="*/ 2863596 w 5846191"/>
              <a:gd name="connsiteY293" fmla="*/ 152400 h 152400"/>
              <a:gd name="connsiteX295" fmla="*/ 2712720 w 5846191"/>
              <a:gd name="connsiteY295" fmla="*/ 0 h 152400"/>
              <a:gd name="connsiteX296" fmla="*/ 2831719 w 5846191"/>
              <a:gd name="connsiteY296" fmla="*/ 0 h 152400"/>
              <a:gd name="connsiteX297" fmla="*/ 2831719 w 5846191"/>
              <a:gd name="connsiteY297" fmla="*/ 152400 h 152400"/>
              <a:gd name="connsiteX298" fmla="*/ 2712720 w 5846191"/>
              <a:gd name="connsiteY298" fmla="*/ 152400 h 152400"/>
              <a:gd name="connsiteX300" fmla="*/ 2561844 w 5846191"/>
              <a:gd name="connsiteY300" fmla="*/ 0 h 152400"/>
              <a:gd name="connsiteX301" fmla="*/ 2680843 w 5846191"/>
              <a:gd name="connsiteY301" fmla="*/ 0 h 152400"/>
              <a:gd name="connsiteX302" fmla="*/ 2680843 w 5846191"/>
              <a:gd name="connsiteY302" fmla="*/ 152400 h 152400"/>
              <a:gd name="connsiteX303" fmla="*/ 2561844 w 5846191"/>
              <a:gd name="connsiteY303" fmla="*/ 152400 h 152400"/>
              <a:gd name="connsiteX305" fmla="*/ 2410968 w 5846191"/>
              <a:gd name="connsiteY305" fmla="*/ 0 h 152400"/>
              <a:gd name="connsiteX306" fmla="*/ 2529967 w 5846191"/>
              <a:gd name="connsiteY306" fmla="*/ 0 h 152400"/>
              <a:gd name="connsiteX307" fmla="*/ 2529967 w 5846191"/>
              <a:gd name="connsiteY307" fmla="*/ 152400 h 152400"/>
              <a:gd name="connsiteX308" fmla="*/ 2410968 w 5846191"/>
              <a:gd name="connsiteY308" fmla="*/ 152400 h 152400"/>
              <a:gd name="connsiteX310" fmla="*/ 2260092 w 5846191"/>
              <a:gd name="connsiteY310" fmla="*/ 0 h 152400"/>
              <a:gd name="connsiteX311" fmla="*/ 2379091 w 5846191"/>
              <a:gd name="connsiteY311" fmla="*/ 0 h 152400"/>
              <a:gd name="connsiteX312" fmla="*/ 2379091 w 5846191"/>
              <a:gd name="connsiteY312" fmla="*/ 152400 h 152400"/>
              <a:gd name="connsiteX313" fmla="*/ 2260092 w 5846191"/>
              <a:gd name="connsiteY313" fmla="*/ 152400 h 152400"/>
              <a:gd name="connsiteX315" fmla="*/ 2109216 w 5846191"/>
              <a:gd name="connsiteY315" fmla="*/ 0 h 152400"/>
              <a:gd name="connsiteX316" fmla="*/ 2228215 w 5846191"/>
              <a:gd name="connsiteY316" fmla="*/ 0 h 152400"/>
              <a:gd name="connsiteX317" fmla="*/ 2228215 w 5846191"/>
              <a:gd name="connsiteY317" fmla="*/ 152400 h 152400"/>
              <a:gd name="connsiteX318" fmla="*/ 2109216 w 5846191"/>
              <a:gd name="connsiteY318" fmla="*/ 152400 h 152400"/>
              <a:gd name="connsiteX320" fmla="*/ 1959864 w 5846191"/>
              <a:gd name="connsiteY320" fmla="*/ 0 h 152400"/>
              <a:gd name="connsiteX321" fmla="*/ 2078863 w 5846191"/>
              <a:gd name="connsiteY321" fmla="*/ 0 h 152400"/>
              <a:gd name="connsiteX322" fmla="*/ 2078863 w 5846191"/>
              <a:gd name="connsiteY322" fmla="*/ 152400 h 152400"/>
              <a:gd name="connsiteX323" fmla="*/ 1959864 w 5846191"/>
              <a:gd name="connsiteY323" fmla="*/ 152400 h 152400"/>
              <a:gd name="connsiteX325" fmla="*/ 1808988 w 5846191"/>
              <a:gd name="connsiteY325" fmla="*/ 0 h 152400"/>
              <a:gd name="connsiteX326" fmla="*/ 1927987 w 5846191"/>
              <a:gd name="connsiteY326" fmla="*/ 0 h 152400"/>
              <a:gd name="connsiteX327" fmla="*/ 1927987 w 5846191"/>
              <a:gd name="connsiteY327" fmla="*/ 152400 h 152400"/>
              <a:gd name="connsiteX328" fmla="*/ 1808988 w 5846191"/>
              <a:gd name="connsiteY328" fmla="*/ 152400 h 152400"/>
              <a:gd name="connsiteX330" fmla="*/ 1658112 w 5846191"/>
              <a:gd name="connsiteY330" fmla="*/ 0 h 152400"/>
              <a:gd name="connsiteX331" fmla="*/ 1777111 w 5846191"/>
              <a:gd name="connsiteY331" fmla="*/ 0 h 152400"/>
              <a:gd name="connsiteX332" fmla="*/ 1777111 w 5846191"/>
              <a:gd name="connsiteY332" fmla="*/ 152400 h 152400"/>
              <a:gd name="connsiteX333" fmla="*/ 1658112 w 5846191"/>
              <a:gd name="connsiteY333" fmla="*/ 152400 h 152400"/>
              <a:gd name="connsiteX335" fmla="*/ 1507236 w 5846191"/>
              <a:gd name="connsiteY335" fmla="*/ 0 h 152400"/>
              <a:gd name="connsiteX336" fmla="*/ 1626235 w 5846191"/>
              <a:gd name="connsiteY336" fmla="*/ 0 h 152400"/>
              <a:gd name="connsiteX337" fmla="*/ 1626235 w 5846191"/>
              <a:gd name="connsiteY337" fmla="*/ 152400 h 152400"/>
              <a:gd name="connsiteX338" fmla="*/ 1507236 w 5846191"/>
              <a:gd name="connsiteY338" fmla="*/ 152400 h 152400"/>
              <a:gd name="connsiteX340" fmla="*/ 1356360 w 5846191"/>
              <a:gd name="connsiteY340" fmla="*/ 0 h 152400"/>
              <a:gd name="connsiteX341" fmla="*/ 1475359 w 5846191"/>
              <a:gd name="connsiteY341" fmla="*/ 0 h 152400"/>
              <a:gd name="connsiteX342" fmla="*/ 1475359 w 5846191"/>
              <a:gd name="connsiteY342" fmla="*/ 152400 h 152400"/>
              <a:gd name="connsiteX343" fmla="*/ 1356360 w 5846191"/>
              <a:gd name="connsiteY343" fmla="*/ 152400 h 152400"/>
              <a:gd name="connsiteX345" fmla="*/ 1205484 w 5846191"/>
              <a:gd name="connsiteY345" fmla="*/ 0 h 152400"/>
              <a:gd name="connsiteX346" fmla="*/ 1324483 w 5846191"/>
              <a:gd name="connsiteY346" fmla="*/ 0 h 152400"/>
              <a:gd name="connsiteX347" fmla="*/ 1324483 w 5846191"/>
              <a:gd name="connsiteY347" fmla="*/ 152400 h 152400"/>
              <a:gd name="connsiteX348" fmla="*/ 1205484 w 5846191"/>
              <a:gd name="connsiteY348" fmla="*/ 152400 h 152400"/>
              <a:gd name="connsiteX350" fmla="*/ 1054608 w 5846191"/>
              <a:gd name="connsiteY350" fmla="*/ 0 h 152400"/>
              <a:gd name="connsiteX351" fmla="*/ 1173607 w 5846191"/>
              <a:gd name="connsiteY351" fmla="*/ 0 h 152400"/>
              <a:gd name="connsiteX352" fmla="*/ 1173607 w 5846191"/>
              <a:gd name="connsiteY352" fmla="*/ 152400 h 152400"/>
              <a:gd name="connsiteX353" fmla="*/ 1054608 w 5846191"/>
              <a:gd name="connsiteY353" fmla="*/ 152400 h 152400"/>
              <a:gd name="connsiteX355" fmla="*/ 903732 w 5846191"/>
              <a:gd name="connsiteY355" fmla="*/ 0 h 152400"/>
              <a:gd name="connsiteX356" fmla="*/ 1022731 w 5846191"/>
              <a:gd name="connsiteY356" fmla="*/ 0 h 152400"/>
              <a:gd name="connsiteX357" fmla="*/ 1022731 w 5846191"/>
              <a:gd name="connsiteY357" fmla="*/ 152400 h 152400"/>
              <a:gd name="connsiteX358" fmla="*/ 903732 w 5846191"/>
              <a:gd name="connsiteY358" fmla="*/ 152400 h 152400"/>
              <a:gd name="connsiteX360" fmla="*/ 752856 w 5846191"/>
              <a:gd name="connsiteY360" fmla="*/ 0 h 152400"/>
              <a:gd name="connsiteX361" fmla="*/ 871855 w 5846191"/>
              <a:gd name="connsiteY361" fmla="*/ 0 h 152400"/>
              <a:gd name="connsiteX362" fmla="*/ 871855 w 5846191"/>
              <a:gd name="connsiteY362" fmla="*/ 152400 h 152400"/>
              <a:gd name="connsiteX363" fmla="*/ 752856 w 5846191"/>
              <a:gd name="connsiteY363" fmla="*/ 152400 h 152400"/>
              <a:gd name="connsiteX365" fmla="*/ 601980 w 5846191"/>
              <a:gd name="connsiteY365" fmla="*/ 0 h 152400"/>
              <a:gd name="connsiteX366" fmla="*/ 720979 w 5846191"/>
              <a:gd name="connsiteY366" fmla="*/ 0 h 152400"/>
              <a:gd name="connsiteX367" fmla="*/ 720979 w 5846191"/>
              <a:gd name="connsiteY367" fmla="*/ 152400 h 152400"/>
              <a:gd name="connsiteX368" fmla="*/ 601980 w 5846191"/>
              <a:gd name="connsiteY368" fmla="*/ 152400 h 152400"/>
              <a:gd name="connsiteX370" fmla="*/ 452628 w 5846191"/>
              <a:gd name="connsiteY370" fmla="*/ 0 h 152400"/>
              <a:gd name="connsiteX371" fmla="*/ 571627 w 5846191"/>
              <a:gd name="connsiteY371" fmla="*/ 0 h 152400"/>
              <a:gd name="connsiteX372" fmla="*/ 571627 w 5846191"/>
              <a:gd name="connsiteY372" fmla="*/ 152400 h 152400"/>
              <a:gd name="connsiteX373" fmla="*/ 452628 w 5846191"/>
              <a:gd name="connsiteY373" fmla="*/ 152400 h 152400"/>
              <a:gd name="connsiteX375" fmla="*/ 301752 w 5846191"/>
              <a:gd name="connsiteY375" fmla="*/ 0 h 152400"/>
              <a:gd name="connsiteX376" fmla="*/ 420751 w 5846191"/>
              <a:gd name="connsiteY376" fmla="*/ 0 h 152400"/>
              <a:gd name="connsiteX377" fmla="*/ 420751 w 5846191"/>
              <a:gd name="connsiteY377" fmla="*/ 152400 h 152400"/>
              <a:gd name="connsiteX378" fmla="*/ 301752 w 5846191"/>
              <a:gd name="connsiteY378" fmla="*/ 152400 h 152400"/>
              <a:gd name="connsiteX380" fmla="*/ 150876 w 5846191"/>
              <a:gd name="connsiteY380" fmla="*/ 0 h 152400"/>
              <a:gd name="connsiteX381" fmla="*/ 269875 w 5846191"/>
              <a:gd name="connsiteY381" fmla="*/ 0 h 152400"/>
              <a:gd name="connsiteX382" fmla="*/ 269875 w 5846191"/>
              <a:gd name="connsiteY382" fmla="*/ 152400 h 152400"/>
              <a:gd name="connsiteX383" fmla="*/ 150876 w 5846191"/>
              <a:gd name="connsiteY383" fmla="*/ 152400 h 152400"/>
              <a:gd name="connsiteX385" fmla="*/ 0 w 5846191"/>
              <a:gd name="connsiteY385" fmla="*/ 0 h 152400"/>
              <a:gd name="connsiteX386" fmla="*/ 118999 w 5846191"/>
              <a:gd name="connsiteY386" fmla="*/ 0 h 152400"/>
              <a:gd name="connsiteX387" fmla="*/ 118999 w 5846191"/>
              <a:gd name="connsiteY387" fmla="*/ 152400 h 152400"/>
              <a:gd name="connsiteX388" fmla="*/ 0 w 5846191"/>
              <a:gd name="connsiteY3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</a:cxnLst>
            <a:rect l="l" t="t" r="r" b="b"/>
            <a:pathLst>
              <a:path w="5846191" h="152400">
                <a:moveTo>
                  <a:pt x="5734050" y="6858"/>
                </a:moveTo>
                <a:lnTo>
                  <a:pt x="5734050" y="145542"/>
                </a:lnTo>
                <a:lnTo>
                  <a:pt x="5839333" y="145542"/>
                </a:lnTo>
                <a:lnTo>
                  <a:pt x="5839333" y="6858"/>
                </a:lnTo>
                <a:moveTo>
                  <a:pt x="5583174" y="6858"/>
                </a:moveTo>
                <a:lnTo>
                  <a:pt x="5583174" y="145542"/>
                </a:lnTo>
                <a:lnTo>
                  <a:pt x="5688457" y="145542"/>
                </a:lnTo>
                <a:lnTo>
                  <a:pt x="5688457" y="6858"/>
                </a:lnTo>
                <a:moveTo>
                  <a:pt x="5432298" y="6858"/>
                </a:moveTo>
                <a:lnTo>
                  <a:pt x="5432298" y="145542"/>
                </a:lnTo>
                <a:lnTo>
                  <a:pt x="5537581" y="145542"/>
                </a:lnTo>
                <a:lnTo>
                  <a:pt x="5537581" y="6858"/>
                </a:lnTo>
                <a:moveTo>
                  <a:pt x="5281422" y="6858"/>
                </a:moveTo>
                <a:lnTo>
                  <a:pt x="5281422" y="145542"/>
                </a:lnTo>
                <a:lnTo>
                  <a:pt x="5386705" y="145542"/>
                </a:lnTo>
                <a:lnTo>
                  <a:pt x="5386705" y="6858"/>
                </a:lnTo>
                <a:moveTo>
                  <a:pt x="5130546" y="6858"/>
                </a:moveTo>
                <a:lnTo>
                  <a:pt x="5130546" y="145542"/>
                </a:lnTo>
                <a:lnTo>
                  <a:pt x="5235829" y="145542"/>
                </a:lnTo>
                <a:lnTo>
                  <a:pt x="5235829" y="6858"/>
                </a:lnTo>
                <a:moveTo>
                  <a:pt x="4981194" y="6858"/>
                </a:moveTo>
                <a:lnTo>
                  <a:pt x="4981194" y="145542"/>
                </a:lnTo>
                <a:lnTo>
                  <a:pt x="5086477" y="145542"/>
                </a:lnTo>
                <a:lnTo>
                  <a:pt x="5086477" y="6858"/>
                </a:lnTo>
                <a:moveTo>
                  <a:pt x="4830318" y="6858"/>
                </a:moveTo>
                <a:lnTo>
                  <a:pt x="4830318" y="145542"/>
                </a:lnTo>
                <a:lnTo>
                  <a:pt x="4935601" y="145542"/>
                </a:lnTo>
                <a:lnTo>
                  <a:pt x="4935601" y="6858"/>
                </a:lnTo>
                <a:moveTo>
                  <a:pt x="4679442" y="6858"/>
                </a:moveTo>
                <a:lnTo>
                  <a:pt x="4679442" y="145542"/>
                </a:lnTo>
                <a:lnTo>
                  <a:pt x="4784725" y="145542"/>
                </a:lnTo>
                <a:lnTo>
                  <a:pt x="4784725" y="6858"/>
                </a:lnTo>
                <a:moveTo>
                  <a:pt x="4528566" y="6858"/>
                </a:moveTo>
                <a:lnTo>
                  <a:pt x="4528566" y="145542"/>
                </a:lnTo>
                <a:lnTo>
                  <a:pt x="4633849" y="145542"/>
                </a:lnTo>
                <a:lnTo>
                  <a:pt x="4633849" y="6858"/>
                </a:lnTo>
                <a:moveTo>
                  <a:pt x="4377690" y="6858"/>
                </a:moveTo>
                <a:lnTo>
                  <a:pt x="4377690" y="145542"/>
                </a:lnTo>
                <a:lnTo>
                  <a:pt x="4482973" y="145542"/>
                </a:lnTo>
                <a:lnTo>
                  <a:pt x="4482973" y="6858"/>
                </a:lnTo>
                <a:moveTo>
                  <a:pt x="4226814" y="6858"/>
                </a:moveTo>
                <a:lnTo>
                  <a:pt x="4226814" y="145542"/>
                </a:lnTo>
                <a:lnTo>
                  <a:pt x="4332097" y="145542"/>
                </a:lnTo>
                <a:lnTo>
                  <a:pt x="4332097" y="6858"/>
                </a:lnTo>
                <a:moveTo>
                  <a:pt x="4075938" y="6858"/>
                </a:moveTo>
                <a:lnTo>
                  <a:pt x="4075938" y="145542"/>
                </a:lnTo>
                <a:lnTo>
                  <a:pt x="4181221" y="145542"/>
                </a:lnTo>
                <a:lnTo>
                  <a:pt x="4181221" y="6858"/>
                </a:lnTo>
                <a:moveTo>
                  <a:pt x="3925062" y="6858"/>
                </a:moveTo>
                <a:lnTo>
                  <a:pt x="3925062" y="145542"/>
                </a:lnTo>
                <a:lnTo>
                  <a:pt x="4030345" y="145542"/>
                </a:lnTo>
                <a:lnTo>
                  <a:pt x="4030345" y="6858"/>
                </a:lnTo>
                <a:moveTo>
                  <a:pt x="3774186" y="6858"/>
                </a:moveTo>
                <a:lnTo>
                  <a:pt x="3774186" y="145542"/>
                </a:lnTo>
                <a:lnTo>
                  <a:pt x="3879469" y="145542"/>
                </a:lnTo>
                <a:lnTo>
                  <a:pt x="3879469" y="6858"/>
                </a:lnTo>
                <a:moveTo>
                  <a:pt x="3623310" y="6858"/>
                </a:moveTo>
                <a:lnTo>
                  <a:pt x="3623310" y="145542"/>
                </a:lnTo>
                <a:lnTo>
                  <a:pt x="3728593" y="145542"/>
                </a:lnTo>
                <a:lnTo>
                  <a:pt x="3728593" y="6858"/>
                </a:lnTo>
                <a:moveTo>
                  <a:pt x="3473958" y="6858"/>
                </a:moveTo>
                <a:lnTo>
                  <a:pt x="3473958" y="145542"/>
                </a:lnTo>
                <a:lnTo>
                  <a:pt x="3579241" y="145542"/>
                </a:lnTo>
                <a:lnTo>
                  <a:pt x="3579241" y="6858"/>
                </a:lnTo>
                <a:moveTo>
                  <a:pt x="3323082" y="6858"/>
                </a:moveTo>
                <a:lnTo>
                  <a:pt x="3323082" y="145542"/>
                </a:lnTo>
                <a:lnTo>
                  <a:pt x="3428365" y="145542"/>
                </a:lnTo>
                <a:lnTo>
                  <a:pt x="3428365" y="6858"/>
                </a:lnTo>
                <a:moveTo>
                  <a:pt x="3172206" y="6858"/>
                </a:moveTo>
                <a:lnTo>
                  <a:pt x="3172206" y="145542"/>
                </a:lnTo>
                <a:lnTo>
                  <a:pt x="3277489" y="145542"/>
                </a:lnTo>
                <a:lnTo>
                  <a:pt x="3277489" y="6858"/>
                </a:lnTo>
                <a:moveTo>
                  <a:pt x="3021330" y="6858"/>
                </a:moveTo>
                <a:lnTo>
                  <a:pt x="3021330" y="145542"/>
                </a:lnTo>
                <a:lnTo>
                  <a:pt x="3126613" y="145542"/>
                </a:lnTo>
                <a:lnTo>
                  <a:pt x="3126613" y="6858"/>
                </a:lnTo>
                <a:moveTo>
                  <a:pt x="2870454" y="6858"/>
                </a:moveTo>
                <a:lnTo>
                  <a:pt x="2870454" y="145542"/>
                </a:lnTo>
                <a:lnTo>
                  <a:pt x="2975737" y="145542"/>
                </a:lnTo>
                <a:lnTo>
                  <a:pt x="2975737" y="6858"/>
                </a:lnTo>
                <a:moveTo>
                  <a:pt x="2719578" y="6858"/>
                </a:moveTo>
                <a:lnTo>
                  <a:pt x="2719578" y="145542"/>
                </a:lnTo>
                <a:lnTo>
                  <a:pt x="2824861" y="145542"/>
                </a:lnTo>
                <a:lnTo>
                  <a:pt x="2824861" y="6858"/>
                </a:lnTo>
                <a:moveTo>
                  <a:pt x="2568702" y="6858"/>
                </a:moveTo>
                <a:lnTo>
                  <a:pt x="2568702" y="145542"/>
                </a:lnTo>
                <a:lnTo>
                  <a:pt x="2673985" y="145542"/>
                </a:lnTo>
                <a:lnTo>
                  <a:pt x="2673985" y="6858"/>
                </a:lnTo>
                <a:moveTo>
                  <a:pt x="2417826" y="6858"/>
                </a:moveTo>
                <a:lnTo>
                  <a:pt x="2417826" y="145542"/>
                </a:lnTo>
                <a:lnTo>
                  <a:pt x="2523109" y="145542"/>
                </a:lnTo>
                <a:lnTo>
                  <a:pt x="2523109" y="6858"/>
                </a:lnTo>
                <a:moveTo>
                  <a:pt x="2266950" y="6858"/>
                </a:moveTo>
                <a:lnTo>
                  <a:pt x="2266950" y="145542"/>
                </a:lnTo>
                <a:lnTo>
                  <a:pt x="2372233" y="145542"/>
                </a:lnTo>
                <a:lnTo>
                  <a:pt x="2372233" y="6858"/>
                </a:lnTo>
                <a:moveTo>
                  <a:pt x="2116074" y="6858"/>
                </a:moveTo>
                <a:lnTo>
                  <a:pt x="2116074" y="145542"/>
                </a:lnTo>
                <a:lnTo>
                  <a:pt x="2221357" y="145542"/>
                </a:lnTo>
                <a:lnTo>
                  <a:pt x="2221357" y="6858"/>
                </a:lnTo>
                <a:moveTo>
                  <a:pt x="1966722" y="6858"/>
                </a:moveTo>
                <a:lnTo>
                  <a:pt x="1966722" y="145542"/>
                </a:lnTo>
                <a:lnTo>
                  <a:pt x="2072005" y="145542"/>
                </a:lnTo>
                <a:lnTo>
                  <a:pt x="2072005" y="6858"/>
                </a:lnTo>
                <a:moveTo>
                  <a:pt x="1815846" y="6858"/>
                </a:moveTo>
                <a:lnTo>
                  <a:pt x="1815846" y="145542"/>
                </a:lnTo>
                <a:lnTo>
                  <a:pt x="1921129" y="145542"/>
                </a:lnTo>
                <a:lnTo>
                  <a:pt x="1921129" y="6858"/>
                </a:lnTo>
                <a:moveTo>
                  <a:pt x="1664970" y="6858"/>
                </a:moveTo>
                <a:lnTo>
                  <a:pt x="1664970" y="145542"/>
                </a:lnTo>
                <a:lnTo>
                  <a:pt x="1770253" y="145542"/>
                </a:lnTo>
                <a:lnTo>
                  <a:pt x="1770253" y="6858"/>
                </a:lnTo>
                <a:moveTo>
                  <a:pt x="1514094" y="6858"/>
                </a:moveTo>
                <a:lnTo>
                  <a:pt x="1514094" y="145542"/>
                </a:lnTo>
                <a:lnTo>
                  <a:pt x="1619377" y="145542"/>
                </a:lnTo>
                <a:lnTo>
                  <a:pt x="1619377" y="6858"/>
                </a:lnTo>
                <a:moveTo>
                  <a:pt x="1363218" y="6858"/>
                </a:moveTo>
                <a:lnTo>
                  <a:pt x="1363218" y="145542"/>
                </a:lnTo>
                <a:lnTo>
                  <a:pt x="1468501" y="145542"/>
                </a:lnTo>
                <a:lnTo>
                  <a:pt x="1468501" y="6858"/>
                </a:lnTo>
                <a:moveTo>
                  <a:pt x="1212342" y="6858"/>
                </a:moveTo>
                <a:lnTo>
                  <a:pt x="1212342" y="145542"/>
                </a:lnTo>
                <a:lnTo>
                  <a:pt x="1317625" y="145542"/>
                </a:lnTo>
                <a:lnTo>
                  <a:pt x="1317625" y="6858"/>
                </a:lnTo>
                <a:moveTo>
                  <a:pt x="1061466" y="6858"/>
                </a:moveTo>
                <a:lnTo>
                  <a:pt x="1061466" y="145542"/>
                </a:lnTo>
                <a:lnTo>
                  <a:pt x="1166749" y="145542"/>
                </a:lnTo>
                <a:lnTo>
                  <a:pt x="1166749" y="6858"/>
                </a:lnTo>
                <a:moveTo>
                  <a:pt x="910590" y="6858"/>
                </a:moveTo>
                <a:lnTo>
                  <a:pt x="910590" y="145542"/>
                </a:lnTo>
                <a:lnTo>
                  <a:pt x="1015873" y="145542"/>
                </a:lnTo>
                <a:lnTo>
                  <a:pt x="1015873" y="6858"/>
                </a:lnTo>
                <a:moveTo>
                  <a:pt x="759714" y="6858"/>
                </a:moveTo>
                <a:lnTo>
                  <a:pt x="759714" y="145542"/>
                </a:lnTo>
                <a:lnTo>
                  <a:pt x="864997" y="145542"/>
                </a:lnTo>
                <a:lnTo>
                  <a:pt x="864997" y="6858"/>
                </a:lnTo>
                <a:moveTo>
                  <a:pt x="608838" y="6858"/>
                </a:moveTo>
                <a:lnTo>
                  <a:pt x="608838" y="145542"/>
                </a:lnTo>
                <a:lnTo>
                  <a:pt x="714121" y="145542"/>
                </a:lnTo>
                <a:lnTo>
                  <a:pt x="714121" y="6858"/>
                </a:lnTo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5727192" y="0"/>
                </a:moveTo>
                <a:lnTo>
                  <a:pt x="5846191" y="0"/>
                </a:lnTo>
                <a:lnTo>
                  <a:pt x="5846191" y="152400"/>
                </a:lnTo>
                <a:lnTo>
                  <a:pt x="5727192" y="152400"/>
                </a:lnTo>
                <a:moveTo>
                  <a:pt x="5576316" y="0"/>
                </a:moveTo>
                <a:lnTo>
                  <a:pt x="5695315" y="0"/>
                </a:lnTo>
                <a:lnTo>
                  <a:pt x="5695315" y="152400"/>
                </a:lnTo>
                <a:lnTo>
                  <a:pt x="5576316" y="152400"/>
                </a:lnTo>
                <a:moveTo>
                  <a:pt x="5425440" y="0"/>
                </a:moveTo>
                <a:lnTo>
                  <a:pt x="5544439" y="0"/>
                </a:lnTo>
                <a:lnTo>
                  <a:pt x="5544439" y="152400"/>
                </a:lnTo>
                <a:lnTo>
                  <a:pt x="5425440" y="152400"/>
                </a:lnTo>
                <a:moveTo>
                  <a:pt x="5274564" y="0"/>
                </a:moveTo>
                <a:lnTo>
                  <a:pt x="5393563" y="0"/>
                </a:lnTo>
                <a:lnTo>
                  <a:pt x="5393563" y="152400"/>
                </a:lnTo>
                <a:lnTo>
                  <a:pt x="5274564" y="152400"/>
                </a:lnTo>
                <a:moveTo>
                  <a:pt x="5123688" y="0"/>
                </a:moveTo>
                <a:lnTo>
                  <a:pt x="5242687" y="0"/>
                </a:lnTo>
                <a:lnTo>
                  <a:pt x="5242687" y="152400"/>
                </a:lnTo>
                <a:lnTo>
                  <a:pt x="5123688" y="152400"/>
                </a:lnTo>
                <a:moveTo>
                  <a:pt x="4974336" y="0"/>
                </a:moveTo>
                <a:lnTo>
                  <a:pt x="5093335" y="0"/>
                </a:lnTo>
                <a:lnTo>
                  <a:pt x="5093335" y="152400"/>
                </a:lnTo>
                <a:lnTo>
                  <a:pt x="4974336" y="152400"/>
                </a:lnTo>
                <a:moveTo>
                  <a:pt x="4823460" y="0"/>
                </a:moveTo>
                <a:lnTo>
                  <a:pt x="4942459" y="0"/>
                </a:lnTo>
                <a:lnTo>
                  <a:pt x="4942459" y="152400"/>
                </a:lnTo>
                <a:lnTo>
                  <a:pt x="4823460" y="152400"/>
                </a:lnTo>
                <a:moveTo>
                  <a:pt x="4672584" y="0"/>
                </a:moveTo>
                <a:lnTo>
                  <a:pt x="4791583" y="0"/>
                </a:lnTo>
                <a:lnTo>
                  <a:pt x="4791583" y="152400"/>
                </a:lnTo>
                <a:lnTo>
                  <a:pt x="4672584" y="152400"/>
                </a:lnTo>
                <a:moveTo>
                  <a:pt x="4521708" y="0"/>
                </a:moveTo>
                <a:lnTo>
                  <a:pt x="4640707" y="0"/>
                </a:lnTo>
                <a:lnTo>
                  <a:pt x="4640707" y="152400"/>
                </a:lnTo>
                <a:lnTo>
                  <a:pt x="4521708" y="152400"/>
                </a:lnTo>
                <a:moveTo>
                  <a:pt x="4370832" y="0"/>
                </a:moveTo>
                <a:lnTo>
                  <a:pt x="4489831" y="0"/>
                </a:lnTo>
                <a:lnTo>
                  <a:pt x="4489831" y="152400"/>
                </a:lnTo>
                <a:lnTo>
                  <a:pt x="4370832" y="152400"/>
                </a:lnTo>
                <a:moveTo>
                  <a:pt x="4219956" y="0"/>
                </a:moveTo>
                <a:lnTo>
                  <a:pt x="4338955" y="0"/>
                </a:lnTo>
                <a:lnTo>
                  <a:pt x="4338955" y="152400"/>
                </a:lnTo>
                <a:lnTo>
                  <a:pt x="4219956" y="152400"/>
                </a:lnTo>
                <a:moveTo>
                  <a:pt x="4069080" y="0"/>
                </a:moveTo>
                <a:lnTo>
                  <a:pt x="4188079" y="0"/>
                </a:lnTo>
                <a:lnTo>
                  <a:pt x="4188079" y="152400"/>
                </a:lnTo>
                <a:lnTo>
                  <a:pt x="4069080" y="152400"/>
                </a:lnTo>
                <a:moveTo>
                  <a:pt x="3918204" y="0"/>
                </a:moveTo>
                <a:lnTo>
                  <a:pt x="4037203" y="0"/>
                </a:lnTo>
                <a:lnTo>
                  <a:pt x="4037203" y="152400"/>
                </a:lnTo>
                <a:lnTo>
                  <a:pt x="3918204" y="152400"/>
                </a:lnTo>
                <a:moveTo>
                  <a:pt x="3767328" y="0"/>
                </a:moveTo>
                <a:lnTo>
                  <a:pt x="3886327" y="0"/>
                </a:lnTo>
                <a:lnTo>
                  <a:pt x="3886327" y="152400"/>
                </a:lnTo>
                <a:lnTo>
                  <a:pt x="3767328" y="152400"/>
                </a:lnTo>
                <a:moveTo>
                  <a:pt x="3616452" y="0"/>
                </a:moveTo>
                <a:lnTo>
                  <a:pt x="3735451" y="0"/>
                </a:lnTo>
                <a:lnTo>
                  <a:pt x="3735451" y="152400"/>
                </a:lnTo>
                <a:lnTo>
                  <a:pt x="3616452" y="152400"/>
                </a:lnTo>
                <a:moveTo>
                  <a:pt x="3467100" y="0"/>
                </a:moveTo>
                <a:lnTo>
                  <a:pt x="3586099" y="0"/>
                </a:lnTo>
                <a:lnTo>
                  <a:pt x="3586099" y="152400"/>
                </a:lnTo>
                <a:lnTo>
                  <a:pt x="3467100" y="152400"/>
                </a:lnTo>
                <a:moveTo>
                  <a:pt x="3316224" y="0"/>
                </a:moveTo>
                <a:lnTo>
                  <a:pt x="3435223" y="0"/>
                </a:lnTo>
                <a:lnTo>
                  <a:pt x="3435223" y="152400"/>
                </a:lnTo>
                <a:lnTo>
                  <a:pt x="3316224" y="152400"/>
                </a:lnTo>
                <a:moveTo>
                  <a:pt x="3165348" y="0"/>
                </a:moveTo>
                <a:lnTo>
                  <a:pt x="3284347" y="0"/>
                </a:lnTo>
                <a:lnTo>
                  <a:pt x="3284347" y="152400"/>
                </a:lnTo>
                <a:lnTo>
                  <a:pt x="3165348" y="152400"/>
                </a:lnTo>
                <a:moveTo>
                  <a:pt x="3014472" y="0"/>
                </a:moveTo>
                <a:lnTo>
                  <a:pt x="3133471" y="0"/>
                </a:lnTo>
                <a:lnTo>
                  <a:pt x="3133471" y="152400"/>
                </a:lnTo>
                <a:lnTo>
                  <a:pt x="3014472" y="152400"/>
                </a:lnTo>
                <a:moveTo>
                  <a:pt x="2863596" y="0"/>
                </a:moveTo>
                <a:lnTo>
                  <a:pt x="2982595" y="0"/>
                </a:lnTo>
                <a:lnTo>
                  <a:pt x="2982595" y="152400"/>
                </a:lnTo>
                <a:lnTo>
                  <a:pt x="2863596" y="152400"/>
                </a:lnTo>
                <a:moveTo>
                  <a:pt x="2712720" y="0"/>
                </a:moveTo>
                <a:lnTo>
                  <a:pt x="2831719" y="0"/>
                </a:lnTo>
                <a:lnTo>
                  <a:pt x="2831719" y="152400"/>
                </a:lnTo>
                <a:lnTo>
                  <a:pt x="2712720" y="152400"/>
                </a:lnTo>
                <a:moveTo>
                  <a:pt x="2561844" y="0"/>
                </a:moveTo>
                <a:lnTo>
                  <a:pt x="2680843" y="0"/>
                </a:lnTo>
                <a:lnTo>
                  <a:pt x="2680843" y="152400"/>
                </a:lnTo>
                <a:lnTo>
                  <a:pt x="2561844" y="152400"/>
                </a:lnTo>
                <a:moveTo>
                  <a:pt x="2410968" y="0"/>
                </a:moveTo>
                <a:lnTo>
                  <a:pt x="2529967" y="0"/>
                </a:lnTo>
                <a:lnTo>
                  <a:pt x="2529967" y="152400"/>
                </a:lnTo>
                <a:lnTo>
                  <a:pt x="2410968" y="152400"/>
                </a:lnTo>
                <a:moveTo>
                  <a:pt x="2260092" y="0"/>
                </a:moveTo>
                <a:lnTo>
                  <a:pt x="2379091" y="0"/>
                </a:lnTo>
                <a:lnTo>
                  <a:pt x="2379091" y="152400"/>
                </a:lnTo>
                <a:lnTo>
                  <a:pt x="2260092" y="152400"/>
                </a:lnTo>
                <a:moveTo>
                  <a:pt x="2109216" y="0"/>
                </a:moveTo>
                <a:lnTo>
                  <a:pt x="2228215" y="0"/>
                </a:lnTo>
                <a:lnTo>
                  <a:pt x="2228215" y="152400"/>
                </a:lnTo>
                <a:lnTo>
                  <a:pt x="2109216" y="152400"/>
                </a:lnTo>
                <a:moveTo>
                  <a:pt x="1959864" y="0"/>
                </a:moveTo>
                <a:lnTo>
                  <a:pt x="2078863" y="0"/>
                </a:lnTo>
                <a:lnTo>
                  <a:pt x="2078863" y="152400"/>
                </a:lnTo>
                <a:lnTo>
                  <a:pt x="1959864" y="152400"/>
                </a:lnTo>
                <a:moveTo>
                  <a:pt x="1808988" y="0"/>
                </a:moveTo>
                <a:lnTo>
                  <a:pt x="1927987" y="0"/>
                </a:lnTo>
                <a:lnTo>
                  <a:pt x="1927987" y="152400"/>
                </a:lnTo>
                <a:lnTo>
                  <a:pt x="1808988" y="152400"/>
                </a:lnTo>
                <a:moveTo>
                  <a:pt x="1658112" y="0"/>
                </a:moveTo>
                <a:lnTo>
                  <a:pt x="1777111" y="0"/>
                </a:lnTo>
                <a:lnTo>
                  <a:pt x="1777111" y="152400"/>
                </a:lnTo>
                <a:lnTo>
                  <a:pt x="1658112" y="152400"/>
                </a:lnTo>
                <a:moveTo>
                  <a:pt x="1507236" y="0"/>
                </a:moveTo>
                <a:lnTo>
                  <a:pt x="1626235" y="0"/>
                </a:lnTo>
                <a:lnTo>
                  <a:pt x="1626235" y="152400"/>
                </a:lnTo>
                <a:lnTo>
                  <a:pt x="1507236" y="152400"/>
                </a:lnTo>
                <a:moveTo>
                  <a:pt x="1356360" y="0"/>
                </a:moveTo>
                <a:lnTo>
                  <a:pt x="1475359" y="0"/>
                </a:lnTo>
                <a:lnTo>
                  <a:pt x="1475359" y="152400"/>
                </a:lnTo>
                <a:lnTo>
                  <a:pt x="1356360" y="152400"/>
                </a:lnTo>
                <a:moveTo>
                  <a:pt x="1205484" y="0"/>
                </a:moveTo>
                <a:lnTo>
                  <a:pt x="1324483" y="0"/>
                </a:lnTo>
                <a:lnTo>
                  <a:pt x="1324483" y="152400"/>
                </a:lnTo>
                <a:lnTo>
                  <a:pt x="1205484" y="152400"/>
                </a:lnTo>
                <a:moveTo>
                  <a:pt x="1054608" y="0"/>
                </a:moveTo>
                <a:lnTo>
                  <a:pt x="1173607" y="0"/>
                </a:lnTo>
                <a:lnTo>
                  <a:pt x="1173607" y="152400"/>
                </a:lnTo>
                <a:lnTo>
                  <a:pt x="1054608" y="152400"/>
                </a:lnTo>
                <a:moveTo>
                  <a:pt x="903732" y="0"/>
                </a:moveTo>
                <a:lnTo>
                  <a:pt x="1022731" y="0"/>
                </a:lnTo>
                <a:lnTo>
                  <a:pt x="1022731" y="152400"/>
                </a:lnTo>
                <a:lnTo>
                  <a:pt x="903732" y="152400"/>
                </a:lnTo>
                <a:moveTo>
                  <a:pt x="752856" y="0"/>
                </a:moveTo>
                <a:lnTo>
                  <a:pt x="871855" y="0"/>
                </a:lnTo>
                <a:lnTo>
                  <a:pt x="871855" y="152400"/>
                </a:lnTo>
                <a:lnTo>
                  <a:pt x="752856" y="152400"/>
                </a:lnTo>
                <a:moveTo>
                  <a:pt x="601980" y="0"/>
                </a:moveTo>
                <a:lnTo>
                  <a:pt x="720979" y="0"/>
                </a:lnTo>
                <a:lnTo>
                  <a:pt x="720979" y="152400"/>
                </a:lnTo>
                <a:lnTo>
                  <a:pt x="601980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5662794"/>
            <a:ext cx="1631011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Spécialité de formation :</a:t>
            </a:r>
          </a:p>
        </p:txBody>
      </p:sp>
      <p:sp>
        <p:nvSpPr>
          <p:cNvPr id="4" name="Freeform 3"/>
          <p:cNvSpPr/>
          <p:nvPr/>
        </p:nvSpPr>
        <p:spPr>
          <a:xfrm>
            <a:off x="1869694" y="5657469"/>
            <a:ext cx="420751" cy="152400"/>
          </a:xfrm>
          <a:custGeom>
            <a:avLst/>
            <a:gdLst>
              <a:gd name="connsiteX0" fmla="*/ 308610 w 420751"/>
              <a:gd name="connsiteY0" fmla="*/ 6858 h 152400"/>
              <a:gd name="connsiteX1" fmla="*/ 308610 w 420751"/>
              <a:gd name="connsiteY1" fmla="*/ 145542 h 152400"/>
              <a:gd name="connsiteX2" fmla="*/ 413893 w 420751"/>
              <a:gd name="connsiteY2" fmla="*/ 145542 h 152400"/>
              <a:gd name="connsiteX3" fmla="*/ 413893 w 420751"/>
              <a:gd name="connsiteY3" fmla="*/ 6858 h 152400"/>
              <a:gd name="connsiteX5" fmla="*/ 157734 w 420751"/>
              <a:gd name="connsiteY5" fmla="*/ 6858 h 152400"/>
              <a:gd name="connsiteX6" fmla="*/ 157734 w 420751"/>
              <a:gd name="connsiteY6" fmla="*/ 145542 h 152400"/>
              <a:gd name="connsiteX7" fmla="*/ 263017 w 420751"/>
              <a:gd name="connsiteY7" fmla="*/ 145542 h 152400"/>
              <a:gd name="connsiteX8" fmla="*/ 263017 w 420751"/>
              <a:gd name="connsiteY8" fmla="*/ 6858 h 152400"/>
              <a:gd name="connsiteX10" fmla="*/ 6858 w 420751"/>
              <a:gd name="connsiteY10" fmla="*/ 6858 h 152400"/>
              <a:gd name="connsiteX11" fmla="*/ 6858 w 420751"/>
              <a:gd name="connsiteY11" fmla="*/ 145542 h 152400"/>
              <a:gd name="connsiteX12" fmla="*/ 112141 w 420751"/>
              <a:gd name="connsiteY12" fmla="*/ 145542 h 152400"/>
              <a:gd name="connsiteX13" fmla="*/ 112141 w 420751"/>
              <a:gd name="connsiteY13" fmla="*/ 6858 h 152400"/>
              <a:gd name="connsiteX15" fmla="*/ 301752 w 420751"/>
              <a:gd name="connsiteY15" fmla="*/ 0 h 152400"/>
              <a:gd name="connsiteX16" fmla="*/ 420751 w 420751"/>
              <a:gd name="connsiteY16" fmla="*/ 0 h 152400"/>
              <a:gd name="connsiteX17" fmla="*/ 420751 w 420751"/>
              <a:gd name="connsiteY17" fmla="*/ 152400 h 152400"/>
              <a:gd name="connsiteX18" fmla="*/ 301752 w 420751"/>
              <a:gd name="connsiteY18" fmla="*/ 152400 h 152400"/>
              <a:gd name="connsiteX20" fmla="*/ 150876 w 420751"/>
              <a:gd name="connsiteY20" fmla="*/ 0 h 152400"/>
              <a:gd name="connsiteX21" fmla="*/ 269875 w 420751"/>
              <a:gd name="connsiteY21" fmla="*/ 0 h 152400"/>
              <a:gd name="connsiteX22" fmla="*/ 269875 w 420751"/>
              <a:gd name="connsiteY22" fmla="*/ 152400 h 152400"/>
              <a:gd name="connsiteX23" fmla="*/ 150876 w 420751"/>
              <a:gd name="connsiteY23" fmla="*/ 152400 h 152400"/>
              <a:gd name="connsiteX25" fmla="*/ 0 w 420751"/>
              <a:gd name="connsiteY25" fmla="*/ 0 h 152400"/>
              <a:gd name="connsiteX26" fmla="*/ 118999 w 420751"/>
              <a:gd name="connsiteY26" fmla="*/ 0 h 152400"/>
              <a:gd name="connsiteX27" fmla="*/ 118999 w 420751"/>
              <a:gd name="connsiteY27" fmla="*/ 152400 h 152400"/>
              <a:gd name="connsiteX28" fmla="*/ 0 w 420751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51" h="152400"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869694" y="5657469"/>
            <a:ext cx="420751" cy="152400"/>
          </a:xfrm>
          <a:custGeom>
            <a:avLst/>
            <a:gdLst>
              <a:gd name="connsiteX0" fmla="*/ 308610 w 420751"/>
              <a:gd name="connsiteY0" fmla="*/ 6858 h 152400"/>
              <a:gd name="connsiteX1" fmla="*/ 308610 w 420751"/>
              <a:gd name="connsiteY1" fmla="*/ 145542 h 152400"/>
              <a:gd name="connsiteX2" fmla="*/ 413893 w 420751"/>
              <a:gd name="connsiteY2" fmla="*/ 145542 h 152400"/>
              <a:gd name="connsiteX3" fmla="*/ 413893 w 420751"/>
              <a:gd name="connsiteY3" fmla="*/ 6858 h 152400"/>
              <a:gd name="connsiteX5" fmla="*/ 157734 w 420751"/>
              <a:gd name="connsiteY5" fmla="*/ 6858 h 152400"/>
              <a:gd name="connsiteX6" fmla="*/ 157734 w 420751"/>
              <a:gd name="connsiteY6" fmla="*/ 145542 h 152400"/>
              <a:gd name="connsiteX7" fmla="*/ 263017 w 420751"/>
              <a:gd name="connsiteY7" fmla="*/ 145542 h 152400"/>
              <a:gd name="connsiteX8" fmla="*/ 263017 w 420751"/>
              <a:gd name="connsiteY8" fmla="*/ 6858 h 152400"/>
              <a:gd name="connsiteX10" fmla="*/ 6858 w 420751"/>
              <a:gd name="connsiteY10" fmla="*/ 6858 h 152400"/>
              <a:gd name="connsiteX11" fmla="*/ 6858 w 420751"/>
              <a:gd name="connsiteY11" fmla="*/ 145542 h 152400"/>
              <a:gd name="connsiteX12" fmla="*/ 112141 w 420751"/>
              <a:gd name="connsiteY12" fmla="*/ 145542 h 152400"/>
              <a:gd name="connsiteX13" fmla="*/ 112141 w 420751"/>
              <a:gd name="connsiteY13" fmla="*/ 6858 h 152400"/>
              <a:gd name="connsiteX15" fmla="*/ 301752 w 420751"/>
              <a:gd name="connsiteY15" fmla="*/ 0 h 152400"/>
              <a:gd name="connsiteX16" fmla="*/ 420751 w 420751"/>
              <a:gd name="connsiteY16" fmla="*/ 0 h 152400"/>
              <a:gd name="connsiteX17" fmla="*/ 420751 w 420751"/>
              <a:gd name="connsiteY17" fmla="*/ 152400 h 152400"/>
              <a:gd name="connsiteX18" fmla="*/ 301752 w 420751"/>
              <a:gd name="connsiteY18" fmla="*/ 152400 h 152400"/>
              <a:gd name="connsiteX20" fmla="*/ 150876 w 420751"/>
              <a:gd name="connsiteY20" fmla="*/ 0 h 152400"/>
              <a:gd name="connsiteX21" fmla="*/ 269875 w 420751"/>
              <a:gd name="connsiteY21" fmla="*/ 0 h 152400"/>
              <a:gd name="connsiteX22" fmla="*/ 269875 w 420751"/>
              <a:gd name="connsiteY22" fmla="*/ 152400 h 152400"/>
              <a:gd name="connsiteX23" fmla="*/ 150876 w 420751"/>
              <a:gd name="connsiteY23" fmla="*/ 152400 h 152400"/>
              <a:gd name="connsiteX25" fmla="*/ 0 w 420751"/>
              <a:gd name="connsiteY25" fmla="*/ 0 h 152400"/>
              <a:gd name="connsiteX26" fmla="*/ 118999 w 420751"/>
              <a:gd name="connsiteY26" fmla="*/ 0 h 152400"/>
              <a:gd name="connsiteX27" fmla="*/ 118999 w 420751"/>
              <a:gd name="connsiteY27" fmla="*/ 152400 h 152400"/>
              <a:gd name="connsiteX28" fmla="*/ 0 w 420751"/>
              <a:gd name="connsiteY2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</a:cxnLst>
            <a:rect l="l" t="t" r="r" b="b"/>
            <a:pathLst>
              <a:path w="420751" h="152400"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5409311"/>
            <a:ext cx="6096" cy="560832"/>
          </a:xfrm>
          <a:custGeom>
            <a:avLst/>
            <a:gdLst>
              <a:gd name="connsiteX0" fmla="*/ 0 w 6096"/>
              <a:gd name="connsiteY0" fmla="*/ 560832 h 560832"/>
              <a:gd name="connsiteX1" fmla="*/ 6096 w 6096"/>
              <a:gd name="connsiteY1" fmla="*/ 560832 h 560832"/>
              <a:gd name="connsiteX2" fmla="*/ 6096 w 6096"/>
              <a:gd name="connsiteY2" fmla="*/ 0 h 560832"/>
              <a:gd name="connsiteX3" fmla="*/ 0 w 6096"/>
              <a:gd name="connsiteY3" fmla="*/ 0 h 5608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560832">
                <a:moveTo>
                  <a:pt x="0" y="560832"/>
                </a:moveTo>
                <a:lnTo>
                  <a:pt x="6096" y="56083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5409311"/>
            <a:ext cx="6096" cy="560832"/>
          </a:xfrm>
          <a:custGeom>
            <a:avLst/>
            <a:gdLst>
              <a:gd name="connsiteX0" fmla="*/ 0 w 6096"/>
              <a:gd name="connsiteY0" fmla="*/ 560832 h 560832"/>
              <a:gd name="connsiteX1" fmla="*/ 6096 w 6096"/>
              <a:gd name="connsiteY1" fmla="*/ 560832 h 560832"/>
              <a:gd name="connsiteX2" fmla="*/ 6096 w 6096"/>
              <a:gd name="connsiteY2" fmla="*/ 0 h 560832"/>
              <a:gd name="connsiteX3" fmla="*/ 0 w 6096"/>
              <a:gd name="connsiteY3" fmla="*/ 0 h 5608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560832">
                <a:moveTo>
                  <a:pt x="0" y="560832"/>
                </a:moveTo>
                <a:lnTo>
                  <a:pt x="6096" y="56083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5984612"/>
            <a:ext cx="5254967" cy="5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Organisation de la formation :</a:t>
            </a: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500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 </a:t>
            </a:r>
          </a:p>
          <a:p>
            <a:pPr>
              <a:lnSpc>
                <a:spcPts val="500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500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135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Durée totale des actions d’évaluation, d’accompagnement et des enseignements : </a:t>
            </a:r>
          </a:p>
        </p:txBody>
      </p:sp>
      <p:sp>
        <p:nvSpPr>
          <p:cNvPr id="4" name="Freeform 3"/>
          <p:cNvSpPr/>
          <p:nvPr/>
        </p:nvSpPr>
        <p:spPr>
          <a:xfrm>
            <a:off x="5451094" y="6273165"/>
            <a:ext cx="571627" cy="152400"/>
          </a:xfrm>
          <a:custGeom>
            <a:avLst/>
            <a:gdLst>
              <a:gd name="connsiteX0" fmla="*/ 459486 w 571627"/>
              <a:gd name="connsiteY0" fmla="*/ 6858 h 152400"/>
              <a:gd name="connsiteX1" fmla="*/ 459486 w 571627"/>
              <a:gd name="connsiteY1" fmla="*/ 145542 h 152400"/>
              <a:gd name="connsiteX2" fmla="*/ 564769 w 571627"/>
              <a:gd name="connsiteY2" fmla="*/ 145542 h 152400"/>
              <a:gd name="connsiteX3" fmla="*/ 564769 w 571627"/>
              <a:gd name="connsiteY3" fmla="*/ 6858 h 152400"/>
              <a:gd name="connsiteX5" fmla="*/ 308610 w 571627"/>
              <a:gd name="connsiteY5" fmla="*/ 6858 h 152400"/>
              <a:gd name="connsiteX6" fmla="*/ 308610 w 571627"/>
              <a:gd name="connsiteY6" fmla="*/ 145542 h 152400"/>
              <a:gd name="connsiteX7" fmla="*/ 413893 w 571627"/>
              <a:gd name="connsiteY7" fmla="*/ 145542 h 152400"/>
              <a:gd name="connsiteX8" fmla="*/ 413893 w 571627"/>
              <a:gd name="connsiteY8" fmla="*/ 6858 h 152400"/>
              <a:gd name="connsiteX10" fmla="*/ 157734 w 571627"/>
              <a:gd name="connsiteY10" fmla="*/ 6858 h 152400"/>
              <a:gd name="connsiteX11" fmla="*/ 157734 w 571627"/>
              <a:gd name="connsiteY11" fmla="*/ 145542 h 152400"/>
              <a:gd name="connsiteX12" fmla="*/ 263017 w 571627"/>
              <a:gd name="connsiteY12" fmla="*/ 145542 h 152400"/>
              <a:gd name="connsiteX13" fmla="*/ 263017 w 571627"/>
              <a:gd name="connsiteY13" fmla="*/ 6858 h 152400"/>
              <a:gd name="connsiteX15" fmla="*/ 6858 w 571627"/>
              <a:gd name="connsiteY15" fmla="*/ 6858 h 152400"/>
              <a:gd name="connsiteX16" fmla="*/ 6858 w 571627"/>
              <a:gd name="connsiteY16" fmla="*/ 145542 h 152400"/>
              <a:gd name="connsiteX17" fmla="*/ 112141 w 571627"/>
              <a:gd name="connsiteY17" fmla="*/ 145542 h 152400"/>
              <a:gd name="connsiteX18" fmla="*/ 112141 w 571627"/>
              <a:gd name="connsiteY18" fmla="*/ 6858 h 152400"/>
              <a:gd name="connsiteX20" fmla="*/ 452628 w 571627"/>
              <a:gd name="connsiteY20" fmla="*/ 0 h 152400"/>
              <a:gd name="connsiteX21" fmla="*/ 571627 w 571627"/>
              <a:gd name="connsiteY21" fmla="*/ 0 h 152400"/>
              <a:gd name="connsiteX22" fmla="*/ 571627 w 571627"/>
              <a:gd name="connsiteY22" fmla="*/ 152400 h 152400"/>
              <a:gd name="connsiteX23" fmla="*/ 452628 w 571627"/>
              <a:gd name="connsiteY23" fmla="*/ 152400 h 152400"/>
              <a:gd name="connsiteX25" fmla="*/ 301752 w 571627"/>
              <a:gd name="connsiteY25" fmla="*/ 0 h 152400"/>
              <a:gd name="connsiteX26" fmla="*/ 420751 w 571627"/>
              <a:gd name="connsiteY26" fmla="*/ 0 h 152400"/>
              <a:gd name="connsiteX27" fmla="*/ 420751 w 571627"/>
              <a:gd name="connsiteY27" fmla="*/ 152400 h 152400"/>
              <a:gd name="connsiteX28" fmla="*/ 301752 w 571627"/>
              <a:gd name="connsiteY28" fmla="*/ 152400 h 152400"/>
              <a:gd name="connsiteX30" fmla="*/ 150876 w 571627"/>
              <a:gd name="connsiteY30" fmla="*/ 0 h 152400"/>
              <a:gd name="connsiteX31" fmla="*/ 269875 w 571627"/>
              <a:gd name="connsiteY31" fmla="*/ 0 h 152400"/>
              <a:gd name="connsiteX32" fmla="*/ 269875 w 571627"/>
              <a:gd name="connsiteY32" fmla="*/ 152400 h 152400"/>
              <a:gd name="connsiteX33" fmla="*/ 150876 w 571627"/>
              <a:gd name="connsiteY33" fmla="*/ 152400 h 152400"/>
              <a:gd name="connsiteX35" fmla="*/ 0 w 571627"/>
              <a:gd name="connsiteY35" fmla="*/ 0 h 152400"/>
              <a:gd name="connsiteX36" fmla="*/ 118999 w 571627"/>
              <a:gd name="connsiteY36" fmla="*/ 0 h 152400"/>
              <a:gd name="connsiteX37" fmla="*/ 118999 w 571627"/>
              <a:gd name="connsiteY37" fmla="*/ 152400 h 152400"/>
              <a:gd name="connsiteX38" fmla="*/ 0 w 571627"/>
              <a:gd name="connsiteY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</a:cxnLst>
            <a:rect l="l" t="t" r="r" b="b"/>
            <a:pathLst>
              <a:path w="571627" h="152400"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51094" y="6273165"/>
            <a:ext cx="571627" cy="152400"/>
          </a:xfrm>
          <a:custGeom>
            <a:avLst/>
            <a:gdLst>
              <a:gd name="connsiteX0" fmla="*/ 459486 w 571627"/>
              <a:gd name="connsiteY0" fmla="*/ 6858 h 152400"/>
              <a:gd name="connsiteX1" fmla="*/ 459486 w 571627"/>
              <a:gd name="connsiteY1" fmla="*/ 145542 h 152400"/>
              <a:gd name="connsiteX2" fmla="*/ 564769 w 571627"/>
              <a:gd name="connsiteY2" fmla="*/ 145542 h 152400"/>
              <a:gd name="connsiteX3" fmla="*/ 564769 w 571627"/>
              <a:gd name="connsiteY3" fmla="*/ 6858 h 152400"/>
              <a:gd name="connsiteX5" fmla="*/ 308610 w 571627"/>
              <a:gd name="connsiteY5" fmla="*/ 6858 h 152400"/>
              <a:gd name="connsiteX6" fmla="*/ 308610 w 571627"/>
              <a:gd name="connsiteY6" fmla="*/ 145542 h 152400"/>
              <a:gd name="connsiteX7" fmla="*/ 413893 w 571627"/>
              <a:gd name="connsiteY7" fmla="*/ 145542 h 152400"/>
              <a:gd name="connsiteX8" fmla="*/ 413893 w 571627"/>
              <a:gd name="connsiteY8" fmla="*/ 6858 h 152400"/>
              <a:gd name="connsiteX10" fmla="*/ 157734 w 571627"/>
              <a:gd name="connsiteY10" fmla="*/ 6858 h 152400"/>
              <a:gd name="connsiteX11" fmla="*/ 157734 w 571627"/>
              <a:gd name="connsiteY11" fmla="*/ 145542 h 152400"/>
              <a:gd name="connsiteX12" fmla="*/ 263017 w 571627"/>
              <a:gd name="connsiteY12" fmla="*/ 145542 h 152400"/>
              <a:gd name="connsiteX13" fmla="*/ 263017 w 571627"/>
              <a:gd name="connsiteY13" fmla="*/ 6858 h 152400"/>
              <a:gd name="connsiteX15" fmla="*/ 6858 w 571627"/>
              <a:gd name="connsiteY15" fmla="*/ 6858 h 152400"/>
              <a:gd name="connsiteX16" fmla="*/ 6858 w 571627"/>
              <a:gd name="connsiteY16" fmla="*/ 145542 h 152400"/>
              <a:gd name="connsiteX17" fmla="*/ 112141 w 571627"/>
              <a:gd name="connsiteY17" fmla="*/ 145542 h 152400"/>
              <a:gd name="connsiteX18" fmla="*/ 112141 w 571627"/>
              <a:gd name="connsiteY18" fmla="*/ 6858 h 152400"/>
              <a:gd name="connsiteX20" fmla="*/ 452628 w 571627"/>
              <a:gd name="connsiteY20" fmla="*/ 0 h 152400"/>
              <a:gd name="connsiteX21" fmla="*/ 571627 w 571627"/>
              <a:gd name="connsiteY21" fmla="*/ 0 h 152400"/>
              <a:gd name="connsiteX22" fmla="*/ 571627 w 571627"/>
              <a:gd name="connsiteY22" fmla="*/ 152400 h 152400"/>
              <a:gd name="connsiteX23" fmla="*/ 452628 w 571627"/>
              <a:gd name="connsiteY23" fmla="*/ 152400 h 152400"/>
              <a:gd name="connsiteX25" fmla="*/ 301752 w 571627"/>
              <a:gd name="connsiteY25" fmla="*/ 0 h 152400"/>
              <a:gd name="connsiteX26" fmla="*/ 420751 w 571627"/>
              <a:gd name="connsiteY26" fmla="*/ 0 h 152400"/>
              <a:gd name="connsiteX27" fmla="*/ 420751 w 571627"/>
              <a:gd name="connsiteY27" fmla="*/ 152400 h 152400"/>
              <a:gd name="connsiteX28" fmla="*/ 301752 w 571627"/>
              <a:gd name="connsiteY28" fmla="*/ 152400 h 152400"/>
              <a:gd name="connsiteX30" fmla="*/ 150876 w 571627"/>
              <a:gd name="connsiteY30" fmla="*/ 0 h 152400"/>
              <a:gd name="connsiteX31" fmla="*/ 269875 w 571627"/>
              <a:gd name="connsiteY31" fmla="*/ 0 h 152400"/>
              <a:gd name="connsiteX32" fmla="*/ 269875 w 571627"/>
              <a:gd name="connsiteY32" fmla="*/ 152400 h 152400"/>
              <a:gd name="connsiteX33" fmla="*/ 150876 w 571627"/>
              <a:gd name="connsiteY33" fmla="*/ 152400 h 152400"/>
              <a:gd name="connsiteX35" fmla="*/ 0 w 571627"/>
              <a:gd name="connsiteY35" fmla="*/ 0 h 152400"/>
              <a:gd name="connsiteX36" fmla="*/ 118999 w 571627"/>
              <a:gd name="connsiteY36" fmla="*/ 0 h 152400"/>
              <a:gd name="connsiteX37" fmla="*/ 118999 w 571627"/>
              <a:gd name="connsiteY37" fmla="*/ 152400 h 152400"/>
              <a:gd name="connsiteX38" fmla="*/ 0 w 571627"/>
              <a:gd name="connsiteY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</a:cxnLst>
            <a:rect l="l" t="t" r="r" b="b"/>
            <a:pathLst>
              <a:path w="571627" h="152400">
                <a:moveTo>
                  <a:pt x="459486" y="6858"/>
                </a:moveTo>
                <a:lnTo>
                  <a:pt x="459486" y="145542"/>
                </a:lnTo>
                <a:lnTo>
                  <a:pt x="564769" y="145542"/>
                </a:lnTo>
                <a:lnTo>
                  <a:pt x="564769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071362" y="6278744"/>
            <a:ext cx="1303906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heures dont durée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564" y="6458576"/>
            <a:ext cx="4202987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des enseignements généraux, professionnels et technologiques : </a:t>
            </a:r>
          </a:p>
        </p:txBody>
      </p:sp>
      <p:sp>
        <p:nvSpPr>
          <p:cNvPr id="4" name="Freeform 3"/>
          <p:cNvSpPr/>
          <p:nvPr/>
        </p:nvSpPr>
        <p:spPr>
          <a:xfrm>
            <a:off x="4401058" y="6452997"/>
            <a:ext cx="570103" cy="152400"/>
          </a:xfrm>
          <a:custGeom>
            <a:avLst/>
            <a:gdLst>
              <a:gd name="connsiteX0" fmla="*/ 457962 w 570103"/>
              <a:gd name="connsiteY0" fmla="*/ 6858 h 152400"/>
              <a:gd name="connsiteX1" fmla="*/ 457962 w 570103"/>
              <a:gd name="connsiteY1" fmla="*/ 145542 h 152400"/>
              <a:gd name="connsiteX2" fmla="*/ 563245 w 570103"/>
              <a:gd name="connsiteY2" fmla="*/ 145542 h 152400"/>
              <a:gd name="connsiteX3" fmla="*/ 563245 w 570103"/>
              <a:gd name="connsiteY3" fmla="*/ 6858 h 152400"/>
              <a:gd name="connsiteX5" fmla="*/ 308610 w 570103"/>
              <a:gd name="connsiteY5" fmla="*/ 6858 h 152400"/>
              <a:gd name="connsiteX6" fmla="*/ 308610 w 570103"/>
              <a:gd name="connsiteY6" fmla="*/ 145542 h 152400"/>
              <a:gd name="connsiteX7" fmla="*/ 413893 w 570103"/>
              <a:gd name="connsiteY7" fmla="*/ 145542 h 152400"/>
              <a:gd name="connsiteX8" fmla="*/ 413893 w 570103"/>
              <a:gd name="connsiteY8" fmla="*/ 6858 h 152400"/>
              <a:gd name="connsiteX10" fmla="*/ 157734 w 570103"/>
              <a:gd name="connsiteY10" fmla="*/ 6858 h 152400"/>
              <a:gd name="connsiteX11" fmla="*/ 157734 w 570103"/>
              <a:gd name="connsiteY11" fmla="*/ 145542 h 152400"/>
              <a:gd name="connsiteX12" fmla="*/ 263017 w 570103"/>
              <a:gd name="connsiteY12" fmla="*/ 145542 h 152400"/>
              <a:gd name="connsiteX13" fmla="*/ 263017 w 570103"/>
              <a:gd name="connsiteY13" fmla="*/ 6858 h 152400"/>
              <a:gd name="connsiteX15" fmla="*/ 6858 w 570103"/>
              <a:gd name="connsiteY15" fmla="*/ 6858 h 152400"/>
              <a:gd name="connsiteX16" fmla="*/ 6858 w 570103"/>
              <a:gd name="connsiteY16" fmla="*/ 145542 h 152400"/>
              <a:gd name="connsiteX17" fmla="*/ 112141 w 570103"/>
              <a:gd name="connsiteY17" fmla="*/ 145542 h 152400"/>
              <a:gd name="connsiteX18" fmla="*/ 112141 w 570103"/>
              <a:gd name="connsiteY18" fmla="*/ 6858 h 152400"/>
              <a:gd name="connsiteX20" fmla="*/ 451104 w 570103"/>
              <a:gd name="connsiteY20" fmla="*/ 0 h 152400"/>
              <a:gd name="connsiteX21" fmla="*/ 570103 w 570103"/>
              <a:gd name="connsiteY21" fmla="*/ 0 h 152400"/>
              <a:gd name="connsiteX22" fmla="*/ 570103 w 570103"/>
              <a:gd name="connsiteY22" fmla="*/ 152400 h 152400"/>
              <a:gd name="connsiteX23" fmla="*/ 451104 w 570103"/>
              <a:gd name="connsiteY23" fmla="*/ 152400 h 152400"/>
              <a:gd name="connsiteX25" fmla="*/ 301752 w 570103"/>
              <a:gd name="connsiteY25" fmla="*/ 0 h 152400"/>
              <a:gd name="connsiteX26" fmla="*/ 420751 w 570103"/>
              <a:gd name="connsiteY26" fmla="*/ 0 h 152400"/>
              <a:gd name="connsiteX27" fmla="*/ 420751 w 570103"/>
              <a:gd name="connsiteY27" fmla="*/ 152400 h 152400"/>
              <a:gd name="connsiteX28" fmla="*/ 301752 w 570103"/>
              <a:gd name="connsiteY28" fmla="*/ 152400 h 152400"/>
              <a:gd name="connsiteX30" fmla="*/ 150876 w 570103"/>
              <a:gd name="connsiteY30" fmla="*/ 0 h 152400"/>
              <a:gd name="connsiteX31" fmla="*/ 269875 w 570103"/>
              <a:gd name="connsiteY31" fmla="*/ 0 h 152400"/>
              <a:gd name="connsiteX32" fmla="*/ 269875 w 570103"/>
              <a:gd name="connsiteY32" fmla="*/ 152400 h 152400"/>
              <a:gd name="connsiteX33" fmla="*/ 150876 w 570103"/>
              <a:gd name="connsiteY33" fmla="*/ 152400 h 152400"/>
              <a:gd name="connsiteX35" fmla="*/ 0 w 570103"/>
              <a:gd name="connsiteY35" fmla="*/ 0 h 152400"/>
              <a:gd name="connsiteX36" fmla="*/ 118999 w 570103"/>
              <a:gd name="connsiteY36" fmla="*/ 0 h 152400"/>
              <a:gd name="connsiteX37" fmla="*/ 118999 w 570103"/>
              <a:gd name="connsiteY37" fmla="*/ 152400 h 152400"/>
              <a:gd name="connsiteX38" fmla="*/ 0 w 570103"/>
              <a:gd name="connsiteY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</a:cxnLst>
            <a:rect l="l" t="t" r="r" b="b"/>
            <a:pathLst>
              <a:path w="570103" h="152400">
                <a:moveTo>
                  <a:pt x="457962" y="6858"/>
                </a:moveTo>
                <a:lnTo>
                  <a:pt x="457962" y="145542"/>
                </a:lnTo>
                <a:lnTo>
                  <a:pt x="563245" y="145542"/>
                </a:lnTo>
                <a:lnTo>
                  <a:pt x="563245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451104" y="0"/>
                </a:moveTo>
                <a:lnTo>
                  <a:pt x="570103" y="0"/>
                </a:lnTo>
                <a:lnTo>
                  <a:pt x="570103" y="152400"/>
                </a:lnTo>
                <a:lnTo>
                  <a:pt x="451104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01058" y="6452997"/>
            <a:ext cx="570103" cy="152400"/>
          </a:xfrm>
          <a:custGeom>
            <a:avLst/>
            <a:gdLst>
              <a:gd name="connsiteX0" fmla="*/ 457962 w 570103"/>
              <a:gd name="connsiteY0" fmla="*/ 6858 h 152400"/>
              <a:gd name="connsiteX1" fmla="*/ 457962 w 570103"/>
              <a:gd name="connsiteY1" fmla="*/ 145542 h 152400"/>
              <a:gd name="connsiteX2" fmla="*/ 563245 w 570103"/>
              <a:gd name="connsiteY2" fmla="*/ 145542 h 152400"/>
              <a:gd name="connsiteX3" fmla="*/ 563245 w 570103"/>
              <a:gd name="connsiteY3" fmla="*/ 6858 h 152400"/>
              <a:gd name="connsiteX5" fmla="*/ 308610 w 570103"/>
              <a:gd name="connsiteY5" fmla="*/ 6858 h 152400"/>
              <a:gd name="connsiteX6" fmla="*/ 308610 w 570103"/>
              <a:gd name="connsiteY6" fmla="*/ 145542 h 152400"/>
              <a:gd name="connsiteX7" fmla="*/ 413893 w 570103"/>
              <a:gd name="connsiteY7" fmla="*/ 145542 h 152400"/>
              <a:gd name="connsiteX8" fmla="*/ 413893 w 570103"/>
              <a:gd name="connsiteY8" fmla="*/ 6858 h 152400"/>
              <a:gd name="connsiteX10" fmla="*/ 157734 w 570103"/>
              <a:gd name="connsiteY10" fmla="*/ 6858 h 152400"/>
              <a:gd name="connsiteX11" fmla="*/ 157734 w 570103"/>
              <a:gd name="connsiteY11" fmla="*/ 145542 h 152400"/>
              <a:gd name="connsiteX12" fmla="*/ 263017 w 570103"/>
              <a:gd name="connsiteY12" fmla="*/ 145542 h 152400"/>
              <a:gd name="connsiteX13" fmla="*/ 263017 w 570103"/>
              <a:gd name="connsiteY13" fmla="*/ 6858 h 152400"/>
              <a:gd name="connsiteX15" fmla="*/ 6858 w 570103"/>
              <a:gd name="connsiteY15" fmla="*/ 6858 h 152400"/>
              <a:gd name="connsiteX16" fmla="*/ 6858 w 570103"/>
              <a:gd name="connsiteY16" fmla="*/ 145542 h 152400"/>
              <a:gd name="connsiteX17" fmla="*/ 112141 w 570103"/>
              <a:gd name="connsiteY17" fmla="*/ 145542 h 152400"/>
              <a:gd name="connsiteX18" fmla="*/ 112141 w 570103"/>
              <a:gd name="connsiteY18" fmla="*/ 6858 h 152400"/>
              <a:gd name="connsiteX20" fmla="*/ 451104 w 570103"/>
              <a:gd name="connsiteY20" fmla="*/ 0 h 152400"/>
              <a:gd name="connsiteX21" fmla="*/ 570103 w 570103"/>
              <a:gd name="connsiteY21" fmla="*/ 0 h 152400"/>
              <a:gd name="connsiteX22" fmla="*/ 570103 w 570103"/>
              <a:gd name="connsiteY22" fmla="*/ 152400 h 152400"/>
              <a:gd name="connsiteX23" fmla="*/ 451104 w 570103"/>
              <a:gd name="connsiteY23" fmla="*/ 152400 h 152400"/>
              <a:gd name="connsiteX25" fmla="*/ 301752 w 570103"/>
              <a:gd name="connsiteY25" fmla="*/ 0 h 152400"/>
              <a:gd name="connsiteX26" fmla="*/ 420751 w 570103"/>
              <a:gd name="connsiteY26" fmla="*/ 0 h 152400"/>
              <a:gd name="connsiteX27" fmla="*/ 420751 w 570103"/>
              <a:gd name="connsiteY27" fmla="*/ 152400 h 152400"/>
              <a:gd name="connsiteX28" fmla="*/ 301752 w 570103"/>
              <a:gd name="connsiteY28" fmla="*/ 152400 h 152400"/>
              <a:gd name="connsiteX30" fmla="*/ 150876 w 570103"/>
              <a:gd name="connsiteY30" fmla="*/ 0 h 152400"/>
              <a:gd name="connsiteX31" fmla="*/ 269875 w 570103"/>
              <a:gd name="connsiteY31" fmla="*/ 0 h 152400"/>
              <a:gd name="connsiteX32" fmla="*/ 269875 w 570103"/>
              <a:gd name="connsiteY32" fmla="*/ 152400 h 152400"/>
              <a:gd name="connsiteX33" fmla="*/ 150876 w 570103"/>
              <a:gd name="connsiteY33" fmla="*/ 152400 h 152400"/>
              <a:gd name="connsiteX35" fmla="*/ 0 w 570103"/>
              <a:gd name="connsiteY35" fmla="*/ 0 h 152400"/>
              <a:gd name="connsiteX36" fmla="*/ 118999 w 570103"/>
              <a:gd name="connsiteY36" fmla="*/ 0 h 152400"/>
              <a:gd name="connsiteX37" fmla="*/ 118999 w 570103"/>
              <a:gd name="connsiteY37" fmla="*/ 152400 h 152400"/>
              <a:gd name="connsiteX38" fmla="*/ 0 w 570103"/>
              <a:gd name="connsiteY3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</a:cxnLst>
            <a:rect l="l" t="t" r="r" b="b"/>
            <a:pathLst>
              <a:path w="570103" h="152400">
                <a:moveTo>
                  <a:pt x="457962" y="6858"/>
                </a:moveTo>
                <a:lnTo>
                  <a:pt x="457962" y="145542"/>
                </a:lnTo>
                <a:lnTo>
                  <a:pt x="563245" y="145542"/>
                </a:lnTo>
                <a:lnTo>
                  <a:pt x="563245" y="6858"/>
                </a:lnTo>
                <a:moveTo>
                  <a:pt x="308610" y="6858"/>
                </a:moveTo>
                <a:lnTo>
                  <a:pt x="308610" y="145542"/>
                </a:lnTo>
                <a:lnTo>
                  <a:pt x="413893" y="145542"/>
                </a:lnTo>
                <a:lnTo>
                  <a:pt x="41389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451104" y="0"/>
                </a:moveTo>
                <a:lnTo>
                  <a:pt x="570103" y="0"/>
                </a:lnTo>
                <a:lnTo>
                  <a:pt x="570103" y="152400"/>
                </a:lnTo>
                <a:lnTo>
                  <a:pt x="451104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019421" y="6458576"/>
            <a:ext cx="59459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heures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5970092"/>
            <a:ext cx="6096" cy="702869"/>
          </a:xfrm>
          <a:custGeom>
            <a:avLst/>
            <a:gdLst>
              <a:gd name="connsiteX0" fmla="*/ 0 w 6096"/>
              <a:gd name="connsiteY0" fmla="*/ 702869 h 702869"/>
              <a:gd name="connsiteX1" fmla="*/ 6096 w 6096"/>
              <a:gd name="connsiteY1" fmla="*/ 702869 h 702869"/>
              <a:gd name="connsiteX2" fmla="*/ 6096 w 6096"/>
              <a:gd name="connsiteY2" fmla="*/ 0 h 702869"/>
              <a:gd name="connsiteX3" fmla="*/ 0 w 6096"/>
              <a:gd name="connsiteY3" fmla="*/ 0 h 7028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702869">
                <a:moveTo>
                  <a:pt x="0" y="702869"/>
                </a:moveTo>
                <a:lnTo>
                  <a:pt x="6096" y="702869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5970092"/>
            <a:ext cx="6096" cy="702869"/>
          </a:xfrm>
          <a:custGeom>
            <a:avLst/>
            <a:gdLst>
              <a:gd name="connsiteX0" fmla="*/ 0 w 6096"/>
              <a:gd name="connsiteY0" fmla="*/ 702869 h 702869"/>
              <a:gd name="connsiteX1" fmla="*/ 6096 w 6096"/>
              <a:gd name="connsiteY1" fmla="*/ 702869 h 702869"/>
              <a:gd name="connsiteX2" fmla="*/ 6096 w 6096"/>
              <a:gd name="connsiteY2" fmla="*/ 0 h 702869"/>
              <a:gd name="connsiteX3" fmla="*/ 0 w 6096"/>
              <a:gd name="connsiteY3" fmla="*/ 0 h 7028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702869">
                <a:moveTo>
                  <a:pt x="0" y="702869"/>
                </a:moveTo>
                <a:lnTo>
                  <a:pt x="6096" y="702869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6732896"/>
            <a:ext cx="2535213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Date de début du cycle de formation : 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6902577"/>
            <a:ext cx="1449438" cy="152400"/>
          </a:xfrm>
          <a:custGeom>
            <a:avLst/>
            <a:gdLst>
              <a:gd name="connsiteX0" fmla="*/ 814629 w 1449438"/>
              <a:gd name="connsiteY0" fmla="*/ 12065 h 152400"/>
              <a:gd name="connsiteX1" fmla="*/ 826173 w 1449438"/>
              <a:gd name="connsiteY1" fmla="*/ 12065 h 152400"/>
              <a:gd name="connsiteX2" fmla="*/ 772439 w 1449438"/>
              <a:gd name="connsiteY2" fmla="*/ 150495 h 152400"/>
              <a:gd name="connsiteX3" fmla="*/ 760755 w 1449438"/>
              <a:gd name="connsiteY3" fmla="*/ 150495 h 152400"/>
              <a:gd name="connsiteX5" fmla="*/ 375717 w 1449438"/>
              <a:gd name="connsiteY5" fmla="*/ 12065 h 152400"/>
              <a:gd name="connsiteX6" fmla="*/ 387261 w 1449438"/>
              <a:gd name="connsiteY6" fmla="*/ 12065 h 152400"/>
              <a:gd name="connsiteX7" fmla="*/ 333527 w 1449438"/>
              <a:gd name="connsiteY7" fmla="*/ 150495 h 152400"/>
              <a:gd name="connsiteX8" fmla="*/ 321843 w 1449438"/>
              <a:gd name="connsiteY8" fmla="*/ 150495 h 152400"/>
              <a:gd name="connsiteX10" fmla="*/ 1337297 w 1449438"/>
              <a:gd name="connsiteY10" fmla="*/ 6858 h 152400"/>
              <a:gd name="connsiteX11" fmla="*/ 1337297 w 1449438"/>
              <a:gd name="connsiteY11" fmla="*/ 145542 h 152400"/>
              <a:gd name="connsiteX12" fmla="*/ 1442580 w 1449438"/>
              <a:gd name="connsiteY12" fmla="*/ 145542 h 152400"/>
              <a:gd name="connsiteX13" fmla="*/ 1442580 w 1449438"/>
              <a:gd name="connsiteY13" fmla="*/ 6858 h 152400"/>
              <a:gd name="connsiteX15" fmla="*/ 1186421 w 1449438"/>
              <a:gd name="connsiteY15" fmla="*/ 6858 h 152400"/>
              <a:gd name="connsiteX16" fmla="*/ 1186421 w 1449438"/>
              <a:gd name="connsiteY16" fmla="*/ 145542 h 152400"/>
              <a:gd name="connsiteX17" fmla="*/ 1291704 w 1449438"/>
              <a:gd name="connsiteY17" fmla="*/ 145542 h 152400"/>
              <a:gd name="connsiteX18" fmla="*/ 1291704 w 1449438"/>
              <a:gd name="connsiteY18" fmla="*/ 6858 h 152400"/>
              <a:gd name="connsiteX20" fmla="*/ 1035545 w 1449438"/>
              <a:gd name="connsiteY20" fmla="*/ 6858 h 152400"/>
              <a:gd name="connsiteX21" fmla="*/ 1035545 w 1449438"/>
              <a:gd name="connsiteY21" fmla="*/ 145542 h 152400"/>
              <a:gd name="connsiteX22" fmla="*/ 1140828 w 1449438"/>
              <a:gd name="connsiteY22" fmla="*/ 145542 h 152400"/>
              <a:gd name="connsiteX23" fmla="*/ 1140828 w 1449438"/>
              <a:gd name="connsiteY23" fmla="*/ 6858 h 152400"/>
              <a:gd name="connsiteX25" fmla="*/ 884669 w 1449438"/>
              <a:gd name="connsiteY25" fmla="*/ 6858 h 152400"/>
              <a:gd name="connsiteX26" fmla="*/ 884669 w 1449438"/>
              <a:gd name="connsiteY26" fmla="*/ 145542 h 152400"/>
              <a:gd name="connsiteX27" fmla="*/ 989952 w 1449438"/>
              <a:gd name="connsiteY27" fmla="*/ 145542 h 152400"/>
              <a:gd name="connsiteX28" fmla="*/ 989952 w 1449438"/>
              <a:gd name="connsiteY28" fmla="*/ 6858 h 152400"/>
              <a:gd name="connsiteX30" fmla="*/ 596633 w 1449438"/>
              <a:gd name="connsiteY30" fmla="*/ 6858 h 152400"/>
              <a:gd name="connsiteX31" fmla="*/ 596633 w 1449438"/>
              <a:gd name="connsiteY31" fmla="*/ 145542 h 152400"/>
              <a:gd name="connsiteX32" fmla="*/ 701929 w 1449438"/>
              <a:gd name="connsiteY32" fmla="*/ 145542 h 152400"/>
              <a:gd name="connsiteX33" fmla="*/ 701929 w 1449438"/>
              <a:gd name="connsiteY33" fmla="*/ 6858 h 152400"/>
              <a:gd name="connsiteX35" fmla="*/ 445757 w 1449438"/>
              <a:gd name="connsiteY35" fmla="*/ 6858 h 152400"/>
              <a:gd name="connsiteX36" fmla="*/ 445757 w 1449438"/>
              <a:gd name="connsiteY36" fmla="*/ 145542 h 152400"/>
              <a:gd name="connsiteX37" fmla="*/ 551053 w 1449438"/>
              <a:gd name="connsiteY37" fmla="*/ 145542 h 152400"/>
              <a:gd name="connsiteX38" fmla="*/ 551053 w 1449438"/>
              <a:gd name="connsiteY38" fmla="*/ 6858 h 152400"/>
              <a:gd name="connsiteX40" fmla="*/ 157721 w 1449438"/>
              <a:gd name="connsiteY40" fmla="*/ 6858 h 152400"/>
              <a:gd name="connsiteX41" fmla="*/ 157721 w 1449438"/>
              <a:gd name="connsiteY41" fmla="*/ 145542 h 152400"/>
              <a:gd name="connsiteX42" fmla="*/ 263017 w 1449438"/>
              <a:gd name="connsiteY42" fmla="*/ 145542 h 152400"/>
              <a:gd name="connsiteX43" fmla="*/ 263017 w 1449438"/>
              <a:gd name="connsiteY43" fmla="*/ 6858 h 152400"/>
              <a:gd name="connsiteX45" fmla="*/ 6845 w 1449438"/>
              <a:gd name="connsiteY45" fmla="*/ 6858 h 152400"/>
              <a:gd name="connsiteX46" fmla="*/ 6845 w 1449438"/>
              <a:gd name="connsiteY46" fmla="*/ 145542 h 152400"/>
              <a:gd name="connsiteX47" fmla="*/ 112141 w 1449438"/>
              <a:gd name="connsiteY47" fmla="*/ 145542 h 152400"/>
              <a:gd name="connsiteX48" fmla="*/ 112141 w 1449438"/>
              <a:gd name="connsiteY48" fmla="*/ 6858 h 152400"/>
              <a:gd name="connsiteX50" fmla="*/ 1330439 w 1449438"/>
              <a:gd name="connsiteY50" fmla="*/ 0 h 152400"/>
              <a:gd name="connsiteX51" fmla="*/ 1449438 w 1449438"/>
              <a:gd name="connsiteY51" fmla="*/ 0 h 152400"/>
              <a:gd name="connsiteX52" fmla="*/ 1449438 w 1449438"/>
              <a:gd name="connsiteY52" fmla="*/ 152400 h 152400"/>
              <a:gd name="connsiteX53" fmla="*/ 1330439 w 1449438"/>
              <a:gd name="connsiteY53" fmla="*/ 152400 h 152400"/>
              <a:gd name="connsiteX55" fmla="*/ 1179563 w 1449438"/>
              <a:gd name="connsiteY55" fmla="*/ 0 h 152400"/>
              <a:gd name="connsiteX56" fmla="*/ 1298562 w 1449438"/>
              <a:gd name="connsiteY56" fmla="*/ 0 h 152400"/>
              <a:gd name="connsiteX57" fmla="*/ 1298562 w 1449438"/>
              <a:gd name="connsiteY57" fmla="*/ 152400 h 152400"/>
              <a:gd name="connsiteX58" fmla="*/ 1179563 w 1449438"/>
              <a:gd name="connsiteY58" fmla="*/ 152400 h 152400"/>
              <a:gd name="connsiteX60" fmla="*/ 1028687 w 1449438"/>
              <a:gd name="connsiteY60" fmla="*/ 0 h 152400"/>
              <a:gd name="connsiteX61" fmla="*/ 1147686 w 1449438"/>
              <a:gd name="connsiteY61" fmla="*/ 0 h 152400"/>
              <a:gd name="connsiteX62" fmla="*/ 1147686 w 1449438"/>
              <a:gd name="connsiteY62" fmla="*/ 152400 h 152400"/>
              <a:gd name="connsiteX63" fmla="*/ 1028687 w 1449438"/>
              <a:gd name="connsiteY63" fmla="*/ 152400 h 152400"/>
              <a:gd name="connsiteX65" fmla="*/ 877824 w 1449438"/>
              <a:gd name="connsiteY65" fmla="*/ 0 h 152400"/>
              <a:gd name="connsiteX66" fmla="*/ 996810 w 1449438"/>
              <a:gd name="connsiteY66" fmla="*/ 0 h 152400"/>
              <a:gd name="connsiteX67" fmla="*/ 996810 w 1449438"/>
              <a:gd name="connsiteY67" fmla="*/ 152400 h 152400"/>
              <a:gd name="connsiteX68" fmla="*/ 877824 w 1449438"/>
              <a:gd name="connsiteY68" fmla="*/ 152400 h 152400"/>
              <a:gd name="connsiteX70" fmla="*/ 589788 w 1449438"/>
              <a:gd name="connsiteY70" fmla="*/ 0 h 152400"/>
              <a:gd name="connsiteX71" fmla="*/ 708774 w 1449438"/>
              <a:gd name="connsiteY71" fmla="*/ 0 h 152400"/>
              <a:gd name="connsiteX72" fmla="*/ 708774 w 1449438"/>
              <a:gd name="connsiteY72" fmla="*/ 152400 h 152400"/>
              <a:gd name="connsiteX73" fmla="*/ 589788 w 1449438"/>
              <a:gd name="connsiteY73" fmla="*/ 152400 h 152400"/>
              <a:gd name="connsiteX75" fmla="*/ 438912 w 1449438"/>
              <a:gd name="connsiteY75" fmla="*/ 0 h 152400"/>
              <a:gd name="connsiteX76" fmla="*/ 557898 w 1449438"/>
              <a:gd name="connsiteY76" fmla="*/ 0 h 152400"/>
              <a:gd name="connsiteX77" fmla="*/ 557898 w 1449438"/>
              <a:gd name="connsiteY77" fmla="*/ 152400 h 152400"/>
              <a:gd name="connsiteX78" fmla="*/ 438912 w 1449438"/>
              <a:gd name="connsiteY78" fmla="*/ 152400 h 152400"/>
              <a:gd name="connsiteX80" fmla="*/ 150876 w 1449438"/>
              <a:gd name="connsiteY80" fmla="*/ 0 h 152400"/>
              <a:gd name="connsiteX81" fmla="*/ 269862 w 1449438"/>
              <a:gd name="connsiteY81" fmla="*/ 0 h 152400"/>
              <a:gd name="connsiteX82" fmla="*/ 269862 w 1449438"/>
              <a:gd name="connsiteY82" fmla="*/ 152400 h 152400"/>
              <a:gd name="connsiteX83" fmla="*/ 150876 w 1449438"/>
              <a:gd name="connsiteY83" fmla="*/ 152400 h 152400"/>
              <a:gd name="connsiteX85" fmla="*/ 0 w 1449438"/>
              <a:gd name="connsiteY85" fmla="*/ 0 h 152400"/>
              <a:gd name="connsiteX86" fmla="*/ 118986 w 1449438"/>
              <a:gd name="connsiteY86" fmla="*/ 0 h 152400"/>
              <a:gd name="connsiteX87" fmla="*/ 118986 w 1449438"/>
              <a:gd name="connsiteY87" fmla="*/ 152400 h 152400"/>
              <a:gd name="connsiteX88" fmla="*/ 0 w 1449438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38" h="152400">
                <a:moveTo>
                  <a:pt x="814629" y="12065"/>
                </a:moveTo>
                <a:lnTo>
                  <a:pt x="826173" y="12065"/>
                </a:lnTo>
                <a:lnTo>
                  <a:pt x="772439" y="150495"/>
                </a:lnTo>
                <a:lnTo>
                  <a:pt x="760755" y="150495"/>
                </a:lnTo>
                <a:moveTo>
                  <a:pt x="375717" y="12065"/>
                </a:moveTo>
                <a:lnTo>
                  <a:pt x="387261" y="12065"/>
                </a:lnTo>
                <a:lnTo>
                  <a:pt x="333527" y="150495"/>
                </a:lnTo>
                <a:lnTo>
                  <a:pt x="321843" y="150495"/>
                </a:lnTo>
                <a:moveTo>
                  <a:pt x="1337297" y="6858"/>
                </a:moveTo>
                <a:lnTo>
                  <a:pt x="1337297" y="145542"/>
                </a:lnTo>
                <a:lnTo>
                  <a:pt x="1442580" y="145542"/>
                </a:lnTo>
                <a:lnTo>
                  <a:pt x="1442580" y="6858"/>
                </a:lnTo>
                <a:moveTo>
                  <a:pt x="1186421" y="6858"/>
                </a:moveTo>
                <a:lnTo>
                  <a:pt x="1186421" y="145542"/>
                </a:lnTo>
                <a:lnTo>
                  <a:pt x="1291704" y="145542"/>
                </a:lnTo>
                <a:lnTo>
                  <a:pt x="1291704" y="6858"/>
                </a:lnTo>
                <a:moveTo>
                  <a:pt x="1035545" y="6858"/>
                </a:moveTo>
                <a:lnTo>
                  <a:pt x="1035545" y="145542"/>
                </a:lnTo>
                <a:lnTo>
                  <a:pt x="1140828" y="145542"/>
                </a:lnTo>
                <a:lnTo>
                  <a:pt x="1140828" y="6858"/>
                </a:lnTo>
                <a:moveTo>
                  <a:pt x="884669" y="6858"/>
                </a:moveTo>
                <a:lnTo>
                  <a:pt x="884669" y="145542"/>
                </a:lnTo>
                <a:lnTo>
                  <a:pt x="989952" y="145542"/>
                </a:lnTo>
                <a:lnTo>
                  <a:pt x="989952" y="6858"/>
                </a:lnTo>
                <a:moveTo>
                  <a:pt x="596633" y="6858"/>
                </a:moveTo>
                <a:lnTo>
                  <a:pt x="596633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57" y="6858"/>
                </a:moveTo>
                <a:lnTo>
                  <a:pt x="445757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39" y="0"/>
                </a:moveTo>
                <a:lnTo>
                  <a:pt x="1449438" y="0"/>
                </a:lnTo>
                <a:lnTo>
                  <a:pt x="1449438" y="152400"/>
                </a:lnTo>
                <a:lnTo>
                  <a:pt x="1330439" y="152400"/>
                </a:lnTo>
                <a:moveTo>
                  <a:pt x="1179563" y="0"/>
                </a:moveTo>
                <a:lnTo>
                  <a:pt x="1298562" y="0"/>
                </a:lnTo>
                <a:lnTo>
                  <a:pt x="1298562" y="152400"/>
                </a:lnTo>
                <a:lnTo>
                  <a:pt x="1179563" y="152400"/>
                </a:lnTo>
                <a:moveTo>
                  <a:pt x="1028687" y="0"/>
                </a:moveTo>
                <a:lnTo>
                  <a:pt x="1147686" y="0"/>
                </a:lnTo>
                <a:lnTo>
                  <a:pt x="1147686" y="152400"/>
                </a:lnTo>
                <a:lnTo>
                  <a:pt x="1028687" y="152400"/>
                </a:lnTo>
                <a:moveTo>
                  <a:pt x="877824" y="0"/>
                </a:moveTo>
                <a:lnTo>
                  <a:pt x="996810" y="0"/>
                </a:lnTo>
                <a:lnTo>
                  <a:pt x="996810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74" y="0"/>
                </a:lnTo>
                <a:lnTo>
                  <a:pt x="708774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898" y="0"/>
                </a:lnTo>
                <a:lnTo>
                  <a:pt x="557898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6902577"/>
            <a:ext cx="1449438" cy="152400"/>
          </a:xfrm>
          <a:custGeom>
            <a:avLst/>
            <a:gdLst>
              <a:gd name="connsiteX0" fmla="*/ 814629 w 1449438"/>
              <a:gd name="connsiteY0" fmla="*/ 12065 h 152400"/>
              <a:gd name="connsiteX1" fmla="*/ 826173 w 1449438"/>
              <a:gd name="connsiteY1" fmla="*/ 12065 h 152400"/>
              <a:gd name="connsiteX2" fmla="*/ 772439 w 1449438"/>
              <a:gd name="connsiteY2" fmla="*/ 150495 h 152400"/>
              <a:gd name="connsiteX3" fmla="*/ 760755 w 1449438"/>
              <a:gd name="connsiteY3" fmla="*/ 150495 h 152400"/>
              <a:gd name="connsiteX5" fmla="*/ 375717 w 1449438"/>
              <a:gd name="connsiteY5" fmla="*/ 12065 h 152400"/>
              <a:gd name="connsiteX6" fmla="*/ 387261 w 1449438"/>
              <a:gd name="connsiteY6" fmla="*/ 12065 h 152400"/>
              <a:gd name="connsiteX7" fmla="*/ 333527 w 1449438"/>
              <a:gd name="connsiteY7" fmla="*/ 150495 h 152400"/>
              <a:gd name="connsiteX8" fmla="*/ 321843 w 1449438"/>
              <a:gd name="connsiteY8" fmla="*/ 150495 h 152400"/>
              <a:gd name="connsiteX10" fmla="*/ 1337297 w 1449438"/>
              <a:gd name="connsiteY10" fmla="*/ 6858 h 152400"/>
              <a:gd name="connsiteX11" fmla="*/ 1337297 w 1449438"/>
              <a:gd name="connsiteY11" fmla="*/ 145542 h 152400"/>
              <a:gd name="connsiteX12" fmla="*/ 1442580 w 1449438"/>
              <a:gd name="connsiteY12" fmla="*/ 145542 h 152400"/>
              <a:gd name="connsiteX13" fmla="*/ 1442580 w 1449438"/>
              <a:gd name="connsiteY13" fmla="*/ 6858 h 152400"/>
              <a:gd name="connsiteX15" fmla="*/ 1186421 w 1449438"/>
              <a:gd name="connsiteY15" fmla="*/ 6858 h 152400"/>
              <a:gd name="connsiteX16" fmla="*/ 1186421 w 1449438"/>
              <a:gd name="connsiteY16" fmla="*/ 145542 h 152400"/>
              <a:gd name="connsiteX17" fmla="*/ 1291704 w 1449438"/>
              <a:gd name="connsiteY17" fmla="*/ 145542 h 152400"/>
              <a:gd name="connsiteX18" fmla="*/ 1291704 w 1449438"/>
              <a:gd name="connsiteY18" fmla="*/ 6858 h 152400"/>
              <a:gd name="connsiteX20" fmla="*/ 1035545 w 1449438"/>
              <a:gd name="connsiteY20" fmla="*/ 6858 h 152400"/>
              <a:gd name="connsiteX21" fmla="*/ 1035545 w 1449438"/>
              <a:gd name="connsiteY21" fmla="*/ 145542 h 152400"/>
              <a:gd name="connsiteX22" fmla="*/ 1140828 w 1449438"/>
              <a:gd name="connsiteY22" fmla="*/ 145542 h 152400"/>
              <a:gd name="connsiteX23" fmla="*/ 1140828 w 1449438"/>
              <a:gd name="connsiteY23" fmla="*/ 6858 h 152400"/>
              <a:gd name="connsiteX25" fmla="*/ 884669 w 1449438"/>
              <a:gd name="connsiteY25" fmla="*/ 6858 h 152400"/>
              <a:gd name="connsiteX26" fmla="*/ 884669 w 1449438"/>
              <a:gd name="connsiteY26" fmla="*/ 145542 h 152400"/>
              <a:gd name="connsiteX27" fmla="*/ 989952 w 1449438"/>
              <a:gd name="connsiteY27" fmla="*/ 145542 h 152400"/>
              <a:gd name="connsiteX28" fmla="*/ 989952 w 1449438"/>
              <a:gd name="connsiteY28" fmla="*/ 6858 h 152400"/>
              <a:gd name="connsiteX30" fmla="*/ 596633 w 1449438"/>
              <a:gd name="connsiteY30" fmla="*/ 6858 h 152400"/>
              <a:gd name="connsiteX31" fmla="*/ 596633 w 1449438"/>
              <a:gd name="connsiteY31" fmla="*/ 145542 h 152400"/>
              <a:gd name="connsiteX32" fmla="*/ 701929 w 1449438"/>
              <a:gd name="connsiteY32" fmla="*/ 145542 h 152400"/>
              <a:gd name="connsiteX33" fmla="*/ 701929 w 1449438"/>
              <a:gd name="connsiteY33" fmla="*/ 6858 h 152400"/>
              <a:gd name="connsiteX35" fmla="*/ 445757 w 1449438"/>
              <a:gd name="connsiteY35" fmla="*/ 6858 h 152400"/>
              <a:gd name="connsiteX36" fmla="*/ 445757 w 1449438"/>
              <a:gd name="connsiteY36" fmla="*/ 145542 h 152400"/>
              <a:gd name="connsiteX37" fmla="*/ 551053 w 1449438"/>
              <a:gd name="connsiteY37" fmla="*/ 145542 h 152400"/>
              <a:gd name="connsiteX38" fmla="*/ 551053 w 1449438"/>
              <a:gd name="connsiteY38" fmla="*/ 6858 h 152400"/>
              <a:gd name="connsiteX40" fmla="*/ 157721 w 1449438"/>
              <a:gd name="connsiteY40" fmla="*/ 6858 h 152400"/>
              <a:gd name="connsiteX41" fmla="*/ 157721 w 1449438"/>
              <a:gd name="connsiteY41" fmla="*/ 145542 h 152400"/>
              <a:gd name="connsiteX42" fmla="*/ 263017 w 1449438"/>
              <a:gd name="connsiteY42" fmla="*/ 145542 h 152400"/>
              <a:gd name="connsiteX43" fmla="*/ 263017 w 1449438"/>
              <a:gd name="connsiteY43" fmla="*/ 6858 h 152400"/>
              <a:gd name="connsiteX45" fmla="*/ 6845 w 1449438"/>
              <a:gd name="connsiteY45" fmla="*/ 6858 h 152400"/>
              <a:gd name="connsiteX46" fmla="*/ 6845 w 1449438"/>
              <a:gd name="connsiteY46" fmla="*/ 145542 h 152400"/>
              <a:gd name="connsiteX47" fmla="*/ 112141 w 1449438"/>
              <a:gd name="connsiteY47" fmla="*/ 145542 h 152400"/>
              <a:gd name="connsiteX48" fmla="*/ 112141 w 1449438"/>
              <a:gd name="connsiteY48" fmla="*/ 6858 h 152400"/>
              <a:gd name="connsiteX50" fmla="*/ 1330439 w 1449438"/>
              <a:gd name="connsiteY50" fmla="*/ 0 h 152400"/>
              <a:gd name="connsiteX51" fmla="*/ 1449438 w 1449438"/>
              <a:gd name="connsiteY51" fmla="*/ 0 h 152400"/>
              <a:gd name="connsiteX52" fmla="*/ 1449438 w 1449438"/>
              <a:gd name="connsiteY52" fmla="*/ 152400 h 152400"/>
              <a:gd name="connsiteX53" fmla="*/ 1330439 w 1449438"/>
              <a:gd name="connsiteY53" fmla="*/ 152400 h 152400"/>
              <a:gd name="connsiteX55" fmla="*/ 1179563 w 1449438"/>
              <a:gd name="connsiteY55" fmla="*/ 0 h 152400"/>
              <a:gd name="connsiteX56" fmla="*/ 1298562 w 1449438"/>
              <a:gd name="connsiteY56" fmla="*/ 0 h 152400"/>
              <a:gd name="connsiteX57" fmla="*/ 1298562 w 1449438"/>
              <a:gd name="connsiteY57" fmla="*/ 152400 h 152400"/>
              <a:gd name="connsiteX58" fmla="*/ 1179563 w 1449438"/>
              <a:gd name="connsiteY58" fmla="*/ 152400 h 152400"/>
              <a:gd name="connsiteX60" fmla="*/ 1028687 w 1449438"/>
              <a:gd name="connsiteY60" fmla="*/ 0 h 152400"/>
              <a:gd name="connsiteX61" fmla="*/ 1147686 w 1449438"/>
              <a:gd name="connsiteY61" fmla="*/ 0 h 152400"/>
              <a:gd name="connsiteX62" fmla="*/ 1147686 w 1449438"/>
              <a:gd name="connsiteY62" fmla="*/ 152400 h 152400"/>
              <a:gd name="connsiteX63" fmla="*/ 1028687 w 1449438"/>
              <a:gd name="connsiteY63" fmla="*/ 152400 h 152400"/>
              <a:gd name="connsiteX65" fmla="*/ 877824 w 1449438"/>
              <a:gd name="connsiteY65" fmla="*/ 0 h 152400"/>
              <a:gd name="connsiteX66" fmla="*/ 996810 w 1449438"/>
              <a:gd name="connsiteY66" fmla="*/ 0 h 152400"/>
              <a:gd name="connsiteX67" fmla="*/ 996810 w 1449438"/>
              <a:gd name="connsiteY67" fmla="*/ 152400 h 152400"/>
              <a:gd name="connsiteX68" fmla="*/ 877824 w 1449438"/>
              <a:gd name="connsiteY68" fmla="*/ 152400 h 152400"/>
              <a:gd name="connsiteX70" fmla="*/ 589788 w 1449438"/>
              <a:gd name="connsiteY70" fmla="*/ 0 h 152400"/>
              <a:gd name="connsiteX71" fmla="*/ 708774 w 1449438"/>
              <a:gd name="connsiteY71" fmla="*/ 0 h 152400"/>
              <a:gd name="connsiteX72" fmla="*/ 708774 w 1449438"/>
              <a:gd name="connsiteY72" fmla="*/ 152400 h 152400"/>
              <a:gd name="connsiteX73" fmla="*/ 589788 w 1449438"/>
              <a:gd name="connsiteY73" fmla="*/ 152400 h 152400"/>
              <a:gd name="connsiteX75" fmla="*/ 438912 w 1449438"/>
              <a:gd name="connsiteY75" fmla="*/ 0 h 152400"/>
              <a:gd name="connsiteX76" fmla="*/ 557898 w 1449438"/>
              <a:gd name="connsiteY76" fmla="*/ 0 h 152400"/>
              <a:gd name="connsiteX77" fmla="*/ 557898 w 1449438"/>
              <a:gd name="connsiteY77" fmla="*/ 152400 h 152400"/>
              <a:gd name="connsiteX78" fmla="*/ 438912 w 1449438"/>
              <a:gd name="connsiteY78" fmla="*/ 152400 h 152400"/>
              <a:gd name="connsiteX80" fmla="*/ 150876 w 1449438"/>
              <a:gd name="connsiteY80" fmla="*/ 0 h 152400"/>
              <a:gd name="connsiteX81" fmla="*/ 269862 w 1449438"/>
              <a:gd name="connsiteY81" fmla="*/ 0 h 152400"/>
              <a:gd name="connsiteX82" fmla="*/ 269862 w 1449438"/>
              <a:gd name="connsiteY82" fmla="*/ 152400 h 152400"/>
              <a:gd name="connsiteX83" fmla="*/ 150876 w 1449438"/>
              <a:gd name="connsiteY83" fmla="*/ 152400 h 152400"/>
              <a:gd name="connsiteX85" fmla="*/ 0 w 1449438"/>
              <a:gd name="connsiteY85" fmla="*/ 0 h 152400"/>
              <a:gd name="connsiteX86" fmla="*/ 118986 w 1449438"/>
              <a:gd name="connsiteY86" fmla="*/ 0 h 152400"/>
              <a:gd name="connsiteX87" fmla="*/ 118986 w 1449438"/>
              <a:gd name="connsiteY87" fmla="*/ 152400 h 152400"/>
              <a:gd name="connsiteX88" fmla="*/ 0 w 1449438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38" h="152400">
                <a:moveTo>
                  <a:pt x="814629" y="12065"/>
                </a:moveTo>
                <a:lnTo>
                  <a:pt x="826173" y="12065"/>
                </a:lnTo>
                <a:lnTo>
                  <a:pt x="772439" y="150495"/>
                </a:lnTo>
                <a:lnTo>
                  <a:pt x="760755" y="150495"/>
                </a:lnTo>
                <a:moveTo>
                  <a:pt x="375717" y="12065"/>
                </a:moveTo>
                <a:lnTo>
                  <a:pt x="387261" y="12065"/>
                </a:lnTo>
                <a:lnTo>
                  <a:pt x="333527" y="150495"/>
                </a:lnTo>
                <a:lnTo>
                  <a:pt x="321843" y="150495"/>
                </a:lnTo>
                <a:moveTo>
                  <a:pt x="1337297" y="6858"/>
                </a:moveTo>
                <a:lnTo>
                  <a:pt x="1337297" y="145542"/>
                </a:lnTo>
                <a:lnTo>
                  <a:pt x="1442580" y="145542"/>
                </a:lnTo>
                <a:lnTo>
                  <a:pt x="1442580" y="6858"/>
                </a:lnTo>
                <a:moveTo>
                  <a:pt x="1186421" y="6858"/>
                </a:moveTo>
                <a:lnTo>
                  <a:pt x="1186421" y="145542"/>
                </a:lnTo>
                <a:lnTo>
                  <a:pt x="1291704" y="145542"/>
                </a:lnTo>
                <a:lnTo>
                  <a:pt x="1291704" y="6858"/>
                </a:lnTo>
                <a:moveTo>
                  <a:pt x="1035545" y="6858"/>
                </a:moveTo>
                <a:lnTo>
                  <a:pt x="1035545" y="145542"/>
                </a:lnTo>
                <a:lnTo>
                  <a:pt x="1140828" y="145542"/>
                </a:lnTo>
                <a:lnTo>
                  <a:pt x="1140828" y="6858"/>
                </a:lnTo>
                <a:moveTo>
                  <a:pt x="884669" y="6858"/>
                </a:moveTo>
                <a:lnTo>
                  <a:pt x="884669" y="145542"/>
                </a:lnTo>
                <a:lnTo>
                  <a:pt x="989952" y="145542"/>
                </a:lnTo>
                <a:lnTo>
                  <a:pt x="989952" y="6858"/>
                </a:lnTo>
                <a:moveTo>
                  <a:pt x="596633" y="6858"/>
                </a:moveTo>
                <a:lnTo>
                  <a:pt x="596633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57" y="6858"/>
                </a:moveTo>
                <a:lnTo>
                  <a:pt x="445757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39" y="0"/>
                </a:moveTo>
                <a:lnTo>
                  <a:pt x="1449438" y="0"/>
                </a:lnTo>
                <a:lnTo>
                  <a:pt x="1449438" y="152400"/>
                </a:lnTo>
                <a:lnTo>
                  <a:pt x="1330439" y="152400"/>
                </a:lnTo>
                <a:moveTo>
                  <a:pt x="1179563" y="0"/>
                </a:moveTo>
                <a:lnTo>
                  <a:pt x="1298562" y="0"/>
                </a:lnTo>
                <a:lnTo>
                  <a:pt x="1298562" y="152400"/>
                </a:lnTo>
                <a:lnTo>
                  <a:pt x="1179563" y="152400"/>
                </a:lnTo>
                <a:moveTo>
                  <a:pt x="1028687" y="0"/>
                </a:moveTo>
                <a:lnTo>
                  <a:pt x="1147686" y="0"/>
                </a:lnTo>
                <a:lnTo>
                  <a:pt x="1147686" y="152400"/>
                </a:lnTo>
                <a:lnTo>
                  <a:pt x="1028687" y="152400"/>
                </a:lnTo>
                <a:moveTo>
                  <a:pt x="877824" y="0"/>
                </a:moveTo>
                <a:lnTo>
                  <a:pt x="996810" y="0"/>
                </a:lnTo>
                <a:lnTo>
                  <a:pt x="996810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74" y="0"/>
                </a:lnTo>
                <a:lnTo>
                  <a:pt x="708774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898" y="0"/>
                </a:lnTo>
                <a:lnTo>
                  <a:pt x="557898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6732896"/>
            <a:ext cx="3033932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Date prévue de fin des épreuves ou examens :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6902577"/>
            <a:ext cx="1449451" cy="152400"/>
          </a:xfrm>
          <a:custGeom>
            <a:avLst/>
            <a:gdLst>
              <a:gd name="connsiteX0" fmla="*/ 814705 w 1449451"/>
              <a:gd name="connsiteY0" fmla="*/ 12065 h 152400"/>
              <a:gd name="connsiteX1" fmla="*/ 826135 w 1449451"/>
              <a:gd name="connsiteY1" fmla="*/ 12065 h 152400"/>
              <a:gd name="connsiteX2" fmla="*/ 772414 w 1449451"/>
              <a:gd name="connsiteY2" fmla="*/ 150495 h 152400"/>
              <a:gd name="connsiteX3" fmla="*/ 760730 w 1449451"/>
              <a:gd name="connsiteY3" fmla="*/ 150495 h 152400"/>
              <a:gd name="connsiteX5" fmla="*/ 375793 w 1449451"/>
              <a:gd name="connsiteY5" fmla="*/ 12065 h 152400"/>
              <a:gd name="connsiteX6" fmla="*/ 387223 w 1449451"/>
              <a:gd name="connsiteY6" fmla="*/ 12065 h 152400"/>
              <a:gd name="connsiteX7" fmla="*/ 333502 w 1449451"/>
              <a:gd name="connsiteY7" fmla="*/ 150495 h 152400"/>
              <a:gd name="connsiteX8" fmla="*/ 321818 w 1449451"/>
              <a:gd name="connsiteY8" fmla="*/ 150495 h 152400"/>
              <a:gd name="connsiteX10" fmla="*/ 1337310 w 1449451"/>
              <a:gd name="connsiteY10" fmla="*/ 6858 h 152400"/>
              <a:gd name="connsiteX11" fmla="*/ 1337310 w 1449451"/>
              <a:gd name="connsiteY11" fmla="*/ 145542 h 152400"/>
              <a:gd name="connsiteX12" fmla="*/ 1442593 w 1449451"/>
              <a:gd name="connsiteY12" fmla="*/ 145542 h 152400"/>
              <a:gd name="connsiteX13" fmla="*/ 1442593 w 1449451"/>
              <a:gd name="connsiteY13" fmla="*/ 6858 h 152400"/>
              <a:gd name="connsiteX15" fmla="*/ 1186434 w 1449451"/>
              <a:gd name="connsiteY15" fmla="*/ 6858 h 152400"/>
              <a:gd name="connsiteX16" fmla="*/ 1186434 w 1449451"/>
              <a:gd name="connsiteY16" fmla="*/ 145542 h 152400"/>
              <a:gd name="connsiteX17" fmla="*/ 1291717 w 1449451"/>
              <a:gd name="connsiteY17" fmla="*/ 145542 h 152400"/>
              <a:gd name="connsiteX18" fmla="*/ 1291717 w 1449451"/>
              <a:gd name="connsiteY18" fmla="*/ 6858 h 152400"/>
              <a:gd name="connsiteX20" fmla="*/ 1035558 w 1449451"/>
              <a:gd name="connsiteY20" fmla="*/ 6858 h 152400"/>
              <a:gd name="connsiteX21" fmla="*/ 1035558 w 1449451"/>
              <a:gd name="connsiteY21" fmla="*/ 145542 h 152400"/>
              <a:gd name="connsiteX22" fmla="*/ 1140841 w 1449451"/>
              <a:gd name="connsiteY22" fmla="*/ 145542 h 152400"/>
              <a:gd name="connsiteX23" fmla="*/ 1140841 w 1449451"/>
              <a:gd name="connsiteY23" fmla="*/ 6858 h 152400"/>
              <a:gd name="connsiteX25" fmla="*/ 884682 w 1449451"/>
              <a:gd name="connsiteY25" fmla="*/ 6858 h 152400"/>
              <a:gd name="connsiteX26" fmla="*/ 884682 w 1449451"/>
              <a:gd name="connsiteY26" fmla="*/ 145542 h 152400"/>
              <a:gd name="connsiteX27" fmla="*/ 989965 w 1449451"/>
              <a:gd name="connsiteY27" fmla="*/ 145542 h 152400"/>
              <a:gd name="connsiteX28" fmla="*/ 989965 w 1449451"/>
              <a:gd name="connsiteY28" fmla="*/ 6858 h 152400"/>
              <a:gd name="connsiteX30" fmla="*/ 596646 w 1449451"/>
              <a:gd name="connsiteY30" fmla="*/ 6858 h 152400"/>
              <a:gd name="connsiteX31" fmla="*/ 596646 w 1449451"/>
              <a:gd name="connsiteY31" fmla="*/ 145542 h 152400"/>
              <a:gd name="connsiteX32" fmla="*/ 701929 w 1449451"/>
              <a:gd name="connsiteY32" fmla="*/ 145542 h 152400"/>
              <a:gd name="connsiteX33" fmla="*/ 701929 w 1449451"/>
              <a:gd name="connsiteY33" fmla="*/ 6858 h 152400"/>
              <a:gd name="connsiteX35" fmla="*/ 445770 w 1449451"/>
              <a:gd name="connsiteY35" fmla="*/ 6858 h 152400"/>
              <a:gd name="connsiteX36" fmla="*/ 445770 w 1449451"/>
              <a:gd name="connsiteY36" fmla="*/ 145542 h 152400"/>
              <a:gd name="connsiteX37" fmla="*/ 551053 w 1449451"/>
              <a:gd name="connsiteY37" fmla="*/ 145542 h 152400"/>
              <a:gd name="connsiteX38" fmla="*/ 551053 w 1449451"/>
              <a:gd name="connsiteY38" fmla="*/ 6858 h 152400"/>
              <a:gd name="connsiteX40" fmla="*/ 157734 w 1449451"/>
              <a:gd name="connsiteY40" fmla="*/ 6858 h 152400"/>
              <a:gd name="connsiteX41" fmla="*/ 157734 w 1449451"/>
              <a:gd name="connsiteY41" fmla="*/ 145542 h 152400"/>
              <a:gd name="connsiteX42" fmla="*/ 263017 w 1449451"/>
              <a:gd name="connsiteY42" fmla="*/ 145542 h 152400"/>
              <a:gd name="connsiteX43" fmla="*/ 263017 w 1449451"/>
              <a:gd name="connsiteY43" fmla="*/ 6858 h 152400"/>
              <a:gd name="connsiteX45" fmla="*/ 6858 w 1449451"/>
              <a:gd name="connsiteY45" fmla="*/ 6858 h 152400"/>
              <a:gd name="connsiteX46" fmla="*/ 6858 w 1449451"/>
              <a:gd name="connsiteY46" fmla="*/ 145542 h 152400"/>
              <a:gd name="connsiteX47" fmla="*/ 112141 w 1449451"/>
              <a:gd name="connsiteY47" fmla="*/ 145542 h 152400"/>
              <a:gd name="connsiteX48" fmla="*/ 112141 w 1449451"/>
              <a:gd name="connsiteY48" fmla="*/ 6858 h 152400"/>
              <a:gd name="connsiteX50" fmla="*/ 1330452 w 1449451"/>
              <a:gd name="connsiteY50" fmla="*/ 0 h 152400"/>
              <a:gd name="connsiteX51" fmla="*/ 1449451 w 1449451"/>
              <a:gd name="connsiteY51" fmla="*/ 0 h 152400"/>
              <a:gd name="connsiteX52" fmla="*/ 1449451 w 1449451"/>
              <a:gd name="connsiteY52" fmla="*/ 152400 h 152400"/>
              <a:gd name="connsiteX53" fmla="*/ 1330452 w 1449451"/>
              <a:gd name="connsiteY53" fmla="*/ 152400 h 152400"/>
              <a:gd name="connsiteX55" fmla="*/ 1179576 w 1449451"/>
              <a:gd name="connsiteY55" fmla="*/ 0 h 152400"/>
              <a:gd name="connsiteX56" fmla="*/ 1298575 w 1449451"/>
              <a:gd name="connsiteY56" fmla="*/ 0 h 152400"/>
              <a:gd name="connsiteX57" fmla="*/ 1298575 w 1449451"/>
              <a:gd name="connsiteY57" fmla="*/ 152400 h 152400"/>
              <a:gd name="connsiteX58" fmla="*/ 1179576 w 1449451"/>
              <a:gd name="connsiteY58" fmla="*/ 152400 h 152400"/>
              <a:gd name="connsiteX60" fmla="*/ 1028700 w 1449451"/>
              <a:gd name="connsiteY60" fmla="*/ 0 h 152400"/>
              <a:gd name="connsiteX61" fmla="*/ 1147699 w 1449451"/>
              <a:gd name="connsiteY61" fmla="*/ 0 h 152400"/>
              <a:gd name="connsiteX62" fmla="*/ 1147699 w 1449451"/>
              <a:gd name="connsiteY62" fmla="*/ 152400 h 152400"/>
              <a:gd name="connsiteX63" fmla="*/ 1028700 w 1449451"/>
              <a:gd name="connsiteY63" fmla="*/ 152400 h 152400"/>
              <a:gd name="connsiteX65" fmla="*/ 877824 w 1449451"/>
              <a:gd name="connsiteY65" fmla="*/ 0 h 152400"/>
              <a:gd name="connsiteX66" fmla="*/ 996823 w 1449451"/>
              <a:gd name="connsiteY66" fmla="*/ 0 h 152400"/>
              <a:gd name="connsiteX67" fmla="*/ 996823 w 1449451"/>
              <a:gd name="connsiteY67" fmla="*/ 152400 h 152400"/>
              <a:gd name="connsiteX68" fmla="*/ 877824 w 1449451"/>
              <a:gd name="connsiteY68" fmla="*/ 152400 h 152400"/>
              <a:gd name="connsiteX70" fmla="*/ 589788 w 1449451"/>
              <a:gd name="connsiteY70" fmla="*/ 0 h 152400"/>
              <a:gd name="connsiteX71" fmla="*/ 708787 w 1449451"/>
              <a:gd name="connsiteY71" fmla="*/ 0 h 152400"/>
              <a:gd name="connsiteX72" fmla="*/ 708787 w 1449451"/>
              <a:gd name="connsiteY72" fmla="*/ 152400 h 152400"/>
              <a:gd name="connsiteX73" fmla="*/ 589788 w 1449451"/>
              <a:gd name="connsiteY73" fmla="*/ 152400 h 152400"/>
              <a:gd name="connsiteX75" fmla="*/ 438912 w 1449451"/>
              <a:gd name="connsiteY75" fmla="*/ 0 h 152400"/>
              <a:gd name="connsiteX76" fmla="*/ 557911 w 1449451"/>
              <a:gd name="connsiteY76" fmla="*/ 0 h 152400"/>
              <a:gd name="connsiteX77" fmla="*/ 557911 w 1449451"/>
              <a:gd name="connsiteY77" fmla="*/ 152400 h 152400"/>
              <a:gd name="connsiteX78" fmla="*/ 438912 w 1449451"/>
              <a:gd name="connsiteY78" fmla="*/ 152400 h 152400"/>
              <a:gd name="connsiteX80" fmla="*/ 150876 w 1449451"/>
              <a:gd name="connsiteY80" fmla="*/ 0 h 152400"/>
              <a:gd name="connsiteX81" fmla="*/ 269875 w 1449451"/>
              <a:gd name="connsiteY81" fmla="*/ 0 h 152400"/>
              <a:gd name="connsiteX82" fmla="*/ 269875 w 1449451"/>
              <a:gd name="connsiteY82" fmla="*/ 152400 h 152400"/>
              <a:gd name="connsiteX83" fmla="*/ 150876 w 1449451"/>
              <a:gd name="connsiteY83" fmla="*/ 152400 h 152400"/>
              <a:gd name="connsiteX85" fmla="*/ 0 w 1449451"/>
              <a:gd name="connsiteY85" fmla="*/ 0 h 152400"/>
              <a:gd name="connsiteX86" fmla="*/ 118999 w 1449451"/>
              <a:gd name="connsiteY86" fmla="*/ 0 h 152400"/>
              <a:gd name="connsiteX87" fmla="*/ 118999 w 1449451"/>
              <a:gd name="connsiteY87" fmla="*/ 152400 h 152400"/>
              <a:gd name="connsiteX88" fmla="*/ 0 w 1449451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51" h="152400">
                <a:moveTo>
                  <a:pt x="814705" y="12065"/>
                </a:moveTo>
                <a:lnTo>
                  <a:pt x="826135" y="12065"/>
                </a:lnTo>
                <a:lnTo>
                  <a:pt x="772414" y="150495"/>
                </a:lnTo>
                <a:lnTo>
                  <a:pt x="760730" y="150495"/>
                </a:lnTo>
                <a:moveTo>
                  <a:pt x="375793" y="12065"/>
                </a:moveTo>
                <a:lnTo>
                  <a:pt x="387223" y="12065"/>
                </a:lnTo>
                <a:lnTo>
                  <a:pt x="333502" y="150495"/>
                </a:lnTo>
                <a:lnTo>
                  <a:pt x="321818" y="150495"/>
                </a:lnTo>
                <a:moveTo>
                  <a:pt x="1337310" y="6858"/>
                </a:moveTo>
                <a:lnTo>
                  <a:pt x="1337310" y="145542"/>
                </a:lnTo>
                <a:lnTo>
                  <a:pt x="1442593" y="145542"/>
                </a:lnTo>
                <a:lnTo>
                  <a:pt x="1442593" y="6858"/>
                </a:lnTo>
                <a:moveTo>
                  <a:pt x="1186434" y="6858"/>
                </a:moveTo>
                <a:lnTo>
                  <a:pt x="1186434" y="145542"/>
                </a:lnTo>
                <a:lnTo>
                  <a:pt x="1291717" y="145542"/>
                </a:lnTo>
                <a:lnTo>
                  <a:pt x="1291717" y="6858"/>
                </a:lnTo>
                <a:moveTo>
                  <a:pt x="1035558" y="6858"/>
                </a:moveTo>
                <a:lnTo>
                  <a:pt x="1035558" y="145542"/>
                </a:lnTo>
                <a:lnTo>
                  <a:pt x="1140841" y="145542"/>
                </a:lnTo>
                <a:lnTo>
                  <a:pt x="1140841" y="6858"/>
                </a:lnTo>
                <a:moveTo>
                  <a:pt x="884682" y="6858"/>
                </a:moveTo>
                <a:lnTo>
                  <a:pt x="884682" y="145542"/>
                </a:lnTo>
                <a:lnTo>
                  <a:pt x="989965" y="145542"/>
                </a:lnTo>
                <a:lnTo>
                  <a:pt x="989965" y="6858"/>
                </a:lnTo>
                <a:moveTo>
                  <a:pt x="596646" y="6858"/>
                </a:moveTo>
                <a:lnTo>
                  <a:pt x="596646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70" y="6858"/>
                </a:moveTo>
                <a:lnTo>
                  <a:pt x="445770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52" y="0"/>
                </a:moveTo>
                <a:lnTo>
                  <a:pt x="1449451" y="0"/>
                </a:lnTo>
                <a:lnTo>
                  <a:pt x="1449451" y="152400"/>
                </a:lnTo>
                <a:lnTo>
                  <a:pt x="1330452" y="152400"/>
                </a:lnTo>
                <a:moveTo>
                  <a:pt x="1179576" y="0"/>
                </a:moveTo>
                <a:lnTo>
                  <a:pt x="1298575" y="0"/>
                </a:lnTo>
                <a:lnTo>
                  <a:pt x="1298575" y="152400"/>
                </a:lnTo>
                <a:lnTo>
                  <a:pt x="1179576" y="152400"/>
                </a:lnTo>
                <a:moveTo>
                  <a:pt x="1028700" y="0"/>
                </a:moveTo>
                <a:lnTo>
                  <a:pt x="1147699" y="0"/>
                </a:lnTo>
                <a:lnTo>
                  <a:pt x="1147699" y="152400"/>
                </a:lnTo>
                <a:lnTo>
                  <a:pt x="1028700" y="152400"/>
                </a:lnTo>
                <a:moveTo>
                  <a:pt x="877824" y="0"/>
                </a:moveTo>
                <a:lnTo>
                  <a:pt x="996823" y="0"/>
                </a:lnTo>
                <a:lnTo>
                  <a:pt x="996823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87" y="0"/>
                </a:lnTo>
                <a:lnTo>
                  <a:pt x="708787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911" y="0"/>
                </a:lnTo>
                <a:lnTo>
                  <a:pt x="557911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6902577"/>
            <a:ext cx="1449451" cy="152400"/>
          </a:xfrm>
          <a:custGeom>
            <a:avLst/>
            <a:gdLst>
              <a:gd name="connsiteX0" fmla="*/ 814705 w 1449451"/>
              <a:gd name="connsiteY0" fmla="*/ 12065 h 152400"/>
              <a:gd name="connsiteX1" fmla="*/ 826135 w 1449451"/>
              <a:gd name="connsiteY1" fmla="*/ 12065 h 152400"/>
              <a:gd name="connsiteX2" fmla="*/ 772414 w 1449451"/>
              <a:gd name="connsiteY2" fmla="*/ 150495 h 152400"/>
              <a:gd name="connsiteX3" fmla="*/ 760730 w 1449451"/>
              <a:gd name="connsiteY3" fmla="*/ 150495 h 152400"/>
              <a:gd name="connsiteX5" fmla="*/ 375793 w 1449451"/>
              <a:gd name="connsiteY5" fmla="*/ 12065 h 152400"/>
              <a:gd name="connsiteX6" fmla="*/ 387223 w 1449451"/>
              <a:gd name="connsiteY6" fmla="*/ 12065 h 152400"/>
              <a:gd name="connsiteX7" fmla="*/ 333502 w 1449451"/>
              <a:gd name="connsiteY7" fmla="*/ 150495 h 152400"/>
              <a:gd name="connsiteX8" fmla="*/ 321818 w 1449451"/>
              <a:gd name="connsiteY8" fmla="*/ 150495 h 152400"/>
              <a:gd name="connsiteX10" fmla="*/ 1337310 w 1449451"/>
              <a:gd name="connsiteY10" fmla="*/ 6858 h 152400"/>
              <a:gd name="connsiteX11" fmla="*/ 1337310 w 1449451"/>
              <a:gd name="connsiteY11" fmla="*/ 145542 h 152400"/>
              <a:gd name="connsiteX12" fmla="*/ 1442593 w 1449451"/>
              <a:gd name="connsiteY12" fmla="*/ 145542 h 152400"/>
              <a:gd name="connsiteX13" fmla="*/ 1442593 w 1449451"/>
              <a:gd name="connsiteY13" fmla="*/ 6858 h 152400"/>
              <a:gd name="connsiteX15" fmla="*/ 1186434 w 1449451"/>
              <a:gd name="connsiteY15" fmla="*/ 6858 h 152400"/>
              <a:gd name="connsiteX16" fmla="*/ 1186434 w 1449451"/>
              <a:gd name="connsiteY16" fmla="*/ 145542 h 152400"/>
              <a:gd name="connsiteX17" fmla="*/ 1291717 w 1449451"/>
              <a:gd name="connsiteY17" fmla="*/ 145542 h 152400"/>
              <a:gd name="connsiteX18" fmla="*/ 1291717 w 1449451"/>
              <a:gd name="connsiteY18" fmla="*/ 6858 h 152400"/>
              <a:gd name="connsiteX20" fmla="*/ 1035558 w 1449451"/>
              <a:gd name="connsiteY20" fmla="*/ 6858 h 152400"/>
              <a:gd name="connsiteX21" fmla="*/ 1035558 w 1449451"/>
              <a:gd name="connsiteY21" fmla="*/ 145542 h 152400"/>
              <a:gd name="connsiteX22" fmla="*/ 1140841 w 1449451"/>
              <a:gd name="connsiteY22" fmla="*/ 145542 h 152400"/>
              <a:gd name="connsiteX23" fmla="*/ 1140841 w 1449451"/>
              <a:gd name="connsiteY23" fmla="*/ 6858 h 152400"/>
              <a:gd name="connsiteX25" fmla="*/ 884682 w 1449451"/>
              <a:gd name="connsiteY25" fmla="*/ 6858 h 152400"/>
              <a:gd name="connsiteX26" fmla="*/ 884682 w 1449451"/>
              <a:gd name="connsiteY26" fmla="*/ 145542 h 152400"/>
              <a:gd name="connsiteX27" fmla="*/ 989965 w 1449451"/>
              <a:gd name="connsiteY27" fmla="*/ 145542 h 152400"/>
              <a:gd name="connsiteX28" fmla="*/ 989965 w 1449451"/>
              <a:gd name="connsiteY28" fmla="*/ 6858 h 152400"/>
              <a:gd name="connsiteX30" fmla="*/ 596646 w 1449451"/>
              <a:gd name="connsiteY30" fmla="*/ 6858 h 152400"/>
              <a:gd name="connsiteX31" fmla="*/ 596646 w 1449451"/>
              <a:gd name="connsiteY31" fmla="*/ 145542 h 152400"/>
              <a:gd name="connsiteX32" fmla="*/ 701929 w 1449451"/>
              <a:gd name="connsiteY32" fmla="*/ 145542 h 152400"/>
              <a:gd name="connsiteX33" fmla="*/ 701929 w 1449451"/>
              <a:gd name="connsiteY33" fmla="*/ 6858 h 152400"/>
              <a:gd name="connsiteX35" fmla="*/ 445770 w 1449451"/>
              <a:gd name="connsiteY35" fmla="*/ 6858 h 152400"/>
              <a:gd name="connsiteX36" fmla="*/ 445770 w 1449451"/>
              <a:gd name="connsiteY36" fmla="*/ 145542 h 152400"/>
              <a:gd name="connsiteX37" fmla="*/ 551053 w 1449451"/>
              <a:gd name="connsiteY37" fmla="*/ 145542 h 152400"/>
              <a:gd name="connsiteX38" fmla="*/ 551053 w 1449451"/>
              <a:gd name="connsiteY38" fmla="*/ 6858 h 152400"/>
              <a:gd name="connsiteX40" fmla="*/ 157734 w 1449451"/>
              <a:gd name="connsiteY40" fmla="*/ 6858 h 152400"/>
              <a:gd name="connsiteX41" fmla="*/ 157734 w 1449451"/>
              <a:gd name="connsiteY41" fmla="*/ 145542 h 152400"/>
              <a:gd name="connsiteX42" fmla="*/ 263017 w 1449451"/>
              <a:gd name="connsiteY42" fmla="*/ 145542 h 152400"/>
              <a:gd name="connsiteX43" fmla="*/ 263017 w 1449451"/>
              <a:gd name="connsiteY43" fmla="*/ 6858 h 152400"/>
              <a:gd name="connsiteX45" fmla="*/ 6858 w 1449451"/>
              <a:gd name="connsiteY45" fmla="*/ 6858 h 152400"/>
              <a:gd name="connsiteX46" fmla="*/ 6858 w 1449451"/>
              <a:gd name="connsiteY46" fmla="*/ 145542 h 152400"/>
              <a:gd name="connsiteX47" fmla="*/ 112141 w 1449451"/>
              <a:gd name="connsiteY47" fmla="*/ 145542 h 152400"/>
              <a:gd name="connsiteX48" fmla="*/ 112141 w 1449451"/>
              <a:gd name="connsiteY48" fmla="*/ 6858 h 152400"/>
              <a:gd name="connsiteX50" fmla="*/ 1330452 w 1449451"/>
              <a:gd name="connsiteY50" fmla="*/ 0 h 152400"/>
              <a:gd name="connsiteX51" fmla="*/ 1449451 w 1449451"/>
              <a:gd name="connsiteY51" fmla="*/ 0 h 152400"/>
              <a:gd name="connsiteX52" fmla="*/ 1449451 w 1449451"/>
              <a:gd name="connsiteY52" fmla="*/ 152400 h 152400"/>
              <a:gd name="connsiteX53" fmla="*/ 1330452 w 1449451"/>
              <a:gd name="connsiteY53" fmla="*/ 152400 h 152400"/>
              <a:gd name="connsiteX55" fmla="*/ 1179576 w 1449451"/>
              <a:gd name="connsiteY55" fmla="*/ 0 h 152400"/>
              <a:gd name="connsiteX56" fmla="*/ 1298575 w 1449451"/>
              <a:gd name="connsiteY56" fmla="*/ 0 h 152400"/>
              <a:gd name="connsiteX57" fmla="*/ 1298575 w 1449451"/>
              <a:gd name="connsiteY57" fmla="*/ 152400 h 152400"/>
              <a:gd name="connsiteX58" fmla="*/ 1179576 w 1449451"/>
              <a:gd name="connsiteY58" fmla="*/ 152400 h 152400"/>
              <a:gd name="connsiteX60" fmla="*/ 1028700 w 1449451"/>
              <a:gd name="connsiteY60" fmla="*/ 0 h 152400"/>
              <a:gd name="connsiteX61" fmla="*/ 1147699 w 1449451"/>
              <a:gd name="connsiteY61" fmla="*/ 0 h 152400"/>
              <a:gd name="connsiteX62" fmla="*/ 1147699 w 1449451"/>
              <a:gd name="connsiteY62" fmla="*/ 152400 h 152400"/>
              <a:gd name="connsiteX63" fmla="*/ 1028700 w 1449451"/>
              <a:gd name="connsiteY63" fmla="*/ 152400 h 152400"/>
              <a:gd name="connsiteX65" fmla="*/ 877824 w 1449451"/>
              <a:gd name="connsiteY65" fmla="*/ 0 h 152400"/>
              <a:gd name="connsiteX66" fmla="*/ 996823 w 1449451"/>
              <a:gd name="connsiteY66" fmla="*/ 0 h 152400"/>
              <a:gd name="connsiteX67" fmla="*/ 996823 w 1449451"/>
              <a:gd name="connsiteY67" fmla="*/ 152400 h 152400"/>
              <a:gd name="connsiteX68" fmla="*/ 877824 w 1449451"/>
              <a:gd name="connsiteY68" fmla="*/ 152400 h 152400"/>
              <a:gd name="connsiteX70" fmla="*/ 589788 w 1449451"/>
              <a:gd name="connsiteY70" fmla="*/ 0 h 152400"/>
              <a:gd name="connsiteX71" fmla="*/ 708787 w 1449451"/>
              <a:gd name="connsiteY71" fmla="*/ 0 h 152400"/>
              <a:gd name="connsiteX72" fmla="*/ 708787 w 1449451"/>
              <a:gd name="connsiteY72" fmla="*/ 152400 h 152400"/>
              <a:gd name="connsiteX73" fmla="*/ 589788 w 1449451"/>
              <a:gd name="connsiteY73" fmla="*/ 152400 h 152400"/>
              <a:gd name="connsiteX75" fmla="*/ 438912 w 1449451"/>
              <a:gd name="connsiteY75" fmla="*/ 0 h 152400"/>
              <a:gd name="connsiteX76" fmla="*/ 557911 w 1449451"/>
              <a:gd name="connsiteY76" fmla="*/ 0 h 152400"/>
              <a:gd name="connsiteX77" fmla="*/ 557911 w 1449451"/>
              <a:gd name="connsiteY77" fmla="*/ 152400 h 152400"/>
              <a:gd name="connsiteX78" fmla="*/ 438912 w 1449451"/>
              <a:gd name="connsiteY78" fmla="*/ 152400 h 152400"/>
              <a:gd name="connsiteX80" fmla="*/ 150876 w 1449451"/>
              <a:gd name="connsiteY80" fmla="*/ 0 h 152400"/>
              <a:gd name="connsiteX81" fmla="*/ 269875 w 1449451"/>
              <a:gd name="connsiteY81" fmla="*/ 0 h 152400"/>
              <a:gd name="connsiteX82" fmla="*/ 269875 w 1449451"/>
              <a:gd name="connsiteY82" fmla="*/ 152400 h 152400"/>
              <a:gd name="connsiteX83" fmla="*/ 150876 w 1449451"/>
              <a:gd name="connsiteY83" fmla="*/ 152400 h 152400"/>
              <a:gd name="connsiteX85" fmla="*/ 0 w 1449451"/>
              <a:gd name="connsiteY85" fmla="*/ 0 h 152400"/>
              <a:gd name="connsiteX86" fmla="*/ 118999 w 1449451"/>
              <a:gd name="connsiteY86" fmla="*/ 0 h 152400"/>
              <a:gd name="connsiteX87" fmla="*/ 118999 w 1449451"/>
              <a:gd name="connsiteY87" fmla="*/ 152400 h 152400"/>
              <a:gd name="connsiteX88" fmla="*/ 0 w 1449451"/>
              <a:gd name="connsiteY8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</a:cxnLst>
            <a:rect l="l" t="t" r="r" b="b"/>
            <a:pathLst>
              <a:path w="1449451" h="152400">
                <a:moveTo>
                  <a:pt x="814705" y="12065"/>
                </a:moveTo>
                <a:lnTo>
                  <a:pt x="826135" y="12065"/>
                </a:lnTo>
                <a:lnTo>
                  <a:pt x="772414" y="150495"/>
                </a:lnTo>
                <a:lnTo>
                  <a:pt x="760730" y="150495"/>
                </a:lnTo>
                <a:moveTo>
                  <a:pt x="375793" y="12065"/>
                </a:moveTo>
                <a:lnTo>
                  <a:pt x="387223" y="12065"/>
                </a:lnTo>
                <a:lnTo>
                  <a:pt x="333502" y="150495"/>
                </a:lnTo>
                <a:lnTo>
                  <a:pt x="321818" y="150495"/>
                </a:lnTo>
                <a:moveTo>
                  <a:pt x="1337310" y="6858"/>
                </a:moveTo>
                <a:lnTo>
                  <a:pt x="1337310" y="145542"/>
                </a:lnTo>
                <a:lnTo>
                  <a:pt x="1442593" y="145542"/>
                </a:lnTo>
                <a:lnTo>
                  <a:pt x="1442593" y="6858"/>
                </a:lnTo>
                <a:moveTo>
                  <a:pt x="1186434" y="6858"/>
                </a:moveTo>
                <a:lnTo>
                  <a:pt x="1186434" y="145542"/>
                </a:lnTo>
                <a:lnTo>
                  <a:pt x="1291717" y="145542"/>
                </a:lnTo>
                <a:lnTo>
                  <a:pt x="1291717" y="6858"/>
                </a:lnTo>
                <a:moveTo>
                  <a:pt x="1035558" y="6858"/>
                </a:moveTo>
                <a:lnTo>
                  <a:pt x="1035558" y="145542"/>
                </a:lnTo>
                <a:lnTo>
                  <a:pt x="1140841" y="145542"/>
                </a:lnTo>
                <a:lnTo>
                  <a:pt x="1140841" y="6858"/>
                </a:lnTo>
                <a:moveTo>
                  <a:pt x="884682" y="6858"/>
                </a:moveTo>
                <a:lnTo>
                  <a:pt x="884682" y="145542"/>
                </a:lnTo>
                <a:lnTo>
                  <a:pt x="989965" y="145542"/>
                </a:lnTo>
                <a:lnTo>
                  <a:pt x="989965" y="6858"/>
                </a:lnTo>
                <a:moveTo>
                  <a:pt x="596646" y="6858"/>
                </a:moveTo>
                <a:lnTo>
                  <a:pt x="596646" y="145542"/>
                </a:lnTo>
                <a:lnTo>
                  <a:pt x="701929" y="145542"/>
                </a:lnTo>
                <a:lnTo>
                  <a:pt x="701929" y="6858"/>
                </a:lnTo>
                <a:moveTo>
                  <a:pt x="445770" y="6858"/>
                </a:moveTo>
                <a:lnTo>
                  <a:pt x="445770" y="145542"/>
                </a:lnTo>
                <a:lnTo>
                  <a:pt x="551053" y="145542"/>
                </a:lnTo>
                <a:lnTo>
                  <a:pt x="551053" y="6858"/>
                </a:lnTo>
                <a:moveTo>
                  <a:pt x="157734" y="6858"/>
                </a:moveTo>
                <a:lnTo>
                  <a:pt x="157734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58" y="6858"/>
                </a:moveTo>
                <a:lnTo>
                  <a:pt x="6858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1330452" y="0"/>
                </a:moveTo>
                <a:lnTo>
                  <a:pt x="1449451" y="0"/>
                </a:lnTo>
                <a:lnTo>
                  <a:pt x="1449451" y="152400"/>
                </a:lnTo>
                <a:lnTo>
                  <a:pt x="1330452" y="152400"/>
                </a:lnTo>
                <a:moveTo>
                  <a:pt x="1179576" y="0"/>
                </a:moveTo>
                <a:lnTo>
                  <a:pt x="1298575" y="0"/>
                </a:lnTo>
                <a:lnTo>
                  <a:pt x="1298575" y="152400"/>
                </a:lnTo>
                <a:lnTo>
                  <a:pt x="1179576" y="152400"/>
                </a:lnTo>
                <a:moveTo>
                  <a:pt x="1028700" y="0"/>
                </a:moveTo>
                <a:lnTo>
                  <a:pt x="1147699" y="0"/>
                </a:lnTo>
                <a:lnTo>
                  <a:pt x="1147699" y="152400"/>
                </a:lnTo>
                <a:lnTo>
                  <a:pt x="1028700" y="152400"/>
                </a:lnTo>
                <a:moveTo>
                  <a:pt x="877824" y="0"/>
                </a:moveTo>
                <a:lnTo>
                  <a:pt x="996823" y="0"/>
                </a:lnTo>
                <a:lnTo>
                  <a:pt x="996823" y="152400"/>
                </a:lnTo>
                <a:lnTo>
                  <a:pt x="877824" y="152400"/>
                </a:lnTo>
                <a:moveTo>
                  <a:pt x="589788" y="0"/>
                </a:moveTo>
                <a:lnTo>
                  <a:pt x="708787" y="0"/>
                </a:lnTo>
                <a:lnTo>
                  <a:pt x="708787" y="152400"/>
                </a:lnTo>
                <a:lnTo>
                  <a:pt x="589788" y="152400"/>
                </a:lnTo>
                <a:moveTo>
                  <a:pt x="438912" y="0"/>
                </a:moveTo>
                <a:lnTo>
                  <a:pt x="557911" y="0"/>
                </a:lnTo>
                <a:lnTo>
                  <a:pt x="557911" y="152400"/>
                </a:lnTo>
                <a:lnTo>
                  <a:pt x="43891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6672961"/>
            <a:ext cx="6096" cy="527304"/>
          </a:xfrm>
          <a:custGeom>
            <a:avLst/>
            <a:gdLst>
              <a:gd name="connsiteX0" fmla="*/ 0 w 6096"/>
              <a:gd name="connsiteY0" fmla="*/ 527304 h 527304"/>
              <a:gd name="connsiteX1" fmla="*/ 6096 w 6096"/>
              <a:gd name="connsiteY1" fmla="*/ 527304 h 527304"/>
              <a:gd name="connsiteX2" fmla="*/ 6096 w 6096"/>
              <a:gd name="connsiteY2" fmla="*/ 0 h 527304"/>
              <a:gd name="connsiteX3" fmla="*/ 0 w 6096"/>
              <a:gd name="connsiteY3" fmla="*/ 0 h 527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527304">
                <a:moveTo>
                  <a:pt x="0" y="527304"/>
                </a:moveTo>
                <a:lnTo>
                  <a:pt x="6096" y="52730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6672961"/>
            <a:ext cx="6096" cy="527304"/>
          </a:xfrm>
          <a:custGeom>
            <a:avLst/>
            <a:gdLst>
              <a:gd name="connsiteX0" fmla="*/ 0 w 6096"/>
              <a:gd name="connsiteY0" fmla="*/ 527304 h 527304"/>
              <a:gd name="connsiteX1" fmla="*/ 6096 w 6096"/>
              <a:gd name="connsiteY1" fmla="*/ 527304 h 527304"/>
              <a:gd name="connsiteX2" fmla="*/ 6096 w 6096"/>
              <a:gd name="connsiteY2" fmla="*/ 0 h 527304"/>
              <a:gd name="connsiteX3" fmla="*/ 0 w 6096"/>
              <a:gd name="connsiteY3" fmla="*/ 0 h 527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527304">
                <a:moveTo>
                  <a:pt x="0" y="527304"/>
                </a:moveTo>
                <a:lnTo>
                  <a:pt x="6096" y="52730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7211500"/>
            <a:ext cx="6789337" cy="98493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52"/>
              </a:lnSpc>
            </a:pPr>
            <a:r>
              <a:rPr lang="en-US" altLang="zh-CN" sz="852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En application de l’article L.6325-3 du code du travail, l’employeur s’engage à assurer au titulaire du contrat une formation lui </a:t>
            </a:r>
          </a:p>
          <a:p>
            <a:pPr>
              <a:lnSpc>
                <a:spcPts val="984"/>
              </a:lnSpc>
            </a:pPr>
            <a:r>
              <a:rPr lang="en-US" altLang="zh-CN" sz="852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permettant d’acquérir une qualification professionnelle et à lui fournir un emploi en relation avec cet objectif pendant la durée du </a:t>
            </a:r>
          </a:p>
          <a:p>
            <a:pPr>
              <a:lnSpc>
                <a:spcPts val="972"/>
              </a:lnSpc>
            </a:pPr>
            <a:r>
              <a:rPr lang="en-US" altLang="zh-CN" sz="852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contrat. Le titulaire du contrat s’engage à travailler pour le compte de son employeur et à suivre la formation prévue au contrat. </a:t>
            </a:r>
          </a:p>
          <a:p>
            <a:pPr>
              <a:lnSpc>
                <a:spcPts val="984"/>
              </a:lnSpc>
            </a:pPr>
            <a:r>
              <a:rPr lang="en-US" altLang="zh-CN" sz="852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 </a:t>
            </a:r>
          </a:p>
          <a:p>
            <a:pPr>
              <a:lnSpc>
                <a:spcPts val="972"/>
              </a:lnSpc>
            </a:pPr>
            <a:r>
              <a:rPr lang="en-US" altLang="zh-CN" sz="852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 </a:t>
            </a:r>
          </a:p>
          <a:p>
            <a:pPr>
              <a:lnSpc>
                <a:spcPts val="500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   </a:t>
            </a:r>
          </a:p>
          <a:p>
            <a:pPr>
              <a:lnSpc>
                <a:spcPts val="1231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1260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7200265"/>
            <a:ext cx="6096" cy="681228"/>
          </a:xfrm>
          <a:custGeom>
            <a:avLst/>
            <a:gdLst>
              <a:gd name="connsiteX0" fmla="*/ 0 w 6096"/>
              <a:gd name="connsiteY0" fmla="*/ 681228 h 681228"/>
              <a:gd name="connsiteX1" fmla="*/ 6096 w 6096"/>
              <a:gd name="connsiteY1" fmla="*/ 681228 h 681228"/>
              <a:gd name="connsiteX2" fmla="*/ 6096 w 6096"/>
              <a:gd name="connsiteY2" fmla="*/ 0 h 681228"/>
              <a:gd name="connsiteX3" fmla="*/ 0 w 6096"/>
              <a:gd name="connsiteY3" fmla="*/ 0 h 68122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81228">
                <a:moveTo>
                  <a:pt x="0" y="681228"/>
                </a:moveTo>
                <a:lnTo>
                  <a:pt x="6096" y="68122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7200265"/>
            <a:ext cx="6096" cy="681228"/>
          </a:xfrm>
          <a:custGeom>
            <a:avLst/>
            <a:gdLst>
              <a:gd name="connsiteX0" fmla="*/ 0 w 6096"/>
              <a:gd name="connsiteY0" fmla="*/ 681228 h 681228"/>
              <a:gd name="connsiteX1" fmla="*/ 6096 w 6096"/>
              <a:gd name="connsiteY1" fmla="*/ 681228 h 681228"/>
              <a:gd name="connsiteX2" fmla="*/ 6096 w 6096"/>
              <a:gd name="connsiteY2" fmla="*/ 0 h 681228"/>
              <a:gd name="connsiteX3" fmla="*/ 0 w 6096"/>
              <a:gd name="connsiteY3" fmla="*/ 0 h 68122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81228">
                <a:moveTo>
                  <a:pt x="0" y="681228"/>
                </a:moveTo>
                <a:lnTo>
                  <a:pt x="6096" y="681228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7912472"/>
            <a:ext cx="59459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Fait à : </a:t>
            </a:r>
          </a:p>
        </p:txBody>
      </p:sp>
      <p:sp>
        <p:nvSpPr>
          <p:cNvPr id="4" name="Freeform 3"/>
          <p:cNvSpPr/>
          <p:nvPr/>
        </p:nvSpPr>
        <p:spPr>
          <a:xfrm>
            <a:off x="805955" y="7906893"/>
            <a:ext cx="6297282" cy="152400"/>
          </a:xfrm>
          <a:custGeom>
            <a:avLst/>
            <a:gdLst>
              <a:gd name="connsiteX0" fmla="*/ 5883389 w 6297282"/>
              <a:gd name="connsiteY0" fmla="*/ 6858 h 152400"/>
              <a:gd name="connsiteX1" fmla="*/ 5883389 w 6297282"/>
              <a:gd name="connsiteY1" fmla="*/ 145542 h 152400"/>
              <a:gd name="connsiteX2" fmla="*/ 5988672 w 6297282"/>
              <a:gd name="connsiteY2" fmla="*/ 145542 h 152400"/>
              <a:gd name="connsiteX3" fmla="*/ 5988672 w 6297282"/>
              <a:gd name="connsiteY3" fmla="*/ 6858 h 152400"/>
              <a:gd name="connsiteX5" fmla="*/ 5732513 w 6297282"/>
              <a:gd name="connsiteY5" fmla="*/ 6858 h 152400"/>
              <a:gd name="connsiteX6" fmla="*/ 5732513 w 6297282"/>
              <a:gd name="connsiteY6" fmla="*/ 145542 h 152400"/>
              <a:gd name="connsiteX7" fmla="*/ 5837796 w 6297282"/>
              <a:gd name="connsiteY7" fmla="*/ 145542 h 152400"/>
              <a:gd name="connsiteX8" fmla="*/ 5837796 w 6297282"/>
              <a:gd name="connsiteY8" fmla="*/ 6858 h 152400"/>
              <a:gd name="connsiteX10" fmla="*/ 5581637 w 6297282"/>
              <a:gd name="connsiteY10" fmla="*/ 6858 h 152400"/>
              <a:gd name="connsiteX11" fmla="*/ 5581637 w 6297282"/>
              <a:gd name="connsiteY11" fmla="*/ 145542 h 152400"/>
              <a:gd name="connsiteX12" fmla="*/ 5686920 w 6297282"/>
              <a:gd name="connsiteY12" fmla="*/ 145542 h 152400"/>
              <a:gd name="connsiteX13" fmla="*/ 5686920 w 6297282"/>
              <a:gd name="connsiteY13" fmla="*/ 6858 h 152400"/>
              <a:gd name="connsiteX15" fmla="*/ 5432285 w 6297282"/>
              <a:gd name="connsiteY15" fmla="*/ 6858 h 152400"/>
              <a:gd name="connsiteX16" fmla="*/ 5432285 w 6297282"/>
              <a:gd name="connsiteY16" fmla="*/ 145542 h 152400"/>
              <a:gd name="connsiteX17" fmla="*/ 5537568 w 6297282"/>
              <a:gd name="connsiteY17" fmla="*/ 145542 h 152400"/>
              <a:gd name="connsiteX18" fmla="*/ 5537568 w 6297282"/>
              <a:gd name="connsiteY18" fmla="*/ 6858 h 152400"/>
              <a:gd name="connsiteX20" fmla="*/ 5281409 w 6297282"/>
              <a:gd name="connsiteY20" fmla="*/ 6858 h 152400"/>
              <a:gd name="connsiteX21" fmla="*/ 5281409 w 6297282"/>
              <a:gd name="connsiteY21" fmla="*/ 145542 h 152400"/>
              <a:gd name="connsiteX22" fmla="*/ 5386692 w 6297282"/>
              <a:gd name="connsiteY22" fmla="*/ 145542 h 152400"/>
              <a:gd name="connsiteX23" fmla="*/ 5386692 w 6297282"/>
              <a:gd name="connsiteY23" fmla="*/ 6858 h 152400"/>
              <a:gd name="connsiteX25" fmla="*/ 5130533 w 6297282"/>
              <a:gd name="connsiteY25" fmla="*/ 6858 h 152400"/>
              <a:gd name="connsiteX26" fmla="*/ 5130533 w 6297282"/>
              <a:gd name="connsiteY26" fmla="*/ 145542 h 152400"/>
              <a:gd name="connsiteX27" fmla="*/ 5235816 w 6297282"/>
              <a:gd name="connsiteY27" fmla="*/ 145542 h 152400"/>
              <a:gd name="connsiteX28" fmla="*/ 5235816 w 6297282"/>
              <a:gd name="connsiteY28" fmla="*/ 6858 h 152400"/>
              <a:gd name="connsiteX30" fmla="*/ 4979657 w 6297282"/>
              <a:gd name="connsiteY30" fmla="*/ 6858 h 152400"/>
              <a:gd name="connsiteX31" fmla="*/ 4979657 w 6297282"/>
              <a:gd name="connsiteY31" fmla="*/ 145542 h 152400"/>
              <a:gd name="connsiteX32" fmla="*/ 5084940 w 6297282"/>
              <a:gd name="connsiteY32" fmla="*/ 145542 h 152400"/>
              <a:gd name="connsiteX33" fmla="*/ 5084940 w 6297282"/>
              <a:gd name="connsiteY33" fmla="*/ 6858 h 152400"/>
              <a:gd name="connsiteX35" fmla="*/ 4828781 w 6297282"/>
              <a:gd name="connsiteY35" fmla="*/ 6858 h 152400"/>
              <a:gd name="connsiteX36" fmla="*/ 4828781 w 6297282"/>
              <a:gd name="connsiteY36" fmla="*/ 145542 h 152400"/>
              <a:gd name="connsiteX37" fmla="*/ 4934064 w 6297282"/>
              <a:gd name="connsiteY37" fmla="*/ 145542 h 152400"/>
              <a:gd name="connsiteX38" fmla="*/ 4934064 w 6297282"/>
              <a:gd name="connsiteY38" fmla="*/ 6858 h 152400"/>
              <a:gd name="connsiteX40" fmla="*/ 4677905 w 6297282"/>
              <a:gd name="connsiteY40" fmla="*/ 6858 h 152400"/>
              <a:gd name="connsiteX41" fmla="*/ 4677905 w 6297282"/>
              <a:gd name="connsiteY41" fmla="*/ 145542 h 152400"/>
              <a:gd name="connsiteX42" fmla="*/ 4783188 w 6297282"/>
              <a:gd name="connsiteY42" fmla="*/ 145542 h 152400"/>
              <a:gd name="connsiteX43" fmla="*/ 4783188 w 6297282"/>
              <a:gd name="connsiteY43" fmla="*/ 6858 h 152400"/>
              <a:gd name="connsiteX45" fmla="*/ 4527029 w 6297282"/>
              <a:gd name="connsiteY45" fmla="*/ 6858 h 152400"/>
              <a:gd name="connsiteX46" fmla="*/ 4527029 w 6297282"/>
              <a:gd name="connsiteY46" fmla="*/ 145542 h 152400"/>
              <a:gd name="connsiteX47" fmla="*/ 4632312 w 6297282"/>
              <a:gd name="connsiteY47" fmla="*/ 145542 h 152400"/>
              <a:gd name="connsiteX48" fmla="*/ 4632312 w 6297282"/>
              <a:gd name="connsiteY48" fmla="*/ 6858 h 152400"/>
              <a:gd name="connsiteX50" fmla="*/ 4376153 w 6297282"/>
              <a:gd name="connsiteY50" fmla="*/ 6858 h 152400"/>
              <a:gd name="connsiteX51" fmla="*/ 4376153 w 6297282"/>
              <a:gd name="connsiteY51" fmla="*/ 145542 h 152400"/>
              <a:gd name="connsiteX52" fmla="*/ 4481436 w 6297282"/>
              <a:gd name="connsiteY52" fmla="*/ 145542 h 152400"/>
              <a:gd name="connsiteX53" fmla="*/ 4481436 w 6297282"/>
              <a:gd name="connsiteY53" fmla="*/ 6858 h 152400"/>
              <a:gd name="connsiteX55" fmla="*/ 4225277 w 6297282"/>
              <a:gd name="connsiteY55" fmla="*/ 6858 h 152400"/>
              <a:gd name="connsiteX56" fmla="*/ 4225277 w 6297282"/>
              <a:gd name="connsiteY56" fmla="*/ 145542 h 152400"/>
              <a:gd name="connsiteX57" fmla="*/ 4330560 w 6297282"/>
              <a:gd name="connsiteY57" fmla="*/ 145542 h 152400"/>
              <a:gd name="connsiteX58" fmla="*/ 4330560 w 6297282"/>
              <a:gd name="connsiteY58" fmla="*/ 6858 h 152400"/>
              <a:gd name="connsiteX60" fmla="*/ 4074401 w 6297282"/>
              <a:gd name="connsiteY60" fmla="*/ 6858 h 152400"/>
              <a:gd name="connsiteX61" fmla="*/ 4074401 w 6297282"/>
              <a:gd name="connsiteY61" fmla="*/ 145542 h 152400"/>
              <a:gd name="connsiteX62" fmla="*/ 4179684 w 6297282"/>
              <a:gd name="connsiteY62" fmla="*/ 145542 h 152400"/>
              <a:gd name="connsiteX63" fmla="*/ 4179684 w 6297282"/>
              <a:gd name="connsiteY63" fmla="*/ 6858 h 152400"/>
              <a:gd name="connsiteX65" fmla="*/ 3925049 w 6297282"/>
              <a:gd name="connsiteY65" fmla="*/ 6858 h 152400"/>
              <a:gd name="connsiteX66" fmla="*/ 3925049 w 6297282"/>
              <a:gd name="connsiteY66" fmla="*/ 145542 h 152400"/>
              <a:gd name="connsiteX67" fmla="*/ 4030332 w 6297282"/>
              <a:gd name="connsiteY67" fmla="*/ 145542 h 152400"/>
              <a:gd name="connsiteX68" fmla="*/ 4030332 w 6297282"/>
              <a:gd name="connsiteY68" fmla="*/ 6858 h 152400"/>
              <a:gd name="connsiteX70" fmla="*/ 3774173 w 6297282"/>
              <a:gd name="connsiteY70" fmla="*/ 6858 h 152400"/>
              <a:gd name="connsiteX71" fmla="*/ 3774173 w 6297282"/>
              <a:gd name="connsiteY71" fmla="*/ 145542 h 152400"/>
              <a:gd name="connsiteX72" fmla="*/ 3879456 w 6297282"/>
              <a:gd name="connsiteY72" fmla="*/ 145542 h 152400"/>
              <a:gd name="connsiteX73" fmla="*/ 3879456 w 6297282"/>
              <a:gd name="connsiteY73" fmla="*/ 6858 h 152400"/>
              <a:gd name="connsiteX75" fmla="*/ 3623297 w 6297282"/>
              <a:gd name="connsiteY75" fmla="*/ 6858 h 152400"/>
              <a:gd name="connsiteX76" fmla="*/ 3623297 w 6297282"/>
              <a:gd name="connsiteY76" fmla="*/ 145542 h 152400"/>
              <a:gd name="connsiteX77" fmla="*/ 3728580 w 6297282"/>
              <a:gd name="connsiteY77" fmla="*/ 145542 h 152400"/>
              <a:gd name="connsiteX78" fmla="*/ 3728580 w 6297282"/>
              <a:gd name="connsiteY78" fmla="*/ 6858 h 152400"/>
              <a:gd name="connsiteX80" fmla="*/ 3472421 w 6297282"/>
              <a:gd name="connsiteY80" fmla="*/ 6858 h 152400"/>
              <a:gd name="connsiteX81" fmla="*/ 3472421 w 6297282"/>
              <a:gd name="connsiteY81" fmla="*/ 145542 h 152400"/>
              <a:gd name="connsiteX82" fmla="*/ 3577704 w 6297282"/>
              <a:gd name="connsiteY82" fmla="*/ 145542 h 152400"/>
              <a:gd name="connsiteX83" fmla="*/ 3577704 w 6297282"/>
              <a:gd name="connsiteY83" fmla="*/ 6858 h 152400"/>
              <a:gd name="connsiteX85" fmla="*/ 3321545 w 6297282"/>
              <a:gd name="connsiteY85" fmla="*/ 6858 h 152400"/>
              <a:gd name="connsiteX86" fmla="*/ 3321545 w 6297282"/>
              <a:gd name="connsiteY86" fmla="*/ 145542 h 152400"/>
              <a:gd name="connsiteX87" fmla="*/ 3426828 w 6297282"/>
              <a:gd name="connsiteY87" fmla="*/ 145542 h 152400"/>
              <a:gd name="connsiteX88" fmla="*/ 3426828 w 6297282"/>
              <a:gd name="connsiteY88" fmla="*/ 6858 h 152400"/>
              <a:gd name="connsiteX90" fmla="*/ 3170669 w 6297282"/>
              <a:gd name="connsiteY90" fmla="*/ 6858 h 152400"/>
              <a:gd name="connsiteX91" fmla="*/ 3170669 w 6297282"/>
              <a:gd name="connsiteY91" fmla="*/ 145542 h 152400"/>
              <a:gd name="connsiteX92" fmla="*/ 3275952 w 6297282"/>
              <a:gd name="connsiteY92" fmla="*/ 145542 h 152400"/>
              <a:gd name="connsiteX93" fmla="*/ 3275952 w 6297282"/>
              <a:gd name="connsiteY93" fmla="*/ 6858 h 152400"/>
              <a:gd name="connsiteX95" fmla="*/ 3019793 w 6297282"/>
              <a:gd name="connsiteY95" fmla="*/ 6858 h 152400"/>
              <a:gd name="connsiteX96" fmla="*/ 3019793 w 6297282"/>
              <a:gd name="connsiteY96" fmla="*/ 145542 h 152400"/>
              <a:gd name="connsiteX97" fmla="*/ 3125076 w 6297282"/>
              <a:gd name="connsiteY97" fmla="*/ 145542 h 152400"/>
              <a:gd name="connsiteX98" fmla="*/ 3125076 w 6297282"/>
              <a:gd name="connsiteY98" fmla="*/ 6858 h 152400"/>
              <a:gd name="connsiteX100" fmla="*/ 2868917 w 6297282"/>
              <a:gd name="connsiteY100" fmla="*/ 6858 h 152400"/>
              <a:gd name="connsiteX101" fmla="*/ 2868917 w 6297282"/>
              <a:gd name="connsiteY101" fmla="*/ 145542 h 152400"/>
              <a:gd name="connsiteX102" fmla="*/ 2974200 w 6297282"/>
              <a:gd name="connsiteY102" fmla="*/ 145542 h 152400"/>
              <a:gd name="connsiteX103" fmla="*/ 2974200 w 6297282"/>
              <a:gd name="connsiteY103" fmla="*/ 6858 h 152400"/>
              <a:gd name="connsiteX105" fmla="*/ 2718041 w 6297282"/>
              <a:gd name="connsiteY105" fmla="*/ 6858 h 152400"/>
              <a:gd name="connsiteX106" fmla="*/ 2718041 w 6297282"/>
              <a:gd name="connsiteY106" fmla="*/ 145542 h 152400"/>
              <a:gd name="connsiteX107" fmla="*/ 2823324 w 6297282"/>
              <a:gd name="connsiteY107" fmla="*/ 145542 h 152400"/>
              <a:gd name="connsiteX108" fmla="*/ 2823324 w 6297282"/>
              <a:gd name="connsiteY108" fmla="*/ 6858 h 152400"/>
              <a:gd name="connsiteX110" fmla="*/ 2567165 w 6297282"/>
              <a:gd name="connsiteY110" fmla="*/ 6858 h 152400"/>
              <a:gd name="connsiteX111" fmla="*/ 2567165 w 6297282"/>
              <a:gd name="connsiteY111" fmla="*/ 145542 h 152400"/>
              <a:gd name="connsiteX112" fmla="*/ 2672448 w 6297282"/>
              <a:gd name="connsiteY112" fmla="*/ 145542 h 152400"/>
              <a:gd name="connsiteX113" fmla="*/ 2672448 w 6297282"/>
              <a:gd name="connsiteY113" fmla="*/ 6858 h 152400"/>
              <a:gd name="connsiteX115" fmla="*/ 2417813 w 6297282"/>
              <a:gd name="connsiteY115" fmla="*/ 6858 h 152400"/>
              <a:gd name="connsiteX116" fmla="*/ 2417813 w 6297282"/>
              <a:gd name="connsiteY116" fmla="*/ 145542 h 152400"/>
              <a:gd name="connsiteX117" fmla="*/ 2523096 w 6297282"/>
              <a:gd name="connsiteY117" fmla="*/ 145542 h 152400"/>
              <a:gd name="connsiteX118" fmla="*/ 2523096 w 6297282"/>
              <a:gd name="connsiteY118" fmla="*/ 6858 h 152400"/>
              <a:gd name="connsiteX120" fmla="*/ 2266937 w 6297282"/>
              <a:gd name="connsiteY120" fmla="*/ 6858 h 152400"/>
              <a:gd name="connsiteX121" fmla="*/ 2266937 w 6297282"/>
              <a:gd name="connsiteY121" fmla="*/ 145542 h 152400"/>
              <a:gd name="connsiteX122" fmla="*/ 2372220 w 6297282"/>
              <a:gd name="connsiteY122" fmla="*/ 145542 h 152400"/>
              <a:gd name="connsiteX123" fmla="*/ 2372220 w 6297282"/>
              <a:gd name="connsiteY123" fmla="*/ 6858 h 152400"/>
              <a:gd name="connsiteX125" fmla="*/ 2116061 w 6297282"/>
              <a:gd name="connsiteY125" fmla="*/ 6858 h 152400"/>
              <a:gd name="connsiteX126" fmla="*/ 2116061 w 6297282"/>
              <a:gd name="connsiteY126" fmla="*/ 145542 h 152400"/>
              <a:gd name="connsiteX127" fmla="*/ 2221344 w 6297282"/>
              <a:gd name="connsiteY127" fmla="*/ 145542 h 152400"/>
              <a:gd name="connsiteX128" fmla="*/ 2221344 w 6297282"/>
              <a:gd name="connsiteY128" fmla="*/ 6858 h 152400"/>
              <a:gd name="connsiteX130" fmla="*/ 1965185 w 6297282"/>
              <a:gd name="connsiteY130" fmla="*/ 6858 h 152400"/>
              <a:gd name="connsiteX131" fmla="*/ 1965185 w 6297282"/>
              <a:gd name="connsiteY131" fmla="*/ 145542 h 152400"/>
              <a:gd name="connsiteX132" fmla="*/ 2070468 w 6297282"/>
              <a:gd name="connsiteY132" fmla="*/ 145542 h 152400"/>
              <a:gd name="connsiteX133" fmla="*/ 2070468 w 6297282"/>
              <a:gd name="connsiteY133" fmla="*/ 6858 h 152400"/>
              <a:gd name="connsiteX135" fmla="*/ 1814309 w 6297282"/>
              <a:gd name="connsiteY135" fmla="*/ 6858 h 152400"/>
              <a:gd name="connsiteX136" fmla="*/ 1814309 w 6297282"/>
              <a:gd name="connsiteY136" fmla="*/ 145542 h 152400"/>
              <a:gd name="connsiteX137" fmla="*/ 1919592 w 6297282"/>
              <a:gd name="connsiteY137" fmla="*/ 145542 h 152400"/>
              <a:gd name="connsiteX138" fmla="*/ 1919592 w 6297282"/>
              <a:gd name="connsiteY138" fmla="*/ 6858 h 152400"/>
              <a:gd name="connsiteX140" fmla="*/ 1663433 w 6297282"/>
              <a:gd name="connsiteY140" fmla="*/ 6858 h 152400"/>
              <a:gd name="connsiteX141" fmla="*/ 1663433 w 6297282"/>
              <a:gd name="connsiteY141" fmla="*/ 145542 h 152400"/>
              <a:gd name="connsiteX142" fmla="*/ 1768716 w 6297282"/>
              <a:gd name="connsiteY142" fmla="*/ 145542 h 152400"/>
              <a:gd name="connsiteX143" fmla="*/ 1768716 w 6297282"/>
              <a:gd name="connsiteY143" fmla="*/ 6858 h 152400"/>
              <a:gd name="connsiteX145" fmla="*/ 1512557 w 6297282"/>
              <a:gd name="connsiteY145" fmla="*/ 6858 h 152400"/>
              <a:gd name="connsiteX146" fmla="*/ 1512557 w 6297282"/>
              <a:gd name="connsiteY146" fmla="*/ 145542 h 152400"/>
              <a:gd name="connsiteX147" fmla="*/ 1617840 w 6297282"/>
              <a:gd name="connsiteY147" fmla="*/ 145542 h 152400"/>
              <a:gd name="connsiteX148" fmla="*/ 1617840 w 6297282"/>
              <a:gd name="connsiteY148" fmla="*/ 6858 h 152400"/>
              <a:gd name="connsiteX150" fmla="*/ 1361681 w 6297282"/>
              <a:gd name="connsiteY150" fmla="*/ 6858 h 152400"/>
              <a:gd name="connsiteX151" fmla="*/ 1361681 w 6297282"/>
              <a:gd name="connsiteY151" fmla="*/ 145542 h 152400"/>
              <a:gd name="connsiteX152" fmla="*/ 1466964 w 6297282"/>
              <a:gd name="connsiteY152" fmla="*/ 145542 h 152400"/>
              <a:gd name="connsiteX153" fmla="*/ 1466964 w 6297282"/>
              <a:gd name="connsiteY153" fmla="*/ 6858 h 152400"/>
              <a:gd name="connsiteX155" fmla="*/ 1210805 w 6297282"/>
              <a:gd name="connsiteY155" fmla="*/ 6858 h 152400"/>
              <a:gd name="connsiteX156" fmla="*/ 1210805 w 6297282"/>
              <a:gd name="connsiteY156" fmla="*/ 145542 h 152400"/>
              <a:gd name="connsiteX157" fmla="*/ 1316088 w 6297282"/>
              <a:gd name="connsiteY157" fmla="*/ 145542 h 152400"/>
              <a:gd name="connsiteX158" fmla="*/ 1316088 w 6297282"/>
              <a:gd name="connsiteY158" fmla="*/ 6858 h 152400"/>
              <a:gd name="connsiteX160" fmla="*/ 1059929 w 6297282"/>
              <a:gd name="connsiteY160" fmla="*/ 6858 h 152400"/>
              <a:gd name="connsiteX161" fmla="*/ 1059929 w 6297282"/>
              <a:gd name="connsiteY161" fmla="*/ 145542 h 152400"/>
              <a:gd name="connsiteX162" fmla="*/ 1165212 w 6297282"/>
              <a:gd name="connsiteY162" fmla="*/ 145542 h 152400"/>
              <a:gd name="connsiteX163" fmla="*/ 1165212 w 6297282"/>
              <a:gd name="connsiteY163" fmla="*/ 6858 h 152400"/>
              <a:gd name="connsiteX165" fmla="*/ 910577 w 6297282"/>
              <a:gd name="connsiteY165" fmla="*/ 6858 h 152400"/>
              <a:gd name="connsiteX166" fmla="*/ 910577 w 6297282"/>
              <a:gd name="connsiteY166" fmla="*/ 145542 h 152400"/>
              <a:gd name="connsiteX167" fmla="*/ 1015860 w 6297282"/>
              <a:gd name="connsiteY167" fmla="*/ 145542 h 152400"/>
              <a:gd name="connsiteX168" fmla="*/ 1015860 w 6297282"/>
              <a:gd name="connsiteY168" fmla="*/ 6858 h 152400"/>
              <a:gd name="connsiteX170" fmla="*/ 759701 w 6297282"/>
              <a:gd name="connsiteY170" fmla="*/ 6858 h 152400"/>
              <a:gd name="connsiteX171" fmla="*/ 759701 w 6297282"/>
              <a:gd name="connsiteY171" fmla="*/ 145542 h 152400"/>
              <a:gd name="connsiteX172" fmla="*/ 864984 w 6297282"/>
              <a:gd name="connsiteY172" fmla="*/ 145542 h 152400"/>
              <a:gd name="connsiteX173" fmla="*/ 864984 w 6297282"/>
              <a:gd name="connsiteY173" fmla="*/ 6858 h 152400"/>
              <a:gd name="connsiteX175" fmla="*/ 608825 w 6297282"/>
              <a:gd name="connsiteY175" fmla="*/ 6858 h 152400"/>
              <a:gd name="connsiteX176" fmla="*/ 608825 w 6297282"/>
              <a:gd name="connsiteY176" fmla="*/ 145542 h 152400"/>
              <a:gd name="connsiteX177" fmla="*/ 714108 w 6297282"/>
              <a:gd name="connsiteY177" fmla="*/ 145542 h 152400"/>
              <a:gd name="connsiteX178" fmla="*/ 714108 w 6297282"/>
              <a:gd name="connsiteY178" fmla="*/ 6858 h 152400"/>
              <a:gd name="connsiteX180" fmla="*/ 457949 w 6297282"/>
              <a:gd name="connsiteY180" fmla="*/ 6858 h 152400"/>
              <a:gd name="connsiteX181" fmla="*/ 457949 w 6297282"/>
              <a:gd name="connsiteY181" fmla="*/ 145542 h 152400"/>
              <a:gd name="connsiteX182" fmla="*/ 563232 w 6297282"/>
              <a:gd name="connsiteY182" fmla="*/ 145542 h 152400"/>
              <a:gd name="connsiteX183" fmla="*/ 563232 w 6297282"/>
              <a:gd name="connsiteY183" fmla="*/ 6858 h 152400"/>
              <a:gd name="connsiteX185" fmla="*/ 307073 w 6297282"/>
              <a:gd name="connsiteY185" fmla="*/ 6858 h 152400"/>
              <a:gd name="connsiteX186" fmla="*/ 307073 w 6297282"/>
              <a:gd name="connsiteY186" fmla="*/ 145542 h 152400"/>
              <a:gd name="connsiteX187" fmla="*/ 412369 w 6297282"/>
              <a:gd name="connsiteY187" fmla="*/ 145542 h 152400"/>
              <a:gd name="connsiteX188" fmla="*/ 412369 w 6297282"/>
              <a:gd name="connsiteY188" fmla="*/ 6858 h 152400"/>
              <a:gd name="connsiteX190" fmla="*/ 157721 w 6297282"/>
              <a:gd name="connsiteY190" fmla="*/ 6858 h 152400"/>
              <a:gd name="connsiteX191" fmla="*/ 157721 w 6297282"/>
              <a:gd name="connsiteY191" fmla="*/ 145542 h 152400"/>
              <a:gd name="connsiteX192" fmla="*/ 263017 w 6297282"/>
              <a:gd name="connsiteY192" fmla="*/ 145542 h 152400"/>
              <a:gd name="connsiteX193" fmla="*/ 263017 w 6297282"/>
              <a:gd name="connsiteY193" fmla="*/ 6858 h 152400"/>
              <a:gd name="connsiteX195" fmla="*/ 6845 w 6297282"/>
              <a:gd name="connsiteY195" fmla="*/ 6858 h 152400"/>
              <a:gd name="connsiteX196" fmla="*/ 6845 w 6297282"/>
              <a:gd name="connsiteY196" fmla="*/ 145542 h 152400"/>
              <a:gd name="connsiteX197" fmla="*/ 112141 w 6297282"/>
              <a:gd name="connsiteY197" fmla="*/ 145542 h 152400"/>
              <a:gd name="connsiteX198" fmla="*/ 112141 w 6297282"/>
              <a:gd name="connsiteY198" fmla="*/ 6858 h 152400"/>
              <a:gd name="connsiteX200" fmla="*/ 5876531 w 6297282"/>
              <a:gd name="connsiteY200" fmla="*/ 0 h 152400"/>
              <a:gd name="connsiteX201" fmla="*/ 5995530 w 6297282"/>
              <a:gd name="connsiteY201" fmla="*/ 0 h 152400"/>
              <a:gd name="connsiteX202" fmla="*/ 5995530 w 6297282"/>
              <a:gd name="connsiteY202" fmla="*/ 152400 h 152400"/>
              <a:gd name="connsiteX203" fmla="*/ 5876531 w 6297282"/>
              <a:gd name="connsiteY203" fmla="*/ 152400 h 152400"/>
              <a:gd name="connsiteX205" fmla="*/ 5725655 w 6297282"/>
              <a:gd name="connsiteY205" fmla="*/ 0 h 152400"/>
              <a:gd name="connsiteX206" fmla="*/ 5844654 w 6297282"/>
              <a:gd name="connsiteY206" fmla="*/ 0 h 152400"/>
              <a:gd name="connsiteX207" fmla="*/ 5844654 w 6297282"/>
              <a:gd name="connsiteY207" fmla="*/ 152400 h 152400"/>
              <a:gd name="connsiteX208" fmla="*/ 5725655 w 6297282"/>
              <a:gd name="connsiteY208" fmla="*/ 152400 h 152400"/>
              <a:gd name="connsiteX210" fmla="*/ 5574779 w 6297282"/>
              <a:gd name="connsiteY210" fmla="*/ 0 h 152400"/>
              <a:gd name="connsiteX211" fmla="*/ 5693778 w 6297282"/>
              <a:gd name="connsiteY211" fmla="*/ 0 h 152400"/>
              <a:gd name="connsiteX212" fmla="*/ 5693778 w 6297282"/>
              <a:gd name="connsiteY212" fmla="*/ 152400 h 152400"/>
              <a:gd name="connsiteX213" fmla="*/ 5574779 w 6297282"/>
              <a:gd name="connsiteY213" fmla="*/ 152400 h 152400"/>
              <a:gd name="connsiteX215" fmla="*/ 5425427 w 6297282"/>
              <a:gd name="connsiteY215" fmla="*/ 0 h 152400"/>
              <a:gd name="connsiteX216" fmla="*/ 5544426 w 6297282"/>
              <a:gd name="connsiteY216" fmla="*/ 0 h 152400"/>
              <a:gd name="connsiteX217" fmla="*/ 5544426 w 6297282"/>
              <a:gd name="connsiteY217" fmla="*/ 152400 h 152400"/>
              <a:gd name="connsiteX218" fmla="*/ 5425427 w 6297282"/>
              <a:gd name="connsiteY218" fmla="*/ 152400 h 152400"/>
              <a:gd name="connsiteX220" fmla="*/ 5274551 w 6297282"/>
              <a:gd name="connsiteY220" fmla="*/ 0 h 152400"/>
              <a:gd name="connsiteX221" fmla="*/ 5393550 w 6297282"/>
              <a:gd name="connsiteY221" fmla="*/ 0 h 152400"/>
              <a:gd name="connsiteX222" fmla="*/ 5393550 w 6297282"/>
              <a:gd name="connsiteY222" fmla="*/ 152400 h 152400"/>
              <a:gd name="connsiteX223" fmla="*/ 5274551 w 6297282"/>
              <a:gd name="connsiteY223" fmla="*/ 152400 h 152400"/>
              <a:gd name="connsiteX225" fmla="*/ 5123675 w 6297282"/>
              <a:gd name="connsiteY225" fmla="*/ 0 h 152400"/>
              <a:gd name="connsiteX226" fmla="*/ 5242674 w 6297282"/>
              <a:gd name="connsiteY226" fmla="*/ 0 h 152400"/>
              <a:gd name="connsiteX227" fmla="*/ 5242674 w 6297282"/>
              <a:gd name="connsiteY227" fmla="*/ 152400 h 152400"/>
              <a:gd name="connsiteX228" fmla="*/ 5123675 w 6297282"/>
              <a:gd name="connsiteY228" fmla="*/ 152400 h 152400"/>
              <a:gd name="connsiteX230" fmla="*/ 4972799 w 6297282"/>
              <a:gd name="connsiteY230" fmla="*/ 0 h 152400"/>
              <a:gd name="connsiteX231" fmla="*/ 5091798 w 6297282"/>
              <a:gd name="connsiteY231" fmla="*/ 0 h 152400"/>
              <a:gd name="connsiteX232" fmla="*/ 5091798 w 6297282"/>
              <a:gd name="connsiteY232" fmla="*/ 152400 h 152400"/>
              <a:gd name="connsiteX233" fmla="*/ 4972799 w 6297282"/>
              <a:gd name="connsiteY233" fmla="*/ 152400 h 152400"/>
              <a:gd name="connsiteX235" fmla="*/ 4821923 w 6297282"/>
              <a:gd name="connsiteY235" fmla="*/ 0 h 152400"/>
              <a:gd name="connsiteX236" fmla="*/ 4940922 w 6297282"/>
              <a:gd name="connsiteY236" fmla="*/ 0 h 152400"/>
              <a:gd name="connsiteX237" fmla="*/ 4940922 w 6297282"/>
              <a:gd name="connsiteY237" fmla="*/ 152400 h 152400"/>
              <a:gd name="connsiteX238" fmla="*/ 4821923 w 6297282"/>
              <a:gd name="connsiteY238" fmla="*/ 152400 h 152400"/>
              <a:gd name="connsiteX240" fmla="*/ 4671047 w 6297282"/>
              <a:gd name="connsiteY240" fmla="*/ 0 h 152400"/>
              <a:gd name="connsiteX241" fmla="*/ 4790046 w 6297282"/>
              <a:gd name="connsiteY241" fmla="*/ 0 h 152400"/>
              <a:gd name="connsiteX242" fmla="*/ 4790046 w 6297282"/>
              <a:gd name="connsiteY242" fmla="*/ 152400 h 152400"/>
              <a:gd name="connsiteX243" fmla="*/ 4671047 w 6297282"/>
              <a:gd name="connsiteY243" fmla="*/ 152400 h 152400"/>
              <a:gd name="connsiteX245" fmla="*/ 4520171 w 6297282"/>
              <a:gd name="connsiteY245" fmla="*/ 0 h 152400"/>
              <a:gd name="connsiteX246" fmla="*/ 4639170 w 6297282"/>
              <a:gd name="connsiteY246" fmla="*/ 0 h 152400"/>
              <a:gd name="connsiteX247" fmla="*/ 4639170 w 6297282"/>
              <a:gd name="connsiteY247" fmla="*/ 152400 h 152400"/>
              <a:gd name="connsiteX248" fmla="*/ 4520171 w 6297282"/>
              <a:gd name="connsiteY248" fmla="*/ 152400 h 152400"/>
              <a:gd name="connsiteX250" fmla="*/ 4369295 w 6297282"/>
              <a:gd name="connsiteY250" fmla="*/ 0 h 152400"/>
              <a:gd name="connsiteX251" fmla="*/ 4488294 w 6297282"/>
              <a:gd name="connsiteY251" fmla="*/ 0 h 152400"/>
              <a:gd name="connsiteX252" fmla="*/ 4488294 w 6297282"/>
              <a:gd name="connsiteY252" fmla="*/ 152400 h 152400"/>
              <a:gd name="connsiteX253" fmla="*/ 4369295 w 6297282"/>
              <a:gd name="connsiteY253" fmla="*/ 152400 h 152400"/>
              <a:gd name="connsiteX255" fmla="*/ 4218419 w 6297282"/>
              <a:gd name="connsiteY255" fmla="*/ 0 h 152400"/>
              <a:gd name="connsiteX256" fmla="*/ 4337418 w 6297282"/>
              <a:gd name="connsiteY256" fmla="*/ 0 h 152400"/>
              <a:gd name="connsiteX257" fmla="*/ 4337418 w 6297282"/>
              <a:gd name="connsiteY257" fmla="*/ 152400 h 152400"/>
              <a:gd name="connsiteX258" fmla="*/ 4218419 w 6297282"/>
              <a:gd name="connsiteY258" fmla="*/ 152400 h 152400"/>
              <a:gd name="connsiteX260" fmla="*/ 4067543 w 6297282"/>
              <a:gd name="connsiteY260" fmla="*/ 0 h 152400"/>
              <a:gd name="connsiteX261" fmla="*/ 4186542 w 6297282"/>
              <a:gd name="connsiteY261" fmla="*/ 0 h 152400"/>
              <a:gd name="connsiteX262" fmla="*/ 4186542 w 6297282"/>
              <a:gd name="connsiteY262" fmla="*/ 152400 h 152400"/>
              <a:gd name="connsiteX263" fmla="*/ 4067543 w 6297282"/>
              <a:gd name="connsiteY263" fmla="*/ 152400 h 152400"/>
              <a:gd name="connsiteX265" fmla="*/ 3918191 w 6297282"/>
              <a:gd name="connsiteY265" fmla="*/ 0 h 152400"/>
              <a:gd name="connsiteX266" fmla="*/ 4037190 w 6297282"/>
              <a:gd name="connsiteY266" fmla="*/ 0 h 152400"/>
              <a:gd name="connsiteX267" fmla="*/ 4037190 w 6297282"/>
              <a:gd name="connsiteY267" fmla="*/ 152400 h 152400"/>
              <a:gd name="connsiteX268" fmla="*/ 3918191 w 6297282"/>
              <a:gd name="connsiteY268" fmla="*/ 152400 h 152400"/>
              <a:gd name="connsiteX270" fmla="*/ 3767315 w 6297282"/>
              <a:gd name="connsiteY270" fmla="*/ 0 h 152400"/>
              <a:gd name="connsiteX271" fmla="*/ 3886314 w 6297282"/>
              <a:gd name="connsiteY271" fmla="*/ 0 h 152400"/>
              <a:gd name="connsiteX272" fmla="*/ 3886314 w 6297282"/>
              <a:gd name="connsiteY272" fmla="*/ 152400 h 152400"/>
              <a:gd name="connsiteX273" fmla="*/ 3767315 w 6297282"/>
              <a:gd name="connsiteY273" fmla="*/ 152400 h 152400"/>
              <a:gd name="connsiteX275" fmla="*/ 3616439 w 6297282"/>
              <a:gd name="connsiteY275" fmla="*/ 0 h 152400"/>
              <a:gd name="connsiteX276" fmla="*/ 3735438 w 6297282"/>
              <a:gd name="connsiteY276" fmla="*/ 0 h 152400"/>
              <a:gd name="connsiteX277" fmla="*/ 3735438 w 6297282"/>
              <a:gd name="connsiteY277" fmla="*/ 152400 h 152400"/>
              <a:gd name="connsiteX278" fmla="*/ 3616439 w 6297282"/>
              <a:gd name="connsiteY278" fmla="*/ 152400 h 152400"/>
              <a:gd name="connsiteX280" fmla="*/ 3465563 w 6297282"/>
              <a:gd name="connsiteY280" fmla="*/ 0 h 152400"/>
              <a:gd name="connsiteX281" fmla="*/ 3584562 w 6297282"/>
              <a:gd name="connsiteY281" fmla="*/ 0 h 152400"/>
              <a:gd name="connsiteX282" fmla="*/ 3584562 w 6297282"/>
              <a:gd name="connsiteY282" fmla="*/ 152400 h 152400"/>
              <a:gd name="connsiteX283" fmla="*/ 3465563 w 6297282"/>
              <a:gd name="connsiteY283" fmla="*/ 152400 h 152400"/>
              <a:gd name="connsiteX285" fmla="*/ 3314687 w 6297282"/>
              <a:gd name="connsiteY285" fmla="*/ 0 h 152400"/>
              <a:gd name="connsiteX286" fmla="*/ 3433686 w 6297282"/>
              <a:gd name="connsiteY286" fmla="*/ 0 h 152400"/>
              <a:gd name="connsiteX287" fmla="*/ 3433686 w 6297282"/>
              <a:gd name="connsiteY287" fmla="*/ 152400 h 152400"/>
              <a:gd name="connsiteX288" fmla="*/ 3314687 w 6297282"/>
              <a:gd name="connsiteY288" fmla="*/ 152400 h 152400"/>
              <a:gd name="connsiteX290" fmla="*/ 3163811 w 6297282"/>
              <a:gd name="connsiteY290" fmla="*/ 0 h 152400"/>
              <a:gd name="connsiteX291" fmla="*/ 3282810 w 6297282"/>
              <a:gd name="connsiteY291" fmla="*/ 0 h 152400"/>
              <a:gd name="connsiteX292" fmla="*/ 3282810 w 6297282"/>
              <a:gd name="connsiteY292" fmla="*/ 152400 h 152400"/>
              <a:gd name="connsiteX293" fmla="*/ 3163811 w 6297282"/>
              <a:gd name="connsiteY293" fmla="*/ 152400 h 152400"/>
              <a:gd name="connsiteX295" fmla="*/ 3012935 w 6297282"/>
              <a:gd name="connsiteY295" fmla="*/ 0 h 152400"/>
              <a:gd name="connsiteX296" fmla="*/ 3131934 w 6297282"/>
              <a:gd name="connsiteY296" fmla="*/ 0 h 152400"/>
              <a:gd name="connsiteX297" fmla="*/ 3131934 w 6297282"/>
              <a:gd name="connsiteY297" fmla="*/ 152400 h 152400"/>
              <a:gd name="connsiteX298" fmla="*/ 3012935 w 6297282"/>
              <a:gd name="connsiteY298" fmla="*/ 152400 h 152400"/>
              <a:gd name="connsiteX300" fmla="*/ 2862059 w 6297282"/>
              <a:gd name="connsiteY300" fmla="*/ 0 h 152400"/>
              <a:gd name="connsiteX301" fmla="*/ 2981058 w 6297282"/>
              <a:gd name="connsiteY301" fmla="*/ 0 h 152400"/>
              <a:gd name="connsiteX302" fmla="*/ 2981058 w 6297282"/>
              <a:gd name="connsiteY302" fmla="*/ 152400 h 152400"/>
              <a:gd name="connsiteX303" fmla="*/ 2862059 w 6297282"/>
              <a:gd name="connsiteY303" fmla="*/ 152400 h 152400"/>
              <a:gd name="connsiteX305" fmla="*/ 2711183 w 6297282"/>
              <a:gd name="connsiteY305" fmla="*/ 0 h 152400"/>
              <a:gd name="connsiteX306" fmla="*/ 2830182 w 6297282"/>
              <a:gd name="connsiteY306" fmla="*/ 0 h 152400"/>
              <a:gd name="connsiteX307" fmla="*/ 2830182 w 6297282"/>
              <a:gd name="connsiteY307" fmla="*/ 152400 h 152400"/>
              <a:gd name="connsiteX308" fmla="*/ 2711183 w 6297282"/>
              <a:gd name="connsiteY308" fmla="*/ 152400 h 152400"/>
              <a:gd name="connsiteX310" fmla="*/ 2560307 w 6297282"/>
              <a:gd name="connsiteY310" fmla="*/ 0 h 152400"/>
              <a:gd name="connsiteX311" fmla="*/ 2679306 w 6297282"/>
              <a:gd name="connsiteY311" fmla="*/ 0 h 152400"/>
              <a:gd name="connsiteX312" fmla="*/ 2679306 w 6297282"/>
              <a:gd name="connsiteY312" fmla="*/ 152400 h 152400"/>
              <a:gd name="connsiteX313" fmla="*/ 2560307 w 6297282"/>
              <a:gd name="connsiteY313" fmla="*/ 152400 h 152400"/>
              <a:gd name="connsiteX315" fmla="*/ 2410955 w 6297282"/>
              <a:gd name="connsiteY315" fmla="*/ 0 h 152400"/>
              <a:gd name="connsiteX316" fmla="*/ 2529954 w 6297282"/>
              <a:gd name="connsiteY316" fmla="*/ 0 h 152400"/>
              <a:gd name="connsiteX317" fmla="*/ 2529954 w 6297282"/>
              <a:gd name="connsiteY317" fmla="*/ 152400 h 152400"/>
              <a:gd name="connsiteX318" fmla="*/ 2410955 w 6297282"/>
              <a:gd name="connsiteY318" fmla="*/ 152400 h 152400"/>
              <a:gd name="connsiteX320" fmla="*/ 2260079 w 6297282"/>
              <a:gd name="connsiteY320" fmla="*/ 0 h 152400"/>
              <a:gd name="connsiteX321" fmla="*/ 2379078 w 6297282"/>
              <a:gd name="connsiteY321" fmla="*/ 0 h 152400"/>
              <a:gd name="connsiteX322" fmla="*/ 2379078 w 6297282"/>
              <a:gd name="connsiteY322" fmla="*/ 152400 h 152400"/>
              <a:gd name="connsiteX323" fmla="*/ 2260079 w 6297282"/>
              <a:gd name="connsiteY323" fmla="*/ 152400 h 152400"/>
              <a:gd name="connsiteX325" fmla="*/ 2109203 w 6297282"/>
              <a:gd name="connsiteY325" fmla="*/ 0 h 152400"/>
              <a:gd name="connsiteX326" fmla="*/ 2228202 w 6297282"/>
              <a:gd name="connsiteY326" fmla="*/ 0 h 152400"/>
              <a:gd name="connsiteX327" fmla="*/ 2228202 w 6297282"/>
              <a:gd name="connsiteY327" fmla="*/ 152400 h 152400"/>
              <a:gd name="connsiteX328" fmla="*/ 2109203 w 6297282"/>
              <a:gd name="connsiteY328" fmla="*/ 152400 h 152400"/>
              <a:gd name="connsiteX330" fmla="*/ 1958327 w 6297282"/>
              <a:gd name="connsiteY330" fmla="*/ 0 h 152400"/>
              <a:gd name="connsiteX331" fmla="*/ 2077326 w 6297282"/>
              <a:gd name="connsiteY331" fmla="*/ 0 h 152400"/>
              <a:gd name="connsiteX332" fmla="*/ 2077326 w 6297282"/>
              <a:gd name="connsiteY332" fmla="*/ 152400 h 152400"/>
              <a:gd name="connsiteX333" fmla="*/ 1958327 w 6297282"/>
              <a:gd name="connsiteY333" fmla="*/ 152400 h 152400"/>
              <a:gd name="connsiteX335" fmla="*/ 1807451 w 6297282"/>
              <a:gd name="connsiteY335" fmla="*/ 0 h 152400"/>
              <a:gd name="connsiteX336" fmla="*/ 1926450 w 6297282"/>
              <a:gd name="connsiteY336" fmla="*/ 0 h 152400"/>
              <a:gd name="connsiteX337" fmla="*/ 1926450 w 6297282"/>
              <a:gd name="connsiteY337" fmla="*/ 152400 h 152400"/>
              <a:gd name="connsiteX338" fmla="*/ 1807451 w 6297282"/>
              <a:gd name="connsiteY338" fmla="*/ 152400 h 152400"/>
              <a:gd name="connsiteX340" fmla="*/ 1656575 w 6297282"/>
              <a:gd name="connsiteY340" fmla="*/ 0 h 152400"/>
              <a:gd name="connsiteX341" fmla="*/ 1775574 w 6297282"/>
              <a:gd name="connsiteY341" fmla="*/ 0 h 152400"/>
              <a:gd name="connsiteX342" fmla="*/ 1775574 w 6297282"/>
              <a:gd name="connsiteY342" fmla="*/ 152400 h 152400"/>
              <a:gd name="connsiteX343" fmla="*/ 1656575 w 6297282"/>
              <a:gd name="connsiteY343" fmla="*/ 152400 h 152400"/>
              <a:gd name="connsiteX345" fmla="*/ 1505699 w 6297282"/>
              <a:gd name="connsiteY345" fmla="*/ 0 h 152400"/>
              <a:gd name="connsiteX346" fmla="*/ 1624698 w 6297282"/>
              <a:gd name="connsiteY346" fmla="*/ 0 h 152400"/>
              <a:gd name="connsiteX347" fmla="*/ 1624698 w 6297282"/>
              <a:gd name="connsiteY347" fmla="*/ 152400 h 152400"/>
              <a:gd name="connsiteX348" fmla="*/ 1505699 w 6297282"/>
              <a:gd name="connsiteY348" fmla="*/ 152400 h 152400"/>
              <a:gd name="connsiteX350" fmla="*/ 1354823 w 6297282"/>
              <a:gd name="connsiteY350" fmla="*/ 0 h 152400"/>
              <a:gd name="connsiteX351" fmla="*/ 1473822 w 6297282"/>
              <a:gd name="connsiteY351" fmla="*/ 0 h 152400"/>
              <a:gd name="connsiteX352" fmla="*/ 1473822 w 6297282"/>
              <a:gd name="connsiteY352" fmla="*/ 152400 h 152400"/>
              <a:gd name="connsiteX353" fmla="*/ 1354823 w 6297282"/>
              <a:gd name="connsiteY353" fmla="*/ 152400 h 152400"/>
              <a:gd name="connsiteX355" fmla="*/ 1203947 w 6297282"/>
              <a:gd name="connsiteY355" fmla="*/ 0 h 152400"/>
              <a:gd name="connsiteX356" fmla="*/ 1322946 w 6297282"/>
              <a:gd name="connsiteY356" fmla="*/ 0 h 152400"/>
              <a:gd name="connsiteX357" fmla="*/ 1322946 w 6297282"/>
              <a:gd name="connsiteY357" fmla="*/ 152400 h 152400"/>
              <a:gd name="connsiteX358" fmla="*/ 1203947 w 6297282"/>
              <a:gd name="connsiteY358" fmla="*/ 152400 h 152400"/>
              <a:gd name="connsiteX360" fmla="*/ 1053071 w 6297282"/>
              <a:gd name="connsiteY360" fmla="*/ 0 h 152400"/>
              <a:gd name="connsiteX361" fmla="*/ 1172070 w 6297282"/>
              <a:gd name="connsiteY361" fmla="*/ 0 h 152400"/>
              <a:gd name="connsiteX362" fmla="*/ 1172070 w 6297282"/>
              <a:gd name="connsiteY362" fmla="*/ 152400 h 152400"/>
              <a:gd name="connsiteX363" fmla="*/ 1053071 w 6297282"/>
              <a:gd name="connsiteY363" fmla="*/ 152400 h 152400"/>
              <a:gd name="connsiteX365" fmla="*/ 903719 w 6297282"/>
              <a:gd name="connsiteY365" fmla="*/ 0 h 152400"/>
              <a:gd name="connsiteX366" fmla="*/ 1022718 w 6297282"/>
              <a:gd name="connsiteY366" fmla="*/ 0 h 152400"/>
              <a:gd name="connsiteX367" fmla="*/ 1022718 w 6297282"/>
              <a:gd name="connsiteY367" fmla="*/ 152400 h 152400"/>
              <a:gd name="connsiteX368" fmla="*/ 903719 w 6297282"/>
              <a:gd name="connsiteY368" fmla="*/ 152400 h 152400"/>
              <a:gd name="connsiteX370" fmla="*/ 752843 w 6297282"/>
              <a:gd name="connsiteY370" fmla="*/ 0 h 152400"/>
              <a:gd name="connsiteX371" fmla="*/ 871842 w 6297282"/>
              <a:gd name="connsiteY371" fmla="*/ 0 h 152400"/>
              <a:gd name="connsiteX372" fmla="*/ 871842 w 6297282"/>
              <a:gd name="connsiteY372" fmla="*/ 152400 h 152400"/>
              <a:gd name="connsiteX373" fmla="*/ 752843 w 6297282"/>
              <a:gd name="connsiteY373" fmla="*/ 152400 h 152400"/>
              <a:gd name="connsiteX375" fmla="*/ 601967 w 6297282"/>
              <a:gd name="connsiteY375" fmla="*/ 0 h 152400"/>
              <a:gd name="connsiteX376" fmla="*/ 720966 w 6297282"/>
              <a:gd name="connsiteY376" fmla="*/ 0 h 152400"/>
              <a:gd name="connsiteX377" fmla="*/ 720966 w 6297282"/>
              <a:gd name="connsiteY377" fmla="*/ 152400 h 152400"/>
              <a:gd name="connsiteX378" fmla="*/ 601967 w 6297282"/>
              <a:gd name="connsiteY378" fmla="*/ 152400 h 152400"/>
              <a:gd name="connsiteX380" fmla="*/ 451104 w 6297282"/>
              <a:gd name="connsiteY380" fmla="*/ 0 h 152400"/>
              <a:gd name="connsiteX381" fmla="*/ 570090 w 6297282"/>
              <a:gd name="connsiteY381" fmla="*/ 0 h 152400"/>
              <a:gd name="connsiteX382" fmla="*/ 570090 w 6297282"/>
              <a:gd name="connsiteY382" fmla="*/ 152400 h 152400"/>
              <a:gd name="connsiteX383" fmla="*/ 451104 w 6297282"/>
              <a:gd name="connsiteY383" fmla="*/ 152400 h 152400"/>
              <a:gd name="connsiteX385" fmla="*/ 300228 w 6297282"/>
              <a:gd name="connsiteY385" fmla="*/ 0 h 152400"/>
              <a:gd name="connsiteX386" fmla="*/ 419214 w 6297282"/>
              <a:gd name="connsiteY386" fmla="*/ 0 h 152400"/>
              <a:gd name="connsiteX387" fmla="*/ 419214 w 6297282"/>
              <a:gd name="connsiteY387" fmla="*/ 152400 h 152400"/>
              <a:gd name="connsiteX388" fmla="*/ 300228 w 6297282"/>
              <a:gd name="connsiteY388" fmla="*/ 152400 h 152400"/>
              <a:gd name="connsiteX390" fmla="*/ 150876 w 6297282"/>
              <a:gd name="connsiteY390" fmla="*/ 0 h 152400"/>
              <a:gd name="connsiteX391" fmla="*/ 269862 w 6297282"/>
              <a:gd name="connsiteY391" fmla="*/ 0 h 152400"/>
              <a:gd name="connsiteX392" fmla="*/ 269862 w 6297282"/>
              <a:gd name="connsiteY392" fmla="*/ 152400 h 152400"/>
              <a:gd name="connsiteX393" fmla="*/ 150876 w 6297282"/>
              <a:gd name="connsiteY393" fmla="*/ 152400 h 152400"/>
              <a:gd name="connsiteX395" fmla="*/ 0 w 6297282"/>
              <a:gd name="connsiteY395" fmla="*/ 0 h 152400"/>
              <a:gd name="connsiteX396" fmla="*/ 118986 w 6297282"/>
              <a:gd name="connsiteY396" fmla="*/ 0 h 152400"/>
              <a:gd name="connsiteX397" fmla="*/ 118986 w 6297282"/>
              <a:gd name="connsiteY397" fmla="*/ 152400 h 152400"/>
              <a:gd name="connsiteX398" fmla="*/ 0 w 6297282"/>
              <a:gd name="connsiteY398" fmla="*/ 152400 h 152400"/>
              <a:gd name="connsiteX400" fmla="*/ 6185141 w 6297282"/>
              <a:gd name="connsiteY400" fmla="*/ 6858 h 152400"/>
              <a:gd name="connsiteX401" fmla="*/ 6185141 w 6297282"/>
              <a:gd name="connsiteY401" fmla="*/ 145542 h 152400"/>
              <a:gd name="connsiteX402" fmla="*/ 6290424 w 6297282"/>
              <a:gd name="connsiteY402" fmla="*/ 145542 h 152400"/>
              <a:gd name="connsiteX403" fmla="*/ 6290424 w 6297282"/>
              <a:gd name="connsiteY403" fmla="*/ 6858 h 152400"/>
              <a:gd name="connsiteX405" fmla="*/ 6034265 w 6297282"/>
              <a:gd name="connsiteY405" fmla="*/ 6858 h 152400"/>
              <a:gd name="connsiteX406" fmla="*/ 6034265 w 6297282"/>
              <a:gd name="connsiteY406" fmla="*/ 145542 h 152400"/>
              <a:gd name="connsiteX407" fmla="*/ 6139548 w 6297282"/>
              <a:gd name="connsiteY407" fmla="*/ 145542 h 152400"/>
              <a:gd name="connsiteX408" fmla="*/ 6139548 w 6297282"/>
              <a:gd name="connsiteY408" fmla="*/ 6858 h 152400"/>
              <a:gd name="connsiteX410" fmla="*/ 6178283 w 6297282"/>
              <a:gd name="connsiteY410" fmla="*/ 0 h 152400"/>
              <a:gd name="connsiteX411" fmla="*/ 6297282 w 6297282"/>
              <a:gd name="connsiteY411" fmla="*/ 0 h 152400"/>
              <a:gd name="connsiteX412" fmla="*/ 6297282 w 6297282"/>
              <a:gd name="connsiteY412" fmla="*/ 152400 h 152400"/>
              <a:gd name="connsiteX413" fmla="*/ 6178283 w 6297282"/>
              <a:gd name="connsiteY413" fmla="*/ 152400 h 152400"/>
              <a:gd name="connsiteX415" fmla="*/ 6027407 w 6297282"/>
              <a:gd name="connsiteY415" fmla="*/ 0 h 152400"/>
              <a:gd name="connsiteX416" fmla="*/ 6146406 w 6297282"/>
              <a:gd name="connsiteY416" fmla="*/ 0 h 152400"/>
              <a:gd name="connsiteX417" fmla="*/ 6146406 w 6297282"/>
              <a:gd name="connsiteY417" fmla="*/ 152400 h 152400"/>
              <a:gd name="connsiteX418" fmla="*/ 6027407 w 6297282"/>
              <a:gd name="connsiteY4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  <a:cxn ang="390">
                <a:pos x="connsiteX390" y="connsiteY390"/>
              </a:cxn>
              <a:cxn ang="391">
                <a:pos x="connsiteX391" y="connsiteY391"/>
              </a:cxn>
              <a:cxn ang="392">
                <a:pos x="connsiteX392" y="connsiteY392"/>
              </a:cxn>
              <a:cxn ang="393">
                <a:pos x="connsiteX393" y="connsiteY393"/>
              </a:cxn>
              <a:cxn ang="395">
                <a:pos x="connsiteX395" y="connsiteY395"/>
              </a:cxn>
              <a:cxn ang="396">
                <a:pos x="connsiteX396" y="connsiteY396"/>
              </a:cxn>
              <a:cxn ang="397">
                <a:pos x="connsiteX397" y="connsiteY397"/>
              </a:cxn>
              <a:cxn ang="398">
                <a:pos x="connsiteX398" y="connsiteY398"/>
              </a:cxn>
              <a:cxn ang="400">
                <a:pos x="connsiteX400" y="connsiteY400"/>
              </a:cxn>
              <a:cxn ang="401">
                <a:pos x="connsiteX401" y="connsiteY401"/>
              </a:cxn>
              <a:cxn ang="402">
                <a:pos x="connsiteX402" y="connsiteY402"/>
              </a:cxn>
              <a:cxn ang="403">
                <a:pos x="connsiteX403" y="connsiteY403"/>
              </a:cxn>
              <a:cxn ang="405">
                <a:pos x="connsiteX405" y="connsiteY405"/>
              </a:cxn>
              <a:cxn ang="406">
                <a:pos x="connsiteX406" y="connsiteY406"/>
              </a:cxn>
              <a:cxn ang="407">
                <a:pos x="connsiteX407" y="connsiteY407"/>
              </a:cxn>
              <a:cxn ang="408">
                <a:pos x="connsiteX408" y="connsiteY408"/>
              </a:cxn>
              <a:cxn ang="410">
                <a:pos x="connsiteX410" y="connsiteY410"/>
              </a:cxn>
              <a:cxn ang="411">
                <a:pos x="connsiteX411" y="connsiteY411"/>
              </a:cxn>
              <a:cxn ang="412">
                <a:pos x="connsiteX412" y="connsiteY412"/>
              </a:cxn>
              <a:cxn ang="413">
                <a:pos x="connsiteX413" y="connsiteY413"/>
              </a:cxn>
              <a:cxn ang="415">
                <a:pos x="connsiteX415" y="connsiteY415"/>
              </a:cxn>
              <a:cxn ang="416">
                <a:pos x="connsiteX416" y="connsiteY416"/>
              </a:cxn>
              <a:cxn ang="417">
                <a:pos x="connsiteX417" y="connsiteY417"/>
              </a:cxn>
              <a:cxn ang="418">
                <a:pos x="connsiteX418" y="connsiteY418"/>
              </a:cxn>
            </a:cxnLst>
            <a:rect l="l" t="t" r="r" b="b"/>
            <a:pathLst>
              <a:path w="6297282" h="152400">
                <a:moveTo>
                  <a:pt x="5883389" y="6858"/>
                </a:moveTo>
                <a:lnTo>
                  <a:pt x="5883389" y="145542"/>
                </a:lnTo>
                <a:lnTo>
                  <a:pt x="5988672" y="145542"/>
                </a:lnTo>
                <a:lnTo>
                  <a:pt x="5988672" y="6858"/>
                </a:lnTo>
                <a:moveTo>
                  <a:pt x="5732513" y="6858"/>
                </a:moveTo>
                <a:lnTo>
                  <a:pt x="5732513" y="145542"/>
                </a:lnTo>
                <a:lnTo>
                  <a:pt x="5837796" y="145542"/>
                </a:lnTo>
                <a:lnTo>
                  <a:pt x="5837796" y="6858"/>
                </a:lnTo>
                <a:moveTo>
                  <a:pt x="5581637" y="6858"/>
                </a:moveTo>
                <a:lnTo>
                  <a:pt x="5581637" y="145542"/>
                </a:lnTo>
                <a:lnTo>
                  <a:pt x="5686920" y="145542"/>
                </a:lnTo>
                <a:lnTo>
                  <a:pt x="5686920" y="6858"/>
                </a:lnTo>
                <a:moveTo>
                  <a:pt x="5432285" y="6858"/>
                </a:moveTo>
                <a:lnTo>
                  <a:pt x="5432285" y="145542"/>
                </a:lnTo>
                <a:lnTo>
                  <a:pt x="5537568" y="145542"/>
                </a:lnTo>
                <a:lnTo>
                  <a:pt x="5537568" y="6858"/>
                </a:lnTo>
                <a:moveTo>
                  <a:pt x="5281409" y="6858"/>
                </a:moveTo>
                <a:lnTo>
                  <a:pt x="5281409" y="145542"/>
                </a:lnTo>
                <a:lnTo>
                  <a:pt x="5386692" y="145542"/>
                </a:lnTo>
                <a:lnTo>
                  <a:pt x="5386692" y="6858"/>
                </a:lnTo>
                <a:moveTo>
                  <a:pt x="5130533" y="6858"/>
                </a:moveTo>
                <a:lnTo>
                  <a:pt x="5130533" y="145542"/>
                </a:lnTo>
                <a:lnTo>
                  <a:pt x="5235816" y="145542"/>
                </a:lnTo>
                <a:lnTo>
                  <a:pt x="5235816" y="6858"/>
                </a:lnTo>
                <a:moveTo>
                  <a:pt x="4979657" y="6858"/>
                </a:moveTo>
                <a:lnTo>
                  <a:pt x="4979657" y="145542"/>
                </a:lnTo>
                <a:lnTo>
                  <a:pt x="5084940" y="145542"/>
                </a:lnTo>
                <a:lnTo>
                  <a:pt x="5084940" y="6858"/>
                </a:lnTo>
                <a:moveTo>
                  <a:pt x="4828781" y="6858"/>
                </a:moveTo>
                <a:lnTo>
                  <a:pt x="4828781" y="145542"/>
                </a:lnTo>
                <a:lnTo>
                  <a:pt x="4934064" y="145542"/>
                </a:lnTo>
                <a:lnTo>
                  <a:pt x="4934064" y="6858"/>
                </a:lnTo>
                <a:moveTo>
                  <a:pt x="4677905" y="6858"/>
                </a:moveTo>
                <a:lnTo>
                  <a:pt x="4677905" y="145542"/>
                </a:lnTo>
                <a:lnTo>
                  <a:pt x="4783188" y="145542"/>
                </a:lnTo>
                <a:lnTo>
                  <a:pt x="4783188" y="6858"/>
                </a:lnTo>
                <a:moveTo>
                  <a:pt x="4527029" y="6858"/>
                </a:moveTo>
                <a:lnTo>
                  <a:pt x="4527029" y="145542"/>
                </a:lnTo>
                <a:lnTo>
                  <a:pt x="4632312" y="145542"/>
                </a:lnTo>
                <a:lnTo>
                  <a:pt x="4632312" y="6858"/>
                </a:lnTo>
                <a:moveTo>
                  <a:pt x="4376153" y="6858"/>
                </a:moveTo>
                <a:lnTo>
                  <a:pt x="4376153" y="145542"/>
                </a:lnTo>
                <a:lnTo>
                  <a:pt x="4481436" y="145542"/>
                </a:lnTo>
                <a:lnTo>
                  <a:pt x="4481436" y="6858"/>
                </a:lnTo>
                <a:moveTo>
                  <a:pt x="4225277" y="6858"/>
                </a:moveTo>
                <a:lnTo>
                  <a:pt x="4225277" y="145542"/>
                </a:lnTo>
                <a:lnTo>
                  <a:pt x="4330560" y="145542"/>
                </a:lnTo>
                <a:lnTo>
                  <a:pt x="4330560" y="6858"/>
                </a:lnTo>
                <a:moveTo>
                  <a:pt x="4074401" y="6858"/>
                </a:moveTo>
                <a:lnTo>
                  <a:pt x="4074401" y="145542"/>
                </a:lnTo>
                <a:lnTo>
                  <a:pt x="4179684" y="145542"/>
                </a:lnTo>
                <a:lnTo>
                  <a:pt x="4179684" y="6858"/>
                </a:lnTo>
                <a:moveTo>
                  <a:pt x="3925049" y="6858"/>
                </a:moveTo>
                <a:lnTo>
                  <a:pt x="3925049" y="145542"/>
                </a:lnTo>
                <a:lnTo>
                  <a:pt x="4030332" y="145542"/>
                </a:lnTo>
                <a:lnTo>
                  <a:pt x="4030332" y="6858"/>
                </a:lnTo>
                <a:moveTo>
                  <a:pt x="3774173" y="6858"/>
                </a:moveTo>
                <a:lnTo>
                  <a:pt x="3774173" y="145542"/>
                </a:lnTo>
                <a:lnTo>
                  <a:pt x="3879456" y="145542"/>
                </a:lnTo>
                <a:lnTo>
                  <a:pt x="3879456" y="6858"/>
                </a:lnTo>
                <a:moveTo>
                  <a:pt x="3623297" y="6858"/>
                </a:moveTo>
                <a:lnTo>
                  <a:pt x="3623297" y="145542"/>
                </a:lnTo>
                <a:lnTo>
                  <a:pt x="3728580" y="145542"/>
                </a:lnTo>
                <a:lnTo>
                  <a:pt x="3728580" y="6858"/>
                </a:lnTo>
                <a:moveTo>
                  <a:pt x="3472421" y="6858"/>
                </a:moveTo>
                <a:lnTo>
                  <a:pt x="3472421" y="145542"/>
                </a:lnTo>
                <a:lnTo>
                  <a:pt x="3577704" y="145542"/>
                </a:lnTo>
                <a:lnTo>
                  <a:pt x="3577704" y="6858"/>
                </a:lnTo>
                <a:moveTo>
                  <a:pt x="3321545" y="6858"/>
                </a:moveTo>
                <a:lnTo>
                  <a:pt x="3321545" y="145542"/>
                </a:lnTo>
                <a:lnTo>
                  <a:pt x="3426828" y="145542"/>
                </a:lnTo>
                <a:lnTo>
                  <a:pt x="3426828" y="6858"/>
                </a:lnTo>
                <a:moveTo>
                  <a:pt x="3170669" y="6858"/>
                </a:moveTo>
                <a:lnTo>
                  <a:pt x="3170669" y="145542"/>
                </a:lnTo>
                <a:lnTo>
                  <a:pt x="3275952" y="145542"/>
                </a:lnTo>
                <a:lnTo>
                  <a:pt x="3275952" y="6858"/>
                </a:lnTo>
                <a:moveTo>
                  <a:pt x="3019793" y="6858"/>
                </a:moveTo>
                <a:lnTo>
                  <a:pt x="3019793" y="145542"/>
                </a:lnTo>
                <a:lnTo>
                  <a:pt x="3125076" y="145542"/>
                </a:lnTo>
                <a:lnTo>
                  <a:pt x="3125076" y="6858"/>
                </a:lnTo>
                <a:moveTo>
                  <a:pt x="2868917" y="6858"/>
                </a:moveTo>
                <a:lnTo>
                  <a:pt x="2868917" y="145542"/>
                </a:lnTo>
                <a:lnTo>
                  <a:pt x="2974200" y="145542"/>
                </a:lnTo>
                <a:lnTo>
                  <a:pt x="2974200" y="6858"/>
                </a:lnTo>
                <a:moveTo>
                  <a:pt x="2718041" y="6858"/>
                </a:moveTo>
                <a:lnTo>
                  <a:pt x="2718041" y="145542"/>
                </a:lnTo>
                <a:lnTo>
                  <a:pt x="2823324" y="145542"/>
                </a:lnTo>
                <a:lnTo>
                  <a:pt x="2823324" y="6858"/>
                </a:lnTo>
                <a:moveTo>
                  <a:pt x="2567165" y="6858"/>
                </a:moveTo>
                <a:lnTo>
                  <a:pt x="2567165" y="145542"/>
                </a:lnTo>
                <a:lnTo>
                  <a:pt x="2672448" y="145542"/>
                </a:lnTo>
                <a:lnTo>
                  <a:pt x="2672448" y="6858"/>
                </a:lnTo>
                <a:moveTo>
                  <a:pt x="2417813" y="6858"/>
                </a:moveTo>
                <a:lnTo>
                  <a:pt x="2417813" y="145542"/>
                </a:lnTo>
                <a:lnTo>
                  <a:pt x="2523096" y="145542"/>
                </a:lnTo>
                <a:lnTo>
                  <a:pt x="2523096" y="6858"/>
                </a:lnTo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6061" y="6858"/>
                </a:moveTo>
                <a:lnTo>
                  <a:pt x="2116061" y="145542"/>
                </a:lnTo>
                <a:lnTo>
                  <a:pt x="2221344" y="145542"/>
                </a:lnTo>
                <a:lnTo>
                  <a:pt x="2221344" y="6858"/>
                </a:lnTo>
                <a:moveTo>
                  <a:pt x="1965185" y="6858"/>
                </a:moveTo>
                <a:lnTo>
                  <a:pt x="1965185" y="145542"/>
                </a:lnTo>
                <a:lnTo>
                  <a:pt x="2070468" y="145542"/>
                </a:lnTo>
                <a:lnTo>
                  <a:pt x="2070468" y="6858"/>
                </a:lnTo>
                <a:moveTo>
                  <a:pt x="1814309" y="6858"/>
                </a:moveTo>
                <a:lnTo>
                  <a:pt x="1814309" y="145542"/>
                </a:lnTo>
                <a:lnTo>
                  <a:pt x="1919592" y="145542"/>
                </a:lnTo>
                <a:lnTo>
                  <a:pt x="1919592" y="6858"/>
                </a:lnTo>
                <a:moveTo>
                  <a:pt x="1663433" y="6858"/>
                </a:moveTo>
                <a:lnTo>
                  <a:pt x="1663433" y="145542"/>
                </a:lnTo>
                <a:lnTo>
                  <a:pt x="1768716" y="145542"/>
                </a:lnTo>
                <a:lnTo>
                  <a:pt x="1768716" y="6858"/>
                </a:lnTo>
                <a:moveTo>
                  <a:pt x="1512557" y="6858"/>
                </a:moveTo>
                <a:lnTo>
                  <a:pt x="1512557" y="145542"/>
                </a:lnTo>
                <a:lnTo>
                  <a:pt x="1617840" y="145542"/>
                </a:lnTo>
                <a:lnTo>
                  <a:pt x="1617840" y="6858"/>
                </a:lnTo>
                <a:moveTo>
                  <a:pt x="1361681" y="6858"/>
                </a:moveTo>
                <a:lnTo>
                  <a:pt x="1361681" y="145542"/>
                </a:lnTo>
                <a:lnTo>
                  <a:pt x="1466964" y="145542"/>
                </a:lnTo>
                <a:lnTo>
                  <a:pt x="1466964" y="6858"/>
                </a:lnTo>
                <a:moveTo>
                  <a:pt x="1210805" y="6858"/>
                </a:moveTo>
                <a:lnTo>
                  <a:pt x="1210805" y="145542"/>
                </a:lnTo>
                <a:lnTo>
                  <a:pt x="1316088" y="145542"/>
                </a:lnTo>
                <a:lnTo>
                  <a:pt x="1316088" y="6858"/>
                </a:lnTo>
                <a:moveTo>
                  <a:pt x="1059929" y="6858"/>
                </a:moveTo>
                <a:lnTo>
                  <a:pt x="1059929" y="145542"/>
                </a:lnTo>
                <a:lnTo>
                  <a:pt x="1165212" y="145542"/>
                </a:lnTo>
                <a:lnTo>
                  <a:pt x="1165212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08825" y="6858"/>
                </a:moveTo>
                <a:lnTo>
                  <a:pt x="608825" y="145542"/>
                </a:lnTo>
                <a:lnTo>
                  <a:pt x="714108" y="145542"/>
                </a:lnTo>
                <a:lnTo>
                  <a:pt x="714108" y="6858"/>
                </a:lnTo>
                <a:moveTo>
                  <a:pt x="457949" y="6858"/>
                </a:moveTo>
                <a:lnTo>
                  <a:pt x="457949" y="145542"/>
                </a:lnTo>
                <a:lnTo>
                  <a:pt x="563232" y="145542"/>
                </a:lnTo>
                <a:lnTo>
                  <a:pt x="563232" y="6858"/>
                </a:lnTo>
                <a:moveTo>
                  <a:pt x="307073" y="6858"/>
                </a:moveTo>
                <a:lnTo>
                  <a:pt x="307073" y="145542"/>
                </a:lnTo>
                <a:lnTo>
                  <a:pt x="412369" y="145542"/>
                </a:lnTo>
                <a:lnTo>
                  <a:pt x="412369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5876531" y="0"/>
                </a:moveTo>
                <a:lnTo>
                  <a:pt x="5995530" y="0"/>
                </a:lnTo>
                <a:lnTo>
                  <a:pt x="5995530" y="152400"/>
                </a:lnTo>
                <a:lnTo>
                  <a:pt x="5876531" y="152400"/>
                </a:lnTo>
                <a:moveTo>
                  <a:pt x="5725655" y="0"/>
                </a:moveTo>
                <a:lnTo>
                  <a:pt x="5844654" y="0"/>
                </a:lnTo>
                <a:lnTo>
                  <a:pt x="5844654" y="152400"/>
                </a:lnTo>
                <a:lnTo>
                  <a:pt x="5725655" y="152400"/>
                </a:lnTo>
                <a:moveTo>
                  <a:pt x="5574779" y="0"/>
                </a:moveTo>
                <a:lnTo>
                  <a:pt x="5693778" y="0"/>
                </a:lnTo>
                <a:lnTo>
                  <a:pt x="5693778" y="152400"/>
                </a:lnTo>
                <a:lnTo>
                  <a:pt x="5574779" y="152400"/>
                </a:lnTo>
                <a:moveTo>
                  <a:pt x="5425427" y="0"/>
                </a:moveTo>
                <a:lnTo>
                  <a:pt x="5544426" y="0"/>
                </a:lnTo>
                <a:lnTo>
                  <a:pt x="5544426" y="152400"/>
                </a:lnTo>
                <a:lnTo>
                  <a:pt x="5425427" y="152400"/>
                </a:lnTo>
                <a:moveTo>
                  <a:pt x="5274551" y="0"/>
                </a:moveTo>
                <a:lnTo>
                  <a:pt x="5393550" y="0"/>
                </a:lnTo>
                <a:lnTo>
                  <a:pt x="5393550" y="152400"/>
                </a:lnTo>
                <a:lnTo>
                  <a:pt x="5274551" y="152400"/>
                </a:lnTo>
                <a:moveTo>
                  <a:pt x="5123675" y="0"/>
                </a:moveTo>
                <a:lnTo>
                  <a:pt x="5242674" y="0"/>
                </a:lnTo>
                <a:lnTo>
                  <a:pt x="5242674" y="152400"/>
                </a:lnTo>
                <a:lnTo>
                  <a:pt x="5123675" y="152400"/>
                </a:lnTo>
                <a:moveTo>
                  <a:pt x="4972799" y="0"/>
                </a:moveTo>
                <a:lnTo>
                  <a:pt x="5091798" y="0"/>
                </a:lnTo>
                <a:lnTo>
                  <a:pt x="5091798" y="152400"/>
                </a:lnTo>
                <a:lnTo>
                  <a:pt x="4972799" y="152400"/>
                </a:lnTo>
                <a:moveTo>
                  <a:pt x="4821923" y="0"/>
                </a:moveTo>
                <a:lnTo>
                  <a:pt x="4940922" y="0"/>
                </a:lnTo>
                <a:lnTo>
                  <a:pt x="4940922" y="152400"/>
                </a:lnTo>
                <a:lnTo>
                  <a:pt x="4821923" y="152400"/>
                </a:lnTo>
                <a:moveTo>
                  <a:pt x="4671047" y="0"/>
                </a:moveTo>
                <a:lnTo>
                  <a:pt x="4790046" y="0"/>
                </a:lnTo>
                <a:lnTo>
                  <a:pt x="4790046" y="152400"/>
                </a:lnTo>
                <a:lnTo>
                  <a:pt x="4671047" y="152400"/>
                </a:lnTo>
                <a:moveTo>
                  <a:pt x="4520171" y="0"/>
                </a:moveTo>
                <a:lnTo>
                  <a:pt x="4639170" y="0"/>
                </a:lnTo>
                <a:lnTo>
                  <a:pt x="4639170" y="152400"/>
                </a:lnTo>
                <a:lnTo>
                  <a:pt x="4520171" y="152400"/>
                </a:lnTo>
                <a:moveTo>
                  <a:pt x="4369295" y="0"/>
                </a:moveTo>
                <a:lnTo>
                  <a:pt x="4488294" y="0"/>
                </a:lnTo>
                <a:lnTo>
                  <a:pt x="4488294" y="152400"/>
                </a:lnTo>
                <a:lnTo>
                  <a:pt x="4369295" y="152400"/>
                </a:lnTo>
                <a:moveTo>
                  <a:pt x="4218419" y="0"/>
                </a:moveTo>
                <a:lnTo>
                  <a:pt x="4337418" y="0"/>
                </a:lnTo>
                <a:lnTo>
                  <a:pt x="4337418" y="152400"/>
                </a:lnTo>
                <a:lnTo>
                  <a:pt x="4218419" y="152400"/>
                </a:lnTo>
                <a:moveTo>
                  <a:pt x="4067543" y="0"/>
                </a:moveTo>
                <a:lnTo>
                  <a:pt x="4186542" y="0"/>
                </a:lnTo>
                <a:lnTo>
                  <a:pt x="4186542" y="152400"/>
                </a:lnTo>
                <a:lnTo>
                  <a:pt x="4067543" y="152400"/>
                </a:lnTo>
                <a:moveTo>
                  <a:pt x="3918191" y="0"/>
                </a:moveTo>
                <a:lnTo>
                  <a:pt x="4037190" y="0"/>
                </a:lnTo>
                <a:lnTo>
                  <a:pt x="4037190" y="152400"/>
                </a:lnTo>
                <a:lnTo>
                  <a:pt x="3918191" y="152400"/>
                </a:lnTo>
                <a:moveTo>
                  <a:pt x="3767315" y="0"/>
                </a:moveTo>
                <a:lnTo>
                  <a:pt x="3886314" y="0"/>
                </a:lnTo>
                <a:lnTo>
                  <a:pt x="3886314" y="152400"/>
                </a:lnTo>
                <a:lnTo>
                  <a:pt x="3767315" y="152400"/>
                </a:lnTo>
                <a:moveTo>
                  <a:pt x="3616439" y="0"/>
                </a:moveTo>
                <a:lnTo>
                  <a:pt x="3735438" y="0"/>
                </a:lnTo>
                <a:lnTo>
                  <a:pt x="3735438" y="152400"/>
                </a:lnTo>
                <a:lnTo>
                  <a:pt x="3616439" y="152400"/>
                </a:lnTo>
                <a:moveTo>
                  <a:pt x="3465563" y="0"/>
                </a:moveTo>
                <a:lnTo>
                  <a:pt x="3584562" y="0"/>
                </a:lnTo>
                <a:lnTo>
                  <a:pt x="3584562" y="152400"/>
                </a:lnTo>
                <a:lnTo>
                  <a:pt x="3465563" y="152400"/>
                </a:lnTo>
                <a:moveTo>
                  <a:pt x="3314687" y="0"/>
                </a:moveTo>
                <a:lnTo>
                  <a:pt x="3433686" y="0"/>
                </a:lnTo>
                <a:lnTo>
                  <a:pt x="3433686" y="152400"/>
                </a:lnTo>
                <a:lnTo>
                  <a:pt x="3314687" y="152400"/>
                </a:lnTo>
                <a:moveTo>
                  <a:pt x="3163811" y="0"/>
                </a:moveTo>
                <a:lnTo>
                  <a:pt x="3282810" y="0"/>
                </a:lnTo>
                <a:lnTo>
                  <a:pt x="3282810" y="152400"/>
                </a:lnTo>
                <a:lnTo>
                  <a:pt x="3163811" y="152400"/>
                </a:lnTo>
                <a:moveTo>
                  <a:pt x="3012935" y="0"/>
                </a:moveTo>
                <a:lnTo>
                  <a:pt x="3131934" y="0"/>
                </a:lnTo>
                <a:lnTo>
                  <a:pt x="3131934" y="152400"/>
                </a:lnTo>
                <a:lnTo>
                  <a:pt x="3012935" y="152400"/>
                </a:lnTo>
                <a:moveTo>
                  <a:pt x="2862059" y="0"/>
                </a:moveTo>
                <a:lnTo>
                  <a:pt x="2981058" y="0"/>
                </a:lnTo>
                <a:lnTo>
                  <a:pt x="2981058" y="152400"/>
                </a:lnTo>
                <a:lnTo>
                  <a:pt x="2862059" y="152400"/>
                </a:lnTo>
                <a:moveTo>
                  <a:pt x="2711183" y="0"/>
                </a:moveTo>
                <a:lnTo>
                  <a:pt x="2830182" y="0"/>
                </a:lnTo>
                <a:lnTo>
                  <a:pt x="2830182" y="152400"/>
                </a:lnTo>
                <a:lnTo>
                  <a:pt x="2711183" y="152400"/>
                </a:lnTo>
                <a:moveTo>
                  <a:pt x="2560307" y="0"/>
                </a:moveTo>
                <a:lnTo>
                  <a:pt x="2679306" y="0"/>
                </a:lnTo>
                <a:lnTo>
                  <a:pt x="2679306" y="152400"/>
                </a:lnTo>
                <a:lnTo>
                  <a:pt x="2560307" y="152400"/>
                </a:lnTo>
                <a:moveTo>
                  <a:pt x="2410955" y="0"/>
                </a:moveTo>
                <a:lnTo>
                  <a:pt x="2529954" y="0"/>
                </a:lnTo>
                <a:lnTo>
                  <a:pt x="2529954" y="152400"/>
                </a:lnTo>
                <a:lnTo>
                  <a:pt x="2410955" y="152400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09203" y="0"/>
                </a:moveTo>
                <a:lnTo>
                  <a:pt x="2228202" y="0"/>
                </a:lnTo>
                <a:lnTo>
                  <a:pt x="2228202" y="152400"/>
                </a:lnTo>
                <a:lnTo>
                  <a:pt x="2109203" y="152400"/>
                </a:lnTo>
                <a:moveTo>
                  <a:pt x="1958327" y="0"/>
                </a:moveTo>
                <a:lnTo>
                  <a:pt x="2077326" y="0"/>
                </a:lnTo>
                <a:lnTo>
                  <a:pt x="2077326" y="152400"/>
                </a:lnTo>
                <a:lnTo>
                  <a:pt x="1958327" y="152400"/>
                </a:lnTo>
                <a:moveTo>
                  <a:pt x="1807451" y="0"/>
                </a:moveTo>
                <a:lnTo>
                  <a:pt x="1926450" y="0"/>
                </a:lnTo>
                <a:lnTo>
                  <a:pt x="1926450" y="152400"/>
                </a:lnTo>
                <a:lnTo>
                  <a:pt x="1807451" y="152400"/>
                </a:lnTo>
                <a:moveTo>
                  <a:pt x="1656575" y="0"/>
                </a:moveTo>
                <a:lnTo>
                  <a:pt x="1775574" y="0"/>
                </a:lnTo>
                <a:lnTo>
                  <a:pt x="1775574" y="152400"/>
                </a:lnTo>
                <a:lnTo>
                  <a:pt x="1656575" y="152400"/>
                </a:lnTo>
                <a:moveTo>
                  <a:pt x="1505699" y="0"/>
                </a:moveTo>
                <a:lnTo>
                  <a:pt x="1624698" y="0"/>
                </a:lnTo>
                <a:lnTo>
                  <a:pt x="1624698" y="152400"/>
                </a:lnTo>
                <a:lnTo>
                  <a:pt x="1505699" y="152400"/>
                </a:lnTo>
                <a:moveTo>
                  <a:pt x="1354823" y="0"/>
                </a:moveTo>
                <a:lnTo>
                  <a:pt x="1473822" y="0"/>
                </a:lnTo>
                <a:lnTo>
                  <a:pt x="1473822" y="152400"/>
                </a:lnTo>
                <a:lnTo>
                  <a:pt x="1354823" y="152400"/>
                </a:lnTo>
                <a:moveTo>
                  <a:pt x="1203947" y="0"/>
                </a:moveTo>
                <a:lnTo>
                  <a:pt x="1322946" y="0"/>
                </a:lnTo>
                <a:lnTo>
                  <a:pt x="1322946" y="152400"/>
                </a:lnTo>
                <a:lnTo>
                  <a:pt x="1203947" y="152400"/>
                </a:lnTo>
                <a:moveTo>
                  <a:pt x="1053071" y="0"/>
                </a:moveTo>
                <a:lnTo>
                  <a:pt x="1172070" y="0"/>
                </a:lnTo>
                <a:lnTo>
                  <a:pt x="1172070" y="152400"/>
                </a:lnTo>
                <a:lnTo>
                  <a:pt x="1053071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1967" y="0"/>
                </a:moveTo>
                <a:lnTo>
                  <a:pt x="720966" y="0"/>
                </a:lnTo>
                <a:lnTo>
                  <a:pt x="720966" y="152400"/>
                </a:lnTo>
                <a:lnTo>
                  <a:pt x="601967" y="152400"/>
                </a:lnTo>
                <a:moveTo>
                  <a:pt x="451104" y="0"/>
                </a:moveTo>
                <a:lnTo>
                  <a:pt x="570090" y="0"/>
                </a:lnTo>
                <a:lnTo>
                  <a:pt x="570090" y="152400"/>
                </a:lnTo>
                <a:lnTo>
                  <a:pt x="451104" y="152400"/>
                </a:lnTo>
                <a:moveTo>
                  <a:pt x="300228" y="0"/>
                </a:moveTo>
                <a:lnTo>
                  <a:pt x="419214" y="0"/>
                </a:lnTo>
                <a:lnTo>
                  <a:pt x="419214" y="152400"/>
                </a:lnTo>
                <a:lnTo>
                  <a:pt x="300228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moveTo>
                  <a:pt x="6185141" y="6858"/>
                </a:moveTo>
                <a:lnTo>
                  <a:pt x="6185141" y="145542"/>
                </a:lnTo>
                <a:lnTo>
                  <a:pt x="6290424" y="145542"/>
                </a:lnTo>
                <a:lnTo>
                  <a:pt x="6290424" y="6858"/>
                </a:lnTo>
                <a:moveTo>
                  <a:pt x="6034265" y="6858"/>
                </a:moveTo>
                <a:lnTo>
                  <a:pt x="6034265" y="145542"/>
                </a:lnTo>
                <a:lnTo>
                  <a:pt x="6139548" y="145542"/>
                </a:lnTo>
                <a:lnTo>
                  <a:pt x="6139548" y="6858"/>
                </a:lnTo>
                <a:moveTo>
                  <a:pt x="6178283" y="0"/>
                </a:moveTo>
                <a:lnTo>
                  <a:pt x="6297282" y="0"/>
                </a:lnTo>
                <a:lnTo>
                  <a:pt x="6297282" y="152400"/>
                </a:lnTo>
                <a:lnTo>
                  <a:pt x="6178283" y="152400"/>
                </a:lnTo>
                <a:moveTo>
                  <a:pt x="6027407" y="0"/>
                </a:moveTo>
                <a:lnTo>
                  <a:pt x="6146406" y="0"/>
                </a:lnTo>
                <a:lnTo>
                  <a:pt x="6146406" y="152400"/>
                </a:lnTo>
                <a:lnTo>
                  <a:pt x="6027407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5955" y="7906893"/>
            <a:ext cx="6297282" cy="152400"/>
          </a:xfrm>
          <a:custGeom>
            <a:avLst/>
            <a:gdLst>
              <a:gd name="connsiteX0" fmla="*/ 5883389 w 6297282"/>
              <a:gd name="connsiteY0" fmla="*/ 6858 h 152400"/>
              <a:gd name="connsiteX1" fmla="*/ 5883389 w 6297282"/>
              <a:gd name="connsiteY1" fmla="*/ 145542 h 152400"/>
              <a:gd name="connsiteX2" fmla="*/ 5988672 w 6297282"/>
              <a:gd name="connsiteY2" fmla="*/ 145542 h 152400"/>
              <a:gd name="connsiteX3" fmla="*/ 5988672 w 6297282"/>
              <a:gd name="connsiteY3" fmla="*/ 6858 h 152400"/>
              <a:gd name="connsiteX5" fmla="*/ 5732513 w 6297282"/>
              <a:gd name="connsiteY5" fmla="*/ 6858 h 152400"/>
              <a:gd name="connsiteX6" fmla="*/ 5732513 w 6297282"/>
              <a:gd name="connsiteY6" fmla="*/ 145542 h 152400"/>
              <a:gd name="connsiteX7" fmla="*/ 5837796 w 6297282"/>
              <a:gd name="connsiteY7" fmla="*/ 145542 h 152400"/>
              <a:gd name="connsiteX8" fmla="*/ 5837796 w 6297282"/>
              <a:gd name="connsiteY8" fmla="*/ 6858 h 152400"/>
              <a:gd name="connsiteX10" fmla="*/ 5581637 w 6297282"/>
              <a:gd name="connsiteY10" fmla="*/ 6858 h 152400"/>
              <a:gd name="connsiteX11" fmla="*/ 5581637 w 6297282"/>
              <a:gd name="connsiteY11" fmla="*/ 145542 h 152400"/>
              <a:gd name="connsiteX12" fmla="*/ 5686920 w 6297282"/>
              <a:gd name="connsiteY12" fmla="*/ 145542 h 152400"/>
              <a:gd name="connsiteX13" fmla="*/ 5686920 w 6297282"/>
              <a:gd name="connsiteY13" fmla="*/ 6858 h 152400"/>
              <a:gd name="connsiteX15" fmla="*/ 5432285 w 6297282"/>
              <a:gd name="connsiteY15" fmla="*/ 6858 h 152400"/>
              <a:gd name="connsiteX16" fmla="*/ 5432285 w 6297282"/>
              <a:gd name="connsiteY16" fmla="*/ 145542 h 152400"/>
              <a:gd name="connsiteX17" fmla="*/ 5537568 w 6297282"/>
              <a:gd name="connsiteY17" fmla="*/ 145542 h 152400"/>
              <a:gd name="connsiteX18" fmla="*/ 5537568 w 6297282"/>
              <a:gd name="connsiteY18" fmla="*/ 6858 h 152400"/>
              <a:gd name="connsiteX20" fmla="*/ 5281409 w 6297282"/>
              <a:gd name="connsiteY20" fmla="*/ 6858 h 152400"/>
              <a:gd name="connsiteX21" fmla="*/ 5281409 w 6297282"/>
              <a:gd name="connsiteY21" fmla="*/ 145542 h 152400"/>
              <a:gd name="connsiteX22" fmla="*/ 5386692 w 6297282"/>
              <a:gd name="connsiteY22" fmla="*/ 145542 h 152400"/>
              <a:gd name="connsiteX23" fmla="*/ 5386692 w 6297282"/>
              <a:gd name="connsiteY23" fmla="*/ 6858 h 152400"/>
              <a:gd name="connsiteX25" fmla="*/ 5130533 w 6297282"/>
              <a:gd name="connsiteY25" fmla="*/ 6858 h 152400"/>
              <a:gd name="connsiteX26" fmla="*/ 5130533 w 6297282"/>
              <a:gd name="connsiteY26" fmla="*/ 145542 h 152400"/>
              <a:gd name="connsiteX27" fmla="*/ 5235816 w 6297282"/>
              <a:gd name="connsiteY27" fmla="*/ 145542 h 152400"/>
              <a:gd name="connsiteX28" fmla="*/ 5235816 w 6297282"/>
              <a:gd name="connsiteY28" fmla="*/ 6858 h 152400"/>
              <a:gd name="connsiteX30" fmla="*/ 4979657 w 6297282"/>
              <a:gd name="connsiteY30" fmla="*/ 6858 h 152400"/>
              <a:gd name="connsiteX31" fmla="*/ 4979657 w 6297282"/>
              <a:gd name="connsiteY31" fmla="*/ 145542 h 152400"/>
              <a:gd name="connsiteX32" fmla="*/ 5084940 w 6297282"/>
              <a:gd name="connsiteY32" fmla="*/ 145542 h 152400"/>
              <a:gd name="connsiteX33" fmla="*/ 5084940 w 6297282"/>
              <a:gd name="connsiteY33" fmla="*/ 6858 h 152400"/>
              <a:gd name="connsiteX35" fmla="*/ 4828781 w 6297282"/>
              <a:gd name="connsiteY35" fmla="*/ 6858 h 152400"/>
              <a:gd name="connsiteX36" fmla="*/ 4828781 w 6297282"/>
              <a:gd name="connsiteY36" fmla="*/ 145542 h 152400"/>
              <a:gd name="connsiteX37" fmla="*/ 4934064 w 6297282"/>
              <a:gd name="connsiteY37" fmla="*/ 145542 h 152400"/>
              <a:gd name="connsiteX38" fmla="*/ 4934064 w 6297282"/>
              <a:gd name="connsiteY38" fmla="*/ 6858 h 152400"/>
              <a:gd name="connsiteX40" fmla="*/ 4677905 w 6297282"/>
              <a:gd name="connsiteY40" fmla="*/ 6858 h 152400"/>
              <a:gd name="connsiteX41" fmla="*/ 4677905 w 6297282"/>
              <a:gd name="connsiteY41" fmla="*/ 145542 h 152400"/>
              <a:gd name="connsiteX42" fmla="*/ 4783188 w 6297282"/>
              <a:gd name="connsiteY42" fmla="*/ 145542 h 152400"/>
              <a:gd name="connsiteX43" fmla="*/ 4783188 w 6297282"/>
              <a:gd name="connsiteY43" fmla="*/ 6858 h 152400"/>
              <a:gd name="connsiteX45" fmla="*/ 4527029 w 6297282"/>
              <a:gd name="connsiteY45" fmla="*/ 6858 h 152400"/>
              <a:gd name="connsiteX46" fmla="*/ 4527029 w 6297282"/>
              <a:gd name="connsiteY46" fmla="*/ 145542 h 152400"/>
              <a:gd name="connsiteX47" fmla="*/ 4632312 w 6297282"/>
              <a:gd name="connsiteY47" fmla="*/ 145542 h 152400"/>
              <a:gd name="connsiteX48" fmla="*/ 4632312 w 6297282"/>
              <a:gd name="connsiteY48" fmla="*/ 6858 h 152400"/>
              <a:gd name="connsiteX50" fmla="*/ 4376153 w 6297282"/>
              <a:gd name="connsiteY50" fmla="*/ 6858 h 152400"/>
              <a:gd name="connsiteX51" fmla="*/ 4376153 w 6297282"/>
              <a:gd name="connsiteY51" fmla="*/ 145542 h 152400"/>
              <a:gd name="connsiteX52" fmla="*/ 4481436 w 6297282"/>
              <a:gd name="connsiteY52" fmla="*/ 145542 h 152400"/>
              <a:gd name="connsiteX53" fmla="*/ 4481436 w 6297282"/>
              <a:gd name="connsiteY53" fmla="*/ 6858 h 152400"/>
              <a:gd name="connsiteX55" fmla="*/ 4225277 w 6297282"/>
              <a:gd name="connsiteY55" fmla="*/ 6858 h 152400"/>
              <a:gd name="connsiteX56" fmla="*/ 4225277 w 6297282"/>
              <a:gd name="connsiteY56" fmla="*/ 145542 h 152400"/>
              <a:gd name="connsiteX57" fmla="*/ 4330560 w 6297282"/>
              <a:gd name="connsiteY57" fmla="*/ 145542 h 152400"/>
              <a:gd name="connsiteX58" fmla="*/ 4330560 w 6297282"/>
              <a:gd name="connsiteY58" fmla="*/ 6858 h 152400"/>
              <a:gd name="connsiteX60" fmla="*/ 4074401 w 6297282"/>
              <a:gd name="connsiteY60" fmla="*/ 6858 h 152400"/>
              <a:gd name="connsiteX61" fmla="*/ 4074401 w 6297282"/>
              <a:gd name="connsiteY61" fmla="*/ 145542 h 152400"/>
              <a:gd name="connsiteX62" fmla="*/ 4179684 w 6297282"/>
              <a:gd name="connsiteY62" fmla="*/ 145542 h 152400"/>
              <a:gd name="connsiteX63" fmla="*/ 4179684 w 6297282"/>
              <a:gd name="connsiteY63" fmla="*/ 6858 h 152400"/>
              <a:gd name="connsiteX65" fmla="*/ 3925049 w 6297282"/>
              <a:gd name="connsiteY65" fmla="*/ 6858 h 152400"/>
              <a:gd name="connsiteX66" fmla="*/ 3925049 w 6297282"/>
              <a:gd name="connsiteY66" fmla="*/ 145542 h 152400"/>
              <a:gd name="connsiteX67" fmla="*/ 4030332 w 6297282"/>
              <a:gd name="connsiteY67" fmla="*/ 145542 h 152400"/>
              <a:gd name="connsiteX68" fmla="*/ 4030332 w 6297282"/>
              <a:gd name="connsiteY68" fmla="*/ 6858 h 152400"/>
              <a:gd name="connsiteX70" fmla="*/ 3774173 w 6297282"/>
              <a:gd name="connsiteY70" fmla="*/ 6858 h 152400"/>
              <a:gd name="connsiteX71" fmla="*/ 3774173 w 6297282"/>
              <a:gd name="connsiteY71" fmla="*/ 145542 h 152400"/>
              <a:gd name="connsiteX72" fmla="*/ 3879456 w 6297282"/>
              <a:gd name="connsiteY72" fmla="*/ 145542 h 152400"/>
              <a:gd name="connsiteX73" fmla="*/ 3879456 w 6297282"/>
              <a:gd name="connsiteY73" fmla="*/ 6858 h 152400"/>
              <a:gd name="connsiteX75" fmla="*/ 3623297 w 6297282"/>
              <a:gd name="connsiteY75" fmla="*/ 6858 h 152400"/>
              <a:gd name="connsiteX76" fmla="*/ 3623297 w 6297282"/>
              <a:gd name="connsiteY76" fmla="*/ 145542 h 152400"/>
              <a:gd name="connsiteX77" fmla="*/ 3728580 w 6297282"/>
              <a:gd name="connsiteY77" fmla="*/ 145542 h 152400"/>
              <a:gd name="connsiteX78" fmla="*/ 3728580 w 6297282"/>
              <a:gd name="connsiteY78" fmla="*/ 6858 h 152400"/>
              <a:gd name="connsiteX80" fmla="*/ 3472421 w 6297282"/>
              <a:gd name="connsiteY80" fmla="*/ 6858 h 152400"/>
              <a:gd name="connsiteX81" fmla="*/ 3472421 w 6297282"/>
              <a:gd name="connsiteY81" fmla="*/ 145542 h 152400"/>
              <a:gd name="connsiteX82" fmla="*/ 3577704 w 6297282"/>
              <a:gd name="connsiteY82" fmla="*/ 145542 h 152400"/>
              <a:gd name="connsiteX83" fmla="*/ 3577704 w 6297282"/>
              <a:gd name="connsiteY83" fmla="*/ 6858 h 152400"/>
              <a:gd name="connsiteX85" fmla="*/ 3321545 w 6297282"/>
              <a:gd name="connsiteY85" fmla="*/ 6858 h 152400"/>
              <a:gd name="connsiteX86" fmla="*/ 3321545 w 6297282"/>
              <a:gd name="connsiteY86" fmla="*/ 145542 h 152400"/>
              <a:gd name="connsiteX87" fmla="*/ 3426828 w 6297282"/>
              <a:gd name="connsiteY87" fmla="*/ 145542 h 152400"/>
              <a:gd name="connsiteX88" fmla="*/ 3426828 w 6297282"/>
              <a:gd name="connsiteY88" fmla="*/ 6858 h 152400"/>
              <a:gd name="connsiteX90" fmla="*/ 3170669 w 6297282"/>
              <a:gd name="connsiteY90" fmla="*/ 6858 h 152400"/>
              <a:gd name="connsiteX91" fmla="*/ 3170669 w 6297282"/>
              <a:gd name="connsiteY91" fmla="*/ 145542 h 152400"/>
              <a:gd name="connsiteX92" fmla="*/ 3275952 w 6297282"/>
              <a:gd name="connsiteY92" fmla="*/ 145542 h 152400"/>
              <a:gd name="connsiteX93" fmla="*/ 3275952 w 6297282"/>
              <a:gd name="connsiteY93" fmla="*/ 6858 h 152400"/>
              <a:gd name="connsiteX95" fmla="*/ 3019793 w 6297282"/>
              <a:gd name="connsiteY95" fmla="*/ 6858 h 152400"/>
              <a:gd name="connsiteX96" fmla="*/ 3019793 w 6297282"/>
              <a:gd name="connsiteY96" fmla="*/ 145542 h 152400"/>
              <a:gd name="connsiteX97" fmla="*/ 3125076 w 6297282"/>
              <a:gd name="connsiteY97" fmla="*/ 145542 h 152400"/>
              <a:gd name="connsiteX98" fmla="*/ 3125076 w 6297282"/>
              <a:gd name="connsiteY98" fmla="*/ 6858 h 152400"/>
              <a:gd name="connsiteX100" fmla="*/ 2868917 w 6297282"/>
              <a:gd name="connsiteY100" fmla="*/ 6858 h 152400"/>
              <a:gd name="connsiteX101" fmla="*/ 2868917 w 6297282"/>
              <a:gd name="connsiteY101" fmla="*/ 145542 h 152400"/>
              <a:gd name="connsiteX102" fmla="*/ 2974200 w 6297282"/>
              <a:gd name="connsiteY102" fmla="*/ 145542 h 152400"/>
              <a:gd name="connsiteX103" fmla="*/ 2974200 w 6297282"/>
              <a:gd name="connsiteY103" fmla="*/ 6858 h 152400"/>
              <a:gd name="connsiteX105" fmla="*/ 2718041 w 6297282"/>
              <a:gd name="connsiteY105" fmla="*/ 6858 h 152400"/>
              <a:gd name="connsiteX106" fmla="*/ 2718041 w 6297282"/>
              <a:gd name="connsiteY106" fmla="*/ 145542 h 152400"/>
              <a:gd name="connsiteX107" fmla="*/ 2823324 w 6297282"/>
              <a:gd name="connsiteY107" fmla="*/ 145542 h 152400"/>
              <a:gd name="connsiteX108" fmla="*/ 2823324 w 6297282"/>
              <a:gd name="connsiteY108" fmla="*/ 6858 h 152400"/>
              <a:gd name="connsiteX110" fmla="*/ 2567165 w 6297282"/>
              <a:gd name="connsiteY110" fmla="*/ 6858 h 152400"/>
              <a:gd name="connsiteX111" fmla="*/ 2567165 w 6297282"/>
              <a:gd name="connsiteY111" fmla="*/ 145542 h 152400"/>
              <a:gd name="connsiteX112" fmla="*/ 2672448 w 6297282"/>
              <a:gd name="connsiteY112" fmla="*/ 145542 h 152400"/>
              <a:gd name="connsiteX113" fmla="*/ 2672448 w 6297282"/>
              <a:gd name="connsiteY113" fmla="*/ 6858 h 152400"/>
              <a:gd name="connsiteX115" fmla="*/ 2417813 w 6297282"/>
              <a:gd name="connsiteY115" fmla="*/ 6858 h 152400"/>
              <a:gd name="connsiteX116" fmla="*/ 2417813 w 6297282"/>
              <a:gd name="connsiteY116" fmla="*/ 145542 h 152400"/>
              <a:gd name="connsiteX117" fmla="*/ 2523096 w 6297282"/>
              <a:gd name="connsiteY117" fmla="*/ 145542 h 152400"/>
              <a:gd name="connsiteX118" fmla="*/ 2523096 w 6297282"/>
              <a:gd name="connsiteY118" fmla="*/ 6858 h 152400"/>
              <a:gd name="connsiteX120" fmla="*/ 2266937 w 6297282"/>
              <a:gd name="connsiteY120" fmla="*/ 6858 h 152400"/>
              <a:gd name="connsiteX121" fmla="*/ 2266937 w 6297282"/>
              <a:gd name="connsiteY121" fmla="*/ 145542 h 152400"/>
              <a:gd name="connsiteX122" fmla="*/ 2372220 w 6297282"/>
              <a:gd name="connsiteY122" fmla="*/ 145542 h 152400"/>
              <a:gd name="connsiteX123" fmla="*/ 2372220 w 6297282"/>
              <a:gd name="connsiteY123" fmla="*/ 6858 h 152400"/>
              <a:gd name="connsiteX125" fmla="*/ 2116061 w 6297282"/>
              <a:gd name="connsiteY125" fmla="*/ 6858 h 152400"/>
              <a:gd name="connsiteX126" fmla="*/ 2116061 w 6297282"/>
              <a:gd name="connsiteY126" fmla="*/ 145542 h 152400"/>
              <a:gd name="connsiteX127" fmla="*/ 2221344 w 6297282"/>
              <a:gd name="connsiteY127" fmla="*/ 145542 h 152400"/>
              <a:gd name="connsiteX128" fmla="*/ 2221344 w 6297282"/>
              <a:gd name="connsiteY128" fmla="*/ 6858 h 152400"/>
              <a:gd name="connsiteX130" fmla="*/ 1965185 w 6297282"/>
              <a:gd name="connsiteY130" fmla="*/ 6858 h 152400"/>
              <a:gd name="connsiteX131" fmla="*/ 1965185 w 6297282"/>
              <a:gd name="connsiteY131" fmla="*/ 145542 h 152400"/>
              <a:gd name="connsiteX132" fmla="*/ 2070468 w 6297282"/>
              <a:gd name="connsiteY132" fmla="*/ 145542 h 152400"/>
              <a:gd name="connsiteX133" fmla="*/ 2070468 w 6297282"/>
              <a:gd name="connsiteY133" fmla="*/ 6858 h 152400"/>
              <a:gd name="connsiteX135" fmla="*/ 1814309 w 6297282"/>
              <a:gd name="connsiteY135" fmla="*/ 6858 h 152400"/>
              <a:gd name="connsiteX136" fmla="*/ 1814309 w 6297282"/>
              <a:gd name="connsiteY136" fmla="*/ 145542 h 152400"/>
              <a:gd name="connsiteX137" fmla="*/ 1919592 w 6297282"/>
              <a:gd name="connsiteY137" fmla="*/ 145542 h 152400"/>
              <a:gd name="connsiteX138" fmla="*/ 1919592 w 6297282"/>
              <a:gd name="connsiteY138" fmla="*/ 6858 h 152400"/>
              <a:gd name="connsiteX140" fmla="*/ 1663433 w 6297282"/>
              <a:gd name="connsiteY140" fmla="*/ 6858 h 152400"/>
              <a:gd name="connsiteX141" fmla="*/ 1663433 w 6297282"/>
              <a:gd name="connsiteY141" fmla="*/ 145542 h 152400"/>
              <a:gd name="connsiteX142" fmla="*/ 1768716 w 6297282"/>
              <a:gd name="connsiteY142" fmla="*/ 145542 h 152400"/>
              <a:gd name="connsiteX143" fmla="*/ 1768716 w 6297282"/>
              <a:gd name="connsiteY143" fmla="*/ 6858 h 152400"/>
              <a:gd name="connsiteX145" fmla="*/ 1512557 w 6297282"/>
              <a:gd name="connsiteY145" fmla="*/ 6858 h 152400"/>
              <a:gd name="connsiteX146" fmla="*/ 1512557 w 6297282"/>
              <a:gd name="connsiteY146" fmla="*/ 145542 h 152400"/>
              <a:gd name="connsiteX147" fmla="*/ 1617840 w 6297282"/>
              <a:gd name="connsiteY147" fmla="*/ 145542 h 152400"/>
              <a:gd name="connsiteX148" fmla="*/ 1617840 w 6297282"/>
              <a:gd name="connsiteY148" fmla="*/ 6858 h 152400"/>
              <a:gd name="connsiteX150" fmla="*/ 1361681 w 6297282"/>
              <a:gd name="connsiteY150" fmla="*/ 6858 h 152400"/>
              <a:gd name="connsiteX151" fmla="*/ 1361681 w 6297282"/>
              <a:gd name="connsiteY151" fmla="*/ 145542 h 152400"/>
              <a:gd name="connsiteX152" fmla="*/ 1466964 w 6297282"/>
              <a:gd name="connsiteY152" fmla="*/ 145542 h 152400"/>
              <a:gd name="connsiteX153" fmla="*/ 1466964 w 6297282"/>
              <a:gd name="connsiteY153" fmla="*/ 6858 h 152400"/>
              <a:gd name="connsiteX155" fmla="*/ 1210805 w 6297282"/>
              <a:gd name="connsiteY155" fmla="*/ 6858 h 152400"/>
              <a:gd name="connsiteX156" fmla="*/ 1210805 w 6297282"/>
              <a:gd name="connsiteY156" fmla="*/ 145542 h 152400"/>
              <a:gd name="connsiteX157" fmla="*/ 1316088 w 6297282"/>
              <a:gd name="connsiteY157" fmla="*/ 145542 h 152400"/>
              <a:gd name="connsiteX158" fmla="*/ 1316088 w 6297282"/>
              <a:gd name="connsiteY158" fmla="*/ 6858 h 152400"/>
              <a:gd name="connsiteX160" fmla="*/ 1059929 w 6297282"/>
              <a:gd name="connsiteY160" fmla="*/ 6858 h 152400"/>
              <a:gd name="connsiteX161" fmla="*/ 1059929 w 6297282"/>
              <a:gd name="connsiteY161" fmla="*/ 145542 h 152400"/>
              <a:gd name="connsiteX162" fmla="*/ 1165212 w 6297282"/>
              <a:gd name="connsiteY162" fmla="*/ 145542 h 152400"/>
              <a:gd name="connsiteX163" fmla="*/ 1165212 w 6297282"/>
              <a:gd name="connsiteY163" fmla="*/ 6858 h 152400"/>
              <a:gd name="connsiteX165" fmla="*/ 910577 w 6297282"/>
              <a:gd name="connsiteY165" fmla="*/ 6858 h 152400"/>
              <a:gd name="connsiteX166" fmla="*/ 910577 w 6297282"/>
              <a:gd name="connsiteY166" fmla="*/ 145542 h 152400"/>
              <a:gd name="connsiteX167" fmla="*/ 1015860 w 6297282"/>
              <a:gd name="connsiteY167" fmla="*/ 145542 h 152400"/>
              <a:gd name="connsiteX168" fmla="*/ 1015860 w 6297282"/>
              <a:gd name="connsiteY168" fmla="*/ 6858 h 152400"/>
              <a:gd name="connsiteX170" fmla="*/ 759701 w 6297282"/>
              <a:gd name="connsiteY170" fmla="*/ 6858 h 152400"/>
              <a:gd name="connsiteX171" fmla="*/ 759701 w 6297282"/>
              <a:gd name="connsiteY171" fmla="*/ 145542 h 152400"/>
              <a:gd name="connsiteX172" fmla="*/ 864984 w 6297282"/>
              <a:gd name="connsiteY172" fmla="*/ 145542 h 152400"/>
              <a:gd name="connsiteX173" fmla="*/ 864984 w 6297282"/>
              <a:gd name="connsiteY173" fmla="*/ 6858 h 152400"/>
              <a:gd name="connsiteX175" fmla="*/ 608825 w 6297282"/>
              <a:gd name="connsiteY175" fmla="*/ 6858 h 152400"/>
              <a:gd name="connsiteX176" fmla="*/ 608825 w 6297282"/>
              <a:gd name="connsiteY176" fmla="*/ 145542 h 152400"/>
              <a:gd name="connsiteX177" fmla="*/ 714108 w 6297282"/>
              <a:gd name="connsiteY177" fmla="*/ 145542 h 152400"/>
              <a:gd name="connsiteX178" fmla="*/ 714108 w 6297282"/>
              <a:gd name="connsiteY178" fmla="*/ 6858 h 152400"/>
              <a:gd name="connsiteX180" fmla="*/ 457949 w 6297282"/>
              <a:gd name="connsiteY180" fmla="*/ 6858 h 152400"/>
              <a:gd name="connsiteX181" fmla="*/ 457949 w 6297282"/>
              <a:gd name="connsiteY181" fmla="*/ 145542 h 152400"/>
              <a:gd name="connsiteX182" fmla="*/ 563232 w 6297282"/>
              <a:gd name="connsiteY182" fmla="*/ 145542 h 152400"/>
              <a:gd name="connsiteX183" fmla="*/ 563232 w 6297282"/>
              <a:gd name="connsiteY183" fmla="*/ 6858 h 152400"/>
              <a:gd name="connsiteX185" fmla="*/ 307073 w 6297282"/>
              <a:gd name="connsiteY185" fmla="*/ 6858 h 152400"/>
              <a:gd name="connsiteX186" fmla="*/ 307073 w 6297282"/>
              <a:gd name="connsiteY186" fmla="*/ 145542 h 152400"/>
              <a:gd name="connsiteX187" fmla="*/ 412369 w 6297282"/>
              <a:gd name="connsiteY187" fmla="*/ 145542 h 152400"/>
              <a:gd name="connsiteX188" fmla="*/ 412369 w 6297282"/>
              <a:gd name="connsiteY188" fmla="*/ 6858 h 152400"/>
              <a:gd name="connsiteX190" fmla="*/ 157721 w 6297282"/>
              <a:gd name="connsiteY190" fmla="*/ 6858 h 152400"/>
              <a:gd name="connsiteX191" fmla="*/ 157721 w 6297282"/>
              <a:gd name="connsiteY191" fmla="*/ 145542 h 152400"/>
              <a:gd name="connsiteX192" fmla="*/ 263017 w 6297282"/>
              <a:gd name="connsiteY192" fmla="*/ 145542 h 152400"/>
              <a:gd name="connsiteX193" fmla="*/ 263017 w 6297282"/>
              <a:gd name="connsiteY193" fmla="*/ 6858 h 152400"/>
              <a:gd name="connsiteX195" fmla="*/ 6845 w 6297282"/>
              <a:gd name="connsiteY195" fmla="*/ 6858 h 152400"/>
              <a:gd name="connsiteX196" fmla="*/ 6845 w 6297282"/>
              <a:gd name="connsiteY196" fmla="*/ 145542 h 152400"/>
              <a:gd name="connsiteX197" fmla="*/ 112141 w 6297282"/>
              <a:gd name="connsiteY197" fmla="*/ 145542 h 152400"/>
              <a:gd name="connsiteX198" fmla="*/ 112141 w 6297282"/>
              <a:gd name="connsiteY198" fmla="*/ 6858 h 152400"/>
              <a:gd name="connsiteX200" fmla="*/ 5876531 w 6297282"/>
              <a:gd name="connsiteY200" fmla="*/ 0 h 152400"/>
              <a:gd name="connsiteX201" fmla="*/ 5995530 w 6297282"/>
              <a:gd name="connsiteY201" fmla="*/ 0 h 152400"/>
              <a:gd name="connsiteX202" fmla="*/ 5995530 w 6297282"/>
              <a:gd name="connsiteY202" fmla="*/ 152400 h 152400"/>
              <a:gd name="connsiteX203" fmla="*/ 5876531 w 6297282"/>
              <a:gd name="connsiteY203" fmla="*/ 152400 h 152400"/>
              <a:gd name="connsiteX205" fmla="*/ 5725655 w 6297282"/>
              <a:gd name="connsiteY205" fmla="*/ 0 h 152400"/>
              <a:gd name="connsiteX206" fmla="*/ 5844654 w 6297282"/>
              <a:gd name="connsiteY206" fmla="*/ 0 h 152400"/>
              <a:gd name="connsiteX207" fmla="*/ 5844654 w 6297282"/>
              <a:gd name="connsiteY207" fmla="*/ 152400 h 152400"/>
              <a:gd name="connsiteX208" fmla="*/ 5725655 w 6297282"/>
              <a:gd name="connsiteY208" fmla="*/ 152400 h 152400"/>
              <a:gd name="connsiteX210" fmla="*/ 5574779 w 6297282"/>
              <a:gd name="connsiteY210" fmla="*/ 0 h 152400"/>
              <a:gd name="connsiteX211" fmla="*/ 5693778 w 6297282"/>
              <a:gd name="connsiteY211" fmla="*/ 0 h 152400"/>
              <a:gd name="connsiteX212" fmla="*/ 5693778 w 6297282"/>
              <a:gd name="connsiteY212" fmla="*/ 152400 h 152400"/>
              <a:gd name="connsiteX213" fmla="*/ 5574779 w 6297282"/>
              <a:gd name="connsiteY213" fmla="*/ 152400 h 152400"/>
              <a:gd name="connsiteX215" fmla="*/ 5425427 w 6297282"/>
              <a:gd name="connsiteY215" fmla="*/ 0 h 152400"/>
              <a:gd name="connsiteX216" fmla="*/ 5544426 w 6297282"/>
              <a:gd name="connsiteY216" fmla="*/ 0 h 152400"/>
              <a:gd name="connsiteX217" fmla="*/ 5544426 w 6297282"/>
              <a:gd name="connsiteY217" fmla="*/ 152400 h 152400"/>
              <a:gd name="connsiteX218" fmla="*/ 5425427 w 6297282"/>
              <a:gd name="connsiteY218" fmla="*/ 152400 h 152400"/>
              <a:gd name="connsiteX220" fmla="*/ 5274551 w 6297282"/>
              <a:gd name="connsiteY220" fmla="*/ 0 h 152400"/>
              <a:gd name="connsiteX221" fmla="*/ 5393550 w 6297282"/>
              <a:gd name="connsiteY221" fmla="*/ 0 h 152400"/>
              <a:gd name="connsiteX222" fmla="*/ 5393550 w 6297282"/>
              <a:gd name="connsiteY222" fmla="*/ 152400 h 152400"/>
              <a:gd name="connsiteX223" fmla="*/ 5274551 w 6297282"/>
              <a:gd name="connsiteY223" fmla="*/ 152400 h 152400"/>
              <a:gd name="connsiteX225" fmla="*/ 5123675 w 6297282"/>
              <a:gd name="connsiteY225" fmla="*/ 0 h 152400"/>
              <a:gd name="connsiteX226" fmla="*/ 5242674 w 6297282"/>
              <a:gd name="connsiteY226" fmla="*/ 0 h 152400"/>
              <a:gd name="connsiteX227" fmla="*/ 5242674 w 6297282"/>
              <a:gd name="connsiteY227" fmla="*/ 152400 h 152400"/>
              <a:gd name="connsiteX228" fmla="*/ 5123675 w 6297282"/>
              <a:gd name="connsiteY228" fmla="*/ 152400 h 152400"/>
              <a:gd name="connsiteX230" fmla="*/ 4972799 w 6297282"/>
              <a:gd name="connsiteY230" fmla="*/ 0 h 152400"/>
              <a:gd name="connsiteX231" fmla="*/ 5091798 w 6297282"/>
              <a:gd name="connsiteY231" fmla="*/ 0 h 152400"/>
              <a:gd name="connsiteX232" fmla="*/ 5091798 w 6297282"/>
              <a:gd name="connsiteY232" fmla="*/ 152400 h 152400"/>
              <a:gd name="connsiteX233" fmla="*/ 4972799 w 6297282"/>
              <a:gd name="connsiteY233" fmla="*/ 152400 h 152400"/>
              <a:gd name="connsiteX235" fmla="*/ 4821923 w 6297282"/>
              <a:gd name="connsiteY235" fmla="*/ 0 h 152400"/>
              <a:gd name="connsiteX236" fmla="*/ 4940922 w 6297282"/>
              <a:gd name="connsiteY236" fmla="*/ 0 h 152400"/>
              <a:gd name="connsiteX237" fmla="*/ 4940922 w 6297282"/>
              <a:gd name="connsiteY237" fmla="*/ 152400 h 152400"/>
              <a:gd name="connsiteX238" fmla="*/ 4821923 w 6297282"/>
              <a:gd name="connsiteY238" fmla="*/ 152400 h 152400"/>
              <a:gd name="connsiteX240" fmla="*/ 4671047 w 6297282"/>
              <a:gd name="connsiteY240" fmla="*/ 0 h 152400"/>
              <a:gd name="connsiteX241" fmla="*/ 4790046 w 6297282"/>
              <a:gd name="connsiteY241" fmla="*/ 0 h 152400"/>
              <a:gd name="connsiteX242" fmla="*/ 4790046 w 6297282"/>
              <a:gd name="connsiteY242" fmla="*/ 152400 h 152400"/>
              <a:gd name="connsiteX243" fmla="*/ 4671047 w 6297282"/>
              <a:gd name="connsiteY243" fmla="*/ 152400 h 152400"/>
              <a:gd name="connsiteX245" fmla="*/ 4520171 w 6297282"/>
              <a:gd name="connsiteY245" fmla="*/ 0 h 152400"/>
              <a:gd name="connsiteX246" fmla="*/ 4639170 w 6297282"/>
              <a:gd name="connsiteY246" fmla="*/ 0 h 152400"/>
              <a:gd name="connsiteX247" fmla="*/ 4639170 w 6297282"/>
              <a:gd name="connsiteY247" fmla="*/ 152400 h 152400"/>
              <a:gd name="connsiteX248" fmla="*/ 4520171 w 6297282"/>
              <a:gd name="connsiteY248" fmla="*/ 152400 h 152400"/>
              <a:gd name="connsiteX250" fmla="*/ 4369295 w 6297282"/>
              <a:gd name="connsiteY250" fmla="*/ 0 h 152400"/>
              <a:gd name="connsiteX251" fmla="*/ 4488294 w 6297282"/>
              <a:gd name="connsiteY251" fmla="*/ 0 h 152400"/>
              <a:gd name="connsiteX252" fmla="*/ 4488294 w 6297282"/>
              <a:gd name="connsiteY252" fmla="*/ 152400 h 152400"/>
              <a:gd name="connsiteX253" fmla="*/ 4369295 w 6297282"/>
              <a:gd name="connsiteY253" fmla="*/ 152400 h 152400"/>
              <a:gd name="connsiteX255" fmla="*/ 4218419 w 6297282"/>
              <a:gd name="connsiteY255" fmla="*/ 0 h 152400"/>
              <a:gd name="connsiteX256" fmla="*/ 4337418 w 6297282"/>
              <a:gd name="connsiteY256" fmla="*/ 0 h 152400"/>
              <a:gd name="connsiteX257" fmla="*/ 4337418 w 6297282"/>
              <a:gd name="connsiteY257" fmla="*/ 152400 h 152400"/>
              <a:gd name="connsiteX258" fmla="*/ 4218419 w 6297282"/>
              <a:gd name="connsiteY258" fmla="*/ 152400 h 152400"/>
              <a:gd name="connsiteX260" fmla="*/ 4067543 w 6297282"/>
              <a:gd name="connsiteY260" fmla="*/ 0 h 152400"/>
              <a:gd name="connsiteX261" fmla="*/ 4186542 w 6297282"/>
              <a:gd name="connsiteY261" fmla="*/ 0 h 152400"/>
              <a:gd name="connsiteX262" fmla="*/ 4186542 w 6297282"/>
              <a:gd name="connsiteY262" fmla="*/ 152400 h 152400"/>
              <a:gd name="connsiteX263" fmla="*/ 4067543 w 6297282"/>
              <a:gd name="connsiteY263" fmla="*/ 152400 h 152400"/>
              <a:gd name="connsiteX265" fmla="*/ 3918191 w 6297282"/>
              <a:gd name="connsiteY265" fmla="*/ 0 h 152400"/>
              <a:gd name="connsiteX266" fmla="*/ 4037190 w 6297282"/>
              <a:gd name="connsiteY266" fmla="*/ 0 h 152400"/>
              <a:gd name="connsiteX267" fmla="*/ 4037190 w 6297282"/>
              <a:gd name="connsiteY267" fmla="*/ 152400 h 152400"/>
              <a:gd name="connsiteX268" fmla="*/ 3918191 w 6297282"/>
              <a:gd name="connsiteY268" fmla="*/ 152400 h 152400"/>
              <a:gd name="connsiteX270" fmla="*/ 3767315 w 6297282"/>
              <a:gd name="connsiteY270" fmla="*/ 0 h 152400"/>
              <a:gd name="connsiteX271" fmla="*/ 3886314 w 6297282"/>
              <a:gd name="connsiteY271" fmla="*/ 0 h 152400"/>
              <a:gd name="connsiteX272" fmla="*/ 3886314 w 6297282"/>
              <a:gd name="connsiteY272" fmla="*/ 152400 h 152400"/>
              <a:gd name="connsiteX273" fmla="*/ 3767315 w 6297282"/>
              <a:gd name="connsiteY273" fmla="*/ 152400 h 152400"/>
              <a:gd name="connsiteX275" fmla="*/ 3616439 w 6297282"/>
              <a:gd name="connsiteY275" fmla="*/ 0 h 152400"/>
              <a:gd name="connsiteX276" fmla="*/ 3735438 w 6297282"/>
              <a:gd name="connsiteY276" fmla="*/ 0 h 152400"/>
              <a:gd name="connsiteX277" fmla="*/ 3735438 w 6297282"/>
              <a:gd name="connsiteY277" fmla="*/ 152400 h 152400"/>
              <a:gd name="connsiteX278" fmla="*/ 3616439 w 6297282"/>
              <a:gd name="connsiteY278" fmla="*/ 152400 h 152400"/>
              <a:gd name="connsiteX280" fmla="*/ 3465563 w 6297282"/>
              <a:gd name="connsiteY280" fmla="*/ 0 h 152400"/>
              <a:gd name="connsiteX281" fmla="*/ 3584562 w 6297282"/>
              <a:gd name="connsiteY281" fmla="*/ 0 h 152400"/>
              <a:gd name="connsiteX282" fmla="*/ 3584562 w 6297282"/>
              <a:gd name="connsiteY282" fmla="*/ 152400 h 152400"/>
              <a:gd name="connsiteX283" fmla="*/ 3465563 w 6297282"/>
              <a:gd name="connsiteY283" fmla="*/ 152400 h 152400"/>
              <a:gd name="connsiteX285" fmla="*/ 3314687 w 6297282"/>
              <a:gd name="connsiteY285" fmla="*/ 0 h 152400"/>
              <a:gd name="connsiteX286" fmla="*/ 3433686 w 6297282"/>
              <a:gd name="connsiteY286" fmla="*/ 0 h 152400"/>
              <a:gd name="connsiteX287" fmla="*/ 3433686 w 6297282"/>
              <a:gd name="connsiteY287" fmla="*/ 152400 h 152400"/>
              <a:gd name="connsiteX288" fmla="*/ 3314687 w 6297282"/>
              <a:gd name="connsiteY288" fmla="*/ 152400 h 152400"/>
              <a:gd name="connsiteX290" fmla="*/ 3163811 w 6297282"/>
              <a:gd name="connsiteY290" fmla="*/ 0 h 152400"/>
              <a:gd name="connsiteX291" fmla="*/ 3282810 w 6297282"/>
              <a:gd name="connsiteY291" fmla="*/ 0 h 152400"/>
              <a:gd name="connsiteX292" fmla="*/ 3282810 w 6297282"/>
              <a:gd name="connsiteY292" fmla="*/ 152400 h 152400"/>
              <a:gd name="connsiteX293" fmla="*/ 3163811 w 6297282"/>
              <a:gd name="connsiteY293" fmla="*/ 152400 h 152400"/>
              <a:gd name="connsiteX295" fmla="*/ 3012935 w 6297282"/>
              <a:gd name="connsiteY295" fmla="*/ 0 h 152400"/>
              <a:gd name="connsiteX296" fmla="*/ 3131934 w 6297282"/>
              <a:gd name="connsiteY296" fmla="*/ 0 h 152400"/>
              <a:gd name="connsiteX297" fmla="*/ 3131934 w 6297282"/>
              <a:gd name="connsiteY297" fmla="*/ 152400 h 152400"/>
              <a:gd name="connsiteX298" fmla="*/ 3012935 w 6297282"/>
              <a:gd name="connsiteY298" fmla="*/ 152400 h 152400"/>
              <a:gd name="connsiteX300" fmla="*/ 2862059 w 6297282"/>
              <a:gd name="connsiteY300" fmla="*/ 0 h 152400"/>
              <a:gd name="connsiteX301" fmla="*/ 2981058 w 6297282"/>
              <a:gd name="connsiteY301" fmla="*/ 0 h 152400"/>
              <a:gd name="connsiteX302" fmla="*/ 2981058 w 6297282"/>
              <a:gd name="connsiteY302" fmla="*/ 152400 h 152400"/>
              <a:gd name="connsiteX303" fmla="*/ 2862059 w 6297282"/>
              <a:gd name="connsiteY303" fmla="*/ 152400 h 152400"/>
              <a:gd name="connsiteX305" fmla="*/ 2711183 w 6297282"/>
              <a:gd name="connsiteY305" fmla="*/ 0 h 152400"/>
              <a:gd name="connsiteX306" fmla="*/ 2830182 w 6297282"/>
              <a:gd name="connsiteY306" fmla="*/ 0 h 152400"/>
              <a:gd name="connsiteX307" fmla="*/ 2830182 w 6297282"/>
              <a:gd name="connsiteY307" fmla="*/ 152400 h 152400"/>
              <a:gd name="connsiteX308" fmla="*/ 2711183 w 6297282"/>
              <a:gd name="connsiteY308" fmla="*/ 152400 h 152400"/>
              <a:gd name="connsiteX310" fmla="*/ 2560307 w 6297282"/>
              <a:gd name="connsiteY310" fmla="*/ 0 h 152400"/>
              <a:gd name="connsiteX311" fmla="*/ 2679306 w 6297282"/>
              <a:gd name="connsiteY311" fmla="*/ 0 h 152400"/>
              <a:gd name="connsiteX312" fmla="*/ 2679306 w 6297282"/>
              <a:gd name="connsiteY312" fmla="*/ 152400 h 152400"/>
              <a:gd name="connsiteX313" fmla="*/ 2560307 w 6297282"/>
              <a:gd name="connsiteY313" fmla="*/ 152400 h 152400"/>
              <a:gd name="connsiteX315" fmla="*/ 2410955 w 6297282"/>
              <a:gd name="connsiteY315" fmla="*/ 0 h 152400"/>
              <a:gd name="connsiteX316" fmla="*/ 2529954 w 6297282"/>
              <a:gd name="connsiteY316" fmla="*/ 0 h 152400"/>
              <a:gd name="connsiteX317" fmla="*/ 2529954 w 6297282"/>
              <a:gd name="connsiteY317" fmla="*/ 152400 h 152400"/>
              <a:gd name="connsiteX318" fmla="*/ 2410955 w 6297282"/>
              <a:gd name="connsiteY318" fmla="*/ 152400 h 152400"/>
              <a:gd name="connsiteX320" fmla="*/ 2260079 w 6297282"/>
              <a:gd name="connsiteY320" fmla="*/ 0 h 152400"/>
              <a:gd name="connsiteX321" fmla="*/ 2379078 w 6297282"/>
              <a:gd name="connsiteY321" fmla="*/ 0 h 152400"/>
              <a:gd name="connsiteX322" fmla="*/ 2379078 w 6297282"/>
              <a:gd name="connsiteY322" fmla="*/ 152400 h 152400"/>
              <a:gd name="connsiteX323" fmla="*/ 2260079 w 6297282"/>
              <a:gd name="connsiteY323" fmla="*/ 152400 h 152400"/>
              <a:gd name="connsiteX325" fmla="*/ 2109203 w 6297282"/>
              <a:gd name="connsiteY325" fmla="*/ 0 h 152400"/>
              <a:gd name="connsiteX326" fmla="*/ 2228202 w 6297282"/>
              <a:gd name="connsiteY326" fmla="*/ 0 h 152400"/>
              <a:gd name="connsiteX327" fmla="*/ 2228202 w 6297282"/>
              <a:gd name="connsiteY327" fmla="*/ 152400 h 152400"/>
              <a:gd name="connsiteX328" fmla="*/ 2109203 w 6297282"/>
              <a:gd name="connsiteY328" fmla="*/ 152400 h 152400"/>
              <a:gd name="connsiteX330" fmla="*/ 1958327 w 6297282"/>
              <a:gd name="connsiteY330" fmla="*/ 0 h 152400"/>
              <a:gd name="connsiteX331" fmla="*/ 2077326 w 6297282"/>
              <a:gd name="connsiteY331" fmla="*/ 0 h 152400"/>
              <a:gd name="connsiteX332" fmla="*/ 2077326 w 6297282"/>
              <a:gd name="connsiteY332" fmla="*/ 152400 h 152400"/>
              <a:gd name="connsiteX333" fmla="*/ 1958327 w 6297282"/>
              <a:gd name="connsiteY333" fmla="*/ 152400 h 152400"/>
              <a:gd name="connsiteX335" fmla="*/ 1807451 w 6297282"/>
              <a:gd name="connsiteY335" fmla="*/ 0 h 152400"/>
              <a:gd name="connsiteX336" fmla="*/ 1926450 w 6297282"/>
              <a:gd name="connsiteY336" fmla="*/ 0 h 152400"/>
              <a:gd name="connsiteX337" fmla="*/ 1926450 w 6297282"/>
              <a:gd name="connsiteY337" fmla="*/ 152400 h 152400"/>
              <a:gd name="connsiteX338" fmla="*/ 1807451 w 6297282"/>
              <a:gd name="connsiteY338" fmla="*/ 152400 h 152400"/>
              <a:gd name="connsiteX340" fmla="*/ 1656575 w 6297282"/>
              <a:gd name="connsiteY340" fmla="*/ 0 h 152400"/>
              <a:gd name="connsiteX341" fmla="*/ 1775574 w 6297282"/>
              <a:gd name="connsiteY341" fmla="*/ 0 h 152400"/>
              <a:gd name="connsiteX342" fmla="*/ 1775574 w 6297282"/>
              <a:gd name="connsiteY342" fmla="*/ 152400 h 152400"/>
              <a:gd name="connsiteX343" fmla="*/ 1656575 w 6297282"/>
              <a:gd name="connsiteY343" fmla="*/ 152400 h 152400"/>
              <a:gd name="connsiteX345" fmla="*/ 1505699 w 6297282"/>
              <a:gd name="connsiteY345" fmla="*/ 0 h 152400"/>
              <a:gd name="connsiteX346" fmla="*/ 1624698 w 6297282"/>
              <a:gd name="connsiteY346" fmla="*/ 0 h 152400"/>
              <a:gd name="connsiteX347" fmla="*/ 1624698 w 6297282"/>
              <a:gd name="connsiteY347" fmla="*/ 152400 h 152400"/>
              <a:gd name="connsiteX348" fmla="*/ 1505699 w 6297282"/>
              <a:gd name="connsiteY348" fmla="*/ 152400 h 152400"/>
              <a:gd name="connsiteX350" fmla="*/ 1354823 w 6297282"/>
              <a:gd name="connsiteY350" fmla="*/ 0 h 152400"/>
              <a:gd name="connsiteX351" fmla="*/ 1473822 w 6297282"/>
              <a:gd name="connsiteY351" fmla="*/ 0 h 152400"/>
              <a:gd name="connsiteX352" fmla="*/ 1473822 w 6297282"/>
              <a:gd name="connsiteY352" fmla="*/ 152400 h 152400"/>
              <a:gd name="connsiteX353" fmla="*/ 1354823 w 6297282"/>
              <a:gd name="connsiteY353" fmla="*/ 152400 h 152400"/>
              <a:gd name="connsiteX355" fmla="*/ 1203947 w 6297282"/>
              <a:gd name="connsiteY355" fmla="*/ 0 h 152400"/>
              <a:gd name="connsiteX356" fmla="*/ 1322946 w 6297282"/>
              <a:gd name="connsiteY356" fmla="*/ 0 h 152400"/>
              <a:gd name="connsiteX357" fmla="*/ 1322946 w 6297282"/>
              <a:gd name="connsiteY357" fmla="*/ 152400 h 152400"/>
              <a:gd name="connsiteX358" fmla="*/ 1203947 w 6297282"/>
              <a:gd name="connsiteY358" fmla="*/ 152400 h 152400"/>
              <a:gd name="connsiteX360" fmla="*/ 1053071 w 6297282"/>
              <a:gd name="connsiteY360" fmla="*/ 0 h 152400"/>
              <a:gd name="connsiteX361" fmla="*/ 1172070 w 6297282"/>
              <a:gd name="connsiteY361" fmla="*/ 0 h 152400"/>
              <a:gd name="connsiteX362" fmla="*/ 1172070 w 6297282"/>
              <a:gd name="connsiteY362" fmla="*/ 152400 h 152400"/>
              <a:gd name="connsiteX363" fmla="*/ 1053071 w 6297282"/>
              <a:gd name="connsiteY363" fmla="*/ 152400 h 152400"/>
              <a:gd name="connsiteX365" fmla="*/ 903719 w 6297282"/>
              <a:gd name="connsiteY365" fmla="*/ 0 h 152400"/>
              <a:gd name="connsiteX366" fmla="*/ 1022718 w 6297282"/>
              <a:gd name="connsiteY366" fmla="*/ 0 h 152400"/>
              <a:gd name="connsiteX367" fmla="*/ 1022718 w 6297282"/>
              <a:gd name="connsiteY367" fmla="*/ 152400 h 152400"/>
              <a:gd name="connsiteX368" fmla="*/ 903719 w 6297282"/>
              <a:gd name="connsiteY368" fmla="*/ 152400 h 152400"/>
              <a:gd name="connsiteX370" fmla="*/ 752843 w 6297282"/>
              <a:gd name="connsiteY370" fmla="*/ 0 h 152400"/>
              <a:gd name="connsiteX371" fmla="*/ 871842 w 6297282"/>
              <a:gd name="connsiteY371" fmla="*/ 0 h 152400"/>
              <a:gd name="connsiteX372" fmla="*/ 871842 w 6297282"/>
              <a:gd name="connsiteY372" fmla="*/ 152400 h 152400"/>
              <a:gd name="connsiteX373" fmla="*/ 752843 w 6297282"/>
              <a:gd name="connsiteY373" fmla="*/ 152400 h 152400"/>
              <a:gd name="connsiteX375" fmla="*/ 601967 w 6297282"/>
              <a:gd name="connsiteY375" fmla="*/ 0 h 152400"/>
              <a:gd name="connsiteX376" fmla="*/ 720966 w 6297282"/>
              <a:gd name="connsiteY376" fmla="*/ 0 h 152400"/>
              <a:gd name="connsiteX377" fmla="*/ 720966 w 6297282"/>
              <a:gd name="connsiteY377" fmla="*/ 152400 h 152400"/>
              <a:gd name="connsiteX378" fmla="*/ 601967 w 6297282"/>
              <a:gd name="connsiteY378" fmla="*/ 152400 h 152400"/>
              <a:gd name="connsiteX380" fmla="*/ 451104 w 6297282"/>
              <a:gd name="connsiteY380" fmla="*/ 0 h 152400"/>
              <a:gd name="connsiteX381" fmla="*/ 570090 w 6297282"/>
              <a:gd name="connsiteY381" fmla="*/ 0 h 152400"/>
              <a:gd name="connsiteX382" fmla="*/ 570090 w 6297282"/>
              <a:gd name="connsiteY382" fmla="*/ 152400 h 152400"/>
              <a:gd name="connsiteX383" fmla="*/ 451104 w 6297282"/>
              <a:gd name="connsiteY383" fmla="*/ 152400 h 152400"/>
              <a:gd name="connsiteX385" fmla="*/ 300228 w 6297282"/>
              <a:gd name="connsiteY385" fmla="*/ 0 h 152400"/>
              <a:gd name="connsiteX386" fmla="*/ 419214 w 6297282"/>
              <a:gd name="connsiteY386" fmla="*/ 0 h 152400"/>
              <a:gd name="connsiteX387" fmla="*/ 419214 w 6297282"/>
              <a:gd name="connsiteY387" fmla="*/ 152400 h 152400"/>
              <a:gd name="connsiteX388" fmla="*/ 300228 w 6297282"/>
              <a:gd name="connsiteY388" fmla="*/ 152400 h 152400"/>
              <a:gd name="connsiteX390" fmla="*/ 150876 w 6297282"/>
              <a:gd name="connsiteY390" fmla="*/ 0 h 152400"/>
              <a:gd name="connsiteX391" fmla="*/ 269862 w 6297282"/>
              <a:gd name="connsiteY391" fmla="*/ 0 h 152400"/>
              <a:gd name="connsiteX392" fmla="*/ 269862 w 6297282"/>
              <a:gd name="connsiteY392" fmla="*/ 152400 h 152400"/>
              <a:gd name="connsiteX393" fmla="*/ 150876 w 6297282"/>
              <a:gd name="connsiteY393" fmla="*/ 152400 h 152400"/>
              <a:gd name="connsiteX395" fmla="*/ 0 w 6297282"/>
              <a:gd name="connsiteY395" fmla="*/ 0 h 152400"/>
              <a:gd name="connsiteX396" fmla="*/ 118986 w 6297282"/>
              <a:gd name="connsiteY396" fmla="*/ 0 h 152400"/>
              <a:gd name="connsiteX397" fmla="*/ 118986 w 6297282"/>
              <a:gd name="connsiteY397" fmla="*/ 152400 h 152400"/>
              <a:gd name="connsiteX398" fmla="*/ 0 w 6297282"/>
              <a:gd name="connsiteY398" fmla="*/ 152400 h 152400"/>
              <a:gd name="connsiteX400" fmla="*/ 6185141 w 6297282"/>
              <a:gd name="connsiteY400" fmla="*/ 6858 h 152400"/>
              <a:gd name="connsiteX401" fmla="*/ 6185141 w 6297282"/>
              <a:gd name="connsiteY401" fmla="*/ 145542 h 152400"/>
              <a:gd name="connsiteX402" fmla="*/ 6290424 w 6297282"/>
              <a:gd name="connsiteY402" fmla="*/ 145542 h 152400"/>
              <a:gd name="connsiteX403" fmla="*/ 6290424 w 6297282"/>
              <a:gd name="connsiteY403" fmla="*/ 6858 h 152400"/>
              <a:gd name="connsiteX405" fmla="*/ 6034265 w 6297282"/>
              <a:gd name="connsiteY405" fmla="*/ 6858 h 152400"/>
              <a:gd name="connsiteX406" fmla="*/ 6034265 w 6297282"/>
              <a:gd name="connsiteY406" fmla="*/ 145542 h 152400"/>
              <a:gd name="connsiteX407" fmla="*/ 6139548 w 6297282"/>
              <a:gd name="connsiteY407" fmla="*/ 145542 h 152400"/>
              <a:gd name="connsiteX408" fmla="*/ 6139548 w 6297282"/>
              <a:gd name="connsiteY408" fmla="*/ 6858 h 152400"/>
              <a:gd name="connsiteX410" fmla="*/ 6178283 w 6297282"/>
              <a:gd name="connsiteY410" fmla="*/ 0 h 152400"/>
              <a:gd name="connsiteX411" fmla="*/ 6297282 w 6297282"/>
              <a:gd name="connsiteY411" fmla="*/ 0 h 152400"/>
              <a:gd name="connsiteX412" fmla="*/ 6297282 w 6297282"/>
              <a:gd name="connsiteY412" fmla="*/ 152400 h 152400"/>
              <a:gd name="connsiteX413" fmla="*/ 6178283 w 6297282"/>
              <a:gd name="connsiteY413" fmla="*/ 152400 h 152400"/>
              <a:gd name="connsiteX415" fmla="*/ 6027407 w 6297282"/>
              <a:gd name="connsiteY415" fmla="*/ 0 h 152400"/>
              <a:gd name="connsiteX416" fmla="*/ 6146406 w 6297282"/>
              <a:gd name="connsiteY416" fmla="*/ 0 h 152400"/>
              <a:gd name="connsiteX417" fmla="*/ 6146406 w 6297282"/>
              <a:gd name="connsiteY417" fmla="*/ 152400 h 152400"/>
              <a:gd name="connsiteX418" fmla="*/ 6027407 w 6297282"/>
              <a:gd name="connsiteY41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  <a:cxn ang="163">
                <a:pos x="connsiteX163" y="connsiteY163"/>
              </a:cxn>
              <a:cxn ang="165">
                <a:pos x="connsiteX165" y="connsiteY165"/>
              </a:cxn>
              <a:cxn ang="166">
                <a:pos x="connsiteX166" y="connsiteY166"/>
              </a:cxn>
              <a:cxn ang="167">
                <a:pos x="connsiteX167" y="connsiteY167"/>
              </a:cxn>
              <a:cxn ang="168">
                <a:pos x="connsiteX168" y="connsiteY168"/>
              </a:cxn>
              <a:cxn ang="170">
                <a:pos x="connsiteX170" y="connsiteY170"/>
              </a:cxn>
              <a:cxn ang="171">
                <a:pos x="connsiteX171" y="connsiteY171"/>
              </a:cxn>
              <a:cxn ang="172">
                <a:pos x="connsiteX172" y="connsiteY172"/>
              </a:cxn>
              <a:cxn ang="173">
                <a:pos x="connsiteX173" y="connsiteY173"/>
              </a:cxn>
              <a:cxn ang="175">
                <a:pos x="connsiteX175" y="connsiteY175"/>
              </a:cxn>
              <a:cxn ang="176">
                <a:pos x="connsiteX176" y="connsiteY176"/>
              </a:cxn>
              <a:cxn ang="177">
                <a:pos x="connsiteX177" y="connsiteY177"/>
              </a:cxn>
              <a:cxn ang="178">
                <a:pos x="connsiteX178" y="connsiteY178"/>
              </a:cxn>
              <a:cxn ang="180">
                <a:pos x="connsiteX180" y="connsiteY180"/>
              </a:cxn>
              <a:cxn ang="181">
                <a:pos x="connsiteX181" y="connsiteY181"/>
              </a:cxn>
              <a:cxn ang="182">
                <a:pos x="connsiteX182" y="connsiteY182"/>
              </a:cxn>
              <a:cxn ang="183">
                <a:pos x="connsiteX183" y="connsiteY183"/>
              </a:cxn>
              <a:cxn ang="185">
                <a:pos x="connsiteX185" y="connsiteY185"/>
              </a:cxn>
              <a:cxn ang="186">
                <a:pos x="connsiteX186" y="connsiteY186"/>
              </a:cxn>
              <a:cxn ang="187">
                <a:pos x="connsiteX187" y="connsiteY187"/>
              </a:cxn>
              <a:cxn ang="188">
                <a:pos x="connsiteX188" y="connsiteY188"/>
              </a:cxn>
              <a:cxn ang="190">
                <a:pos x="connsiteX190" y="connsiteY190"/>
              </a:cxn>
              <a:cxn ang="191">
                <a:pos x="connsiteX191" y="connsiteY191"/>
              </a:cxn>
              <a:cxn ang="192">
                <a:pos x="connsiteX192" y="connsiteY192"/>
              </a:cxn>
              <a:cxn ang="193">
                <a:pos x="connsiteX193" y="connsiteY193"/>
              </a:cxn>
              <a:cxn ang="195">
                <a:pos x="connsiteX195" y="connsiteY195"/>
              </a:cxn>
              <a:cxn ang="196">
                <a:pos x="connsiteX196" y="connsiteY196"/>
              </a:cxn>
              <a:cxn ang="197">
                <a:pos x="connsiteX197" y="connsiteY197"/>
              </a:cxn>
              <a:cxn ang="198">
                <a:pos x="connsiteX198" y="connsiteY198"/>
              </a:cxn>
              <a:cxn ang="200">
                <a:pos x="connsiteX200" y="connsiteY200"/>
              </a:cxn>
              <a:cxn ang="201">
                <a:pos x="connsiteX201" y="connsiteY201"/>
              </a:cxn>
              <a:cxn ang="202">
                <a:pos x="connsiteX202" y="connsiteY202"/>
              </a:cxn>
              <a:cxn ang="203">
                <a:pos x="connsiteX203" y="connsiteY203"/>
              </a:cxn>
              <a:cxn ang="205">
                <a:pos x="connsiteX205" y="connsiteY205"/>
              </a:cxn>
              <a:cxn ang="206">
                <a:pos x="connsiteX206" y="connsiteY206"/>
              </a:cxn>
              <a:cxn ang="207">
                <a:pos x="connsiteX207" y="connsiteY207"/>
              </a:cxn>
              <a:cxn ang="208">
                <a:pos x="connsiteX208" y="connsiteY208"/>
              </a:cxn>
              <a:cxn ang="210">
                <a:pos x="connsiteX210" y="connsiteY210"/>
              </a:cxn>
              <a:cxn ang="211">
                <a:pos x="connsiteX211" y="connsiteY211"/>
              </a:cxn>
              <a:cxn ang="212">
                <a:pos x="connsiteX212" y="connsiteY212"/>
              </a:cxn>
              <a:cxn ang="213">
                <a:pos x="connsiteX213" y="connsiteY213"/>
              </a:cxn>
              <a:cxn ang="215">
                <a:pos x="connsiteX215" y="connsiteY215"/>
              </a:cxn>
              <a:cxn ang="216">
                <a:pos x="connsiteX216" y="connsiteY216"/>
              </a:cxn>
              <a:cxn ang="217">
                <a:pos x="connsiteX217" y="connsiteY217"/>
              </a:cxn>
              <a:cxn ang="218">
                <a:pos x="connsiteX218" y="connsiteY218"/>
              </a:cxn>
              <a:cxn ang="220">
                <a:pos x="connsiteX220" y="connsiteY220"/>
              </a:cxn>
              <a:cxn ang="221">
                <a:pos x="connsiteX221" y="connsiteY221"/>
              </a:cxn>
              <a:cxn ang="222">
                <a:pos x="connsiteX222" y="connsiteY222"/>
              </a:cxn>
              <a:cxn ang="223">
                <a:pos x="connsiteX223" y="connsiteY223"/>
              </a:cxn>
              <a:cxn ang="225">
                <a:pos x="connsiteX225" y="connsiteY225"/>
              </a:cxn>
              <a:cxn ang="226">
                <a:pos x="connsiteX226" y="connsiteY226"/>
              </a:cxn>
              <a:cxn ang="227">
                <a:pos x="connsiteX227" y="connsiteY227"/>
              </a:cxn>
              <a:cxn ang="228">
                <a:pos x="connsiteX228" y="connsiteY228"/>
              </a:cxn>
              <a:cxn ang="230">
                <a:pos x="connsiteX230" y="connsiteY230"/>
              </a:cxn>
              <a:cxn ang="231">
                <a:pos x="connsiteX231" y="connsiteY231"/>
              </a:cxn>
              <a:cxn ang="232">
                <a:pos x="connsiteX232" y="connsiteY232"/>
              </a:cxn>
              <a:cxn ang="233">
                <a:pos x="connsiteX233" y="connsiteY233"/>
              </a:cxn>
              <a:cxn ang="235">
                <a:pos x="connsiteX235" y="connsiteY235"/>
              </a:cxn>
              <a:cxn ang="236">
                <a:pos x="connsiteX236" y="connsiteY236"/>
              </a:cxn>
              <a:cxn ang="237">
                <a:pos x="connsiteX237" y="connsiteY237"/>
              </a:cxn>
              <a:cxn ang="238">
                <a:pos x="connsiteX238" y="connsiteY238"/>
              </a:cxn>
              <a:cxn ang="240">
                <a:pos x="connsiteX240" y="connsiteY240"/>
              </a:cxn>
              <a:cxn ang="241">
                <a:pos x="connsiteX241" y="connsiteY241"/>
              </a:cxn>
              <a:cxn ang="242">
                <a:pos x="connsiteX242" y="connsiteY242"/>
              </a:cxn>
              <a:cxn ang="243">
                <a:pos x="connsiteX243" y="connsiteY243"/>
              </a:cxn>
              <a:cxn ang="245">
                <a:pos x="connsiteX245" y="connsiteY245"/>
              </a:cxn>
              <a:cxn ang="246">
                <a:pos x="connsiteX246" y="connsiteY246"/>
              </a:cxn>
              <a:cxn ang="247">
                <a:pos x="connsiteX247" y="connsiteY247"/>
              </a:cxn>
              <a:cxn ang="248">
                <a:pos x="connsiteX248" y="connsiteY248"/>
              </a:cxn>
              <a:cxn ang="250">
                <a:pos x="connsiteX250" y="connsiteY250"/>
              </a:cxn>
              <a:cxn ang="251">
                <a:pos x="connsiteX251" y="connsiteY251"/>
              </a:cxn>
              <a:cxn ang="252">
                <a:pos x="connsiteX252" y="connsiteY252"/>
              </a:cxn>
              <a:cxn ang="253">
                <a:pos x="connsiteX253" y="connsiteY253"/>
              </a:cxn>
              <a:cxn ang="255">
                <a:pos x="connsiteX255" y="connsiteY255"/>
              </a:cxn>
              <a:cxn ang="256">
                <a:pos x="connsiteX256" y="connsiteY256"/>
              </a:cxn>
              <a:cxn ang="257">
                <a:pos x="connsiteX257" y="connsiteY257"/>
              </a:cxn>
              <a:cxn ang="258">
                <a:pos x="connsiteX258" y="connsiteY258"/>
              </a:cxn>
              <a:cxn ang="260">
                <a:pos x="connsiteX260" y="connsiteY260"/>
              </a:cxn>
              <a:cxn ang="261">
                <a:pos x="connsiteX261" y="connsiteY261"/>
              </a:cxn>
              <a:cxn ang="262">
                <a:pos x="connsiteX262" y="connsiteY262"/>
              </a:cxn>
              <a:cxn ang="263">
                <a:pos x="connsiteX263" y="connsiteY263"/>
              </a:cxn>
              <a:cxn ang="265">
                <a:pos x="connsiteX265" y="connsiteY265"/>
              </a:cxn>
              <a:cxn ang="266">
                <a:pos x="connsiteX266" y="connsiteY266"/>
              </a:cxn>
              <a:cxn ang="267">
                <a:pos x="connsiteX267" y="connsiteY267"/>
              </a:cxn>
              <a:cxn ang="268">
                <a:pos x="connsiteX268" y="connsiteY268"/>
              </a:cxn>
              <a:cxn ang="270">
                <a:pos x="connsiteX270" y="connsiteY270"/>
              </a:cxn>
              <a:cxn ang="271">
                <a:pos x="connsiteX271" y="connsiteY271"/>
              </a:cxn>
              <a:cxn ang="272">
                <a:pos x="connsiteX272" y="connsiteY272"/>
              </a:cxn>
              <a:cxn ang="273">
                <a:pos x="connsiteX273" y="connsiteY273"/>
              </a:cxn>
              <a:cxn ang="275">
                <a:pos x="connsiteX275" y="connsiteY275"/>
              </a:cxn>
              <a:cxn ang="276">
                <a:pos x="connsiteX276" y="connsiteY276"/>
              </a:cxn>
              <a:cxn ang="277">
                <a:pos x="connsiteX277" y="connsiteY277"/>
              </a:cxn>
              <a:cxn ang="278">
                <a:pos x="connsiteX278" y="connsiteY278"/>
              </a:cxn>
              <a:cxn ang="280">
                <a:pos x="connsiteX280" y="connsiteY280"/>
              </a:cxn>
              <a:cxn ang="281">
                <a:pos x="connsiteX281" y="connsiteY281"/>
              </a:cxn>
              <a:cxn ang="282">
                <a:pos x="connsiteX282" y="connsiteY282"/>
              </a:cxn>
              <a:cxn ang="283">
                <a:pos x="connsiteX283" y="connsiteY283"/>
              </a:cxn>
              <a:cxn ang="285">
                <a:pos x="connsiteX285" y="connsiteY285"/>
              </a:cxn>
              <a:cxn ang="286">
                <a:pos x="connsiteX286" y="connsiteY286"/>
              </a:cxn>
              <a:cxn ang="287">
                <a:pos x="connsiteX287" y="connsiteY287"/>
              </a:cxn>
              <a:cxn ang="288">
                <a:pos x="connsiteX288" y="connsiteY288"/>
              </a:cxn>
              <a:cxn ang="290">
                <a:pos x="connsiteX290" y="connsiteY290"/>
              </a:cxn>
              <a:cxn ang="291">
                <a:pos x="connsiteX291" y="connsiteY291"/>
              </a:cxn>
              <a:cxn ang="292">
                <a:pos x="connsiteX292" y="connsiteY292"/>
              </a:cxn>
              <a:cxn ang="293">
                <a:pos x="connsiteX293" y="connsiteY293"/>
              </a:cxn>
              <a:cxn ang="295">
                <a:pos x="connsiteX295" y="connsiteY295"/>
              </a:cxn>
              <a:cxn ang="296">
                <a:pos x="connsiteX296" y="connsiteY296"/>
              </a:cxn>
              <a:cxn ang="297">
                <a:pos x="connsiteX297" y="connsiteY297"/>
              </a:cxn>
              <a:cxn ang="298">
                <a:pos x="connsiteX298" y="connsiteY298"/>
              </a:cxn>
              <a:cxn ang="300">
                <a:pos x="connsiteX300" y="connsiteY300"/>
              </a:cxn>
              <a:cxn ang="301">
                <a:pos x="connsiteX301" y="connsiteY301"/>
              </a:cxn>
              <a:cxn ang="302">
                <a:pos x="connsiteX302" y="connsiteY302"/>
              </a:cxn>
              <a:cxn ang="303">
                <a:pos x="connsiteX303" y="connsiteY303"/>
              </a:cxn>
              <a:cxn ang="305">
                <a:pos x="connsiteX305" y="connsiteY305"/>
              </a:cxn>
              <a:cxn ang="306">
                <a:pos x="connsiteX306" y="connsiteY306"/>
              </a:cxn>
              <a:cxn ang="307">
                <a:pos x="connsiteX307" y="connsiteY307"/>
              </a:cxn>
              <a:cxn ang="308">
                <a:pos x="connsiteX308" y="connsiteY308"/>
              </a:cxn>
              <a:cxn ang="310">
                <a:pos x="connsiteX310" y="connsiteY310"/>
              </a:cxn>
              <a:cxn ang="311">
                <a:pos x="connsiteX311" y="connsiteY311"/>
              </a:cxn>
              <a:cxn ang="312">
                <a:pos x="connsiteX312" y="connsiteY312"/>
              </a:cxn>
              <a:cxn ang="313">
                <a:pos x="connsiteX313" y="connsiteY313"/>
              </a:cxn>
              <a:cxn ang="315">
                <a:pos x="connsiteX315" y="connsiteY315"/>
              </a:cxn>
              <a:cxn ang="316">
                <a:pos x="connsiteX316" y="connsiteY316"/>
              </a:cxn>
              <a:cxn ang="317">
                <a:pos x="connsiteX317" y="connsiteY317"/>
              </a:cxn>
              <a:cxn ang="318">
                <a:pos x="connsiteX318" y="connsiteY318"/>
              </a:cxn>
              <a:cxn ang="320">
                <a:pos x="connsiteX320" y="connsiteY320"/>
              </a:cxn>
              <a:cxn ang="321">
                <a:pos x="connsiteX321" y="connsiteY321"/>
              </a:cxn>
              <a:cxn ang="322">
                <a:pos x="connsiteX322" y="connsiteY322"/>
              </a:cxn>
              <a:cxn ang="323">
                <a:pos x="connsiteX323" y="connsiteY323"/>
              </a:cxn>
              <a:cxn ang="325">
                <a:pos x="connsiteX325" y="connsiteY325"/>
              </a:cxn>
              <a:cxn ang="326">
                <a:pos x="connsiteX326" y="connsiteY326"/>
              </a:cxn>
              <a:cxn ang="327">
                <a:pos x="connsiteX327" y="connsiteY327"/>
              </a:cxn>
              <a:cxn ang="328">
                <a:pos x="connsiteX328" y="connsiteY328"/>
              </a:cxn>
              <a:cxn ang="330">
                <a:pos x="connsiteX330" y="connsiteY330"/>
              </a:cxn>
              <a:cxn ang="331">
                <a:pos x="connsiteX331" y="connsiteY331"/>
              </a:cxn>
              <a:cxn ang="332">
                <a:pos x="connsiteX332" y="connsiteY332"/>
              </a:cxn>
              <a:cxn ang="333">
                <a:pos x="connsiteX333" y="connsiteY333"/>
              </a:cxn>
              <a:cxn ang="335">
                <a:pos x="connsiteX335" y="connsiteY335"/>
              </a:cxn>
              <a:cxn ang="336">
                <a:pos x="connsiteX336" y="connsiteY336"/>
              </a:cxn>
              <a:cxn ang="337">
                <a:pos x="connsiteX337" y="connsiteY337"/>
              </a:cxn>
              <a:cxn ang="338">
                <a:pos x="connsiteX338" y="connsiteY338"/>
              </a:cxn>
              <a:cxn ang="340">
                <a:pos x="connsiteX340" y="connsiteY340"/>
              </a:cxn>
              <a:cxn ang="341">
                <a:pos x="connsiteX341" y="connsiteY341"/>
              </a:cxn>
              <a:cxn ang="342">
                <a:pos x="connsiteX342" y="connsiteY342"/>
              </a:cxn>
              <a:cxn ang="343">
                <a:pos x="connsiteX343" y="connsiteY343"/>
              </a:cxn>
              <a:cxn ang="345">
                <a:pos x="connsiteX345" y="connsiteY345"/>
              </a:cxn>
              <a:cxn ang="346">
                <a:pos x="connsiteX346" y="connsiteY346"/>
              </a:cxn>
              <a:cxn ang="347">
                <a:pos x="connsiteX347" y="connsiteY347"/>
              </a:cxn>
              <a:cxn ang="348">
                <a:pos x="connsiteX348" y="connsiteY348"/>
              </a:cxn>
              <a:cxn ang="350">
                <a:pos x="connsiteX350" y="connsiteY350"/>
              </a:cxn>
              <a:cxn ang="351">
                <a:pos x="connsiteX351" y="connsiteY351"/>
              </a:cxn>
              <a:cxn ang="352">
                <a:pos x="connsiteX352" y="connsiteY352"/>
              </a:cxn>
              <a:cxn ang="353">
                <a:pos x="connsiteX353" y="connsiteY353"/>
              </a:cxn>
              <a:cxn ang="355">
                <a:pos x="connsiteX355" y="connsiteY355"/>
              </a:cxn>
              <a:cxn ang="356">
                <a:pos x="connsiteX356" y="connsiteY356"/>
              </a:cxn>
              <a:cxn ang="357">
                <a:pos x="connsiteX357" y="connsiteY357"/>
              </a:cxn>
              <a:cxn ang="358">
                <a:pos x="connsiteX358" y="connsiteY358"/>
              </a:cxn>
              <a:cxn ang="360">
                <a:pos x="connsiteX360" y="connsiteY360"/>
              </a:cxn>
              <a:cxn ang="361">
                <a:pos x="connsiteX361" y="connsiteY361"/>
              </a:cxn>
              <a:cxn ang="362">
                <a:pos x="connsiteX362" y="connsiteY362"/>
              </a:cxn>
              <a:cxn ang="363">
                <a:pos x="connsiteX363" y="connsiteY363"/>
              </a:cxn>
              <a:cxn ang="365">
                <a:pos x="connsiteX365" y="connsiteY365"/>
              </a:cxn>
              <a:cxn ang="366">
                <a:pos x="connsiteX366" y="connsiteY366"/>
              </a:cxn>
              <a:cxn ang="367">
                <a:pos x="connsiteX367" y="connsiteY367"/>
              </a:cxn>
              <a:cxn ang="368">
                <a:pos x="connsiteX368" y="connsiteY368"/>
              </a:cxn>
              <a:cxn ang="370">
                <a:pos x="connsiteX370" y="connsiteY370"/>
              </a:cxn>
              <a:cxn ang="371">
                <a:pos x="connsiteX371" y="connsiteY371"/>
              </a:cxn>
              <a:cxn ang="372">
                <a:pos x="connsiteX372" y="connsiteY372"/>
              </a:cxn>
              <a:cxn ang="373">
                <a:pos x="connsiteX373" y="connsiteY373"/>
              </a:cxn>
              <a:cxn ang="375">
                <a:pos x="connsiteX375" y="connsiteY375"/>
              </a:cxn>
              <a:cxn ang="376">
                <a:pos x="connsiteX376" y="connsiteY376"/>
              </a:cxn>
              <a:cxn ang="377">
                <a:pos x="connsiteX377" y="connsiteY377"/>
              </a:cxn>
              <a:cxn ang="378">
                <a:pos x="connsiteX378" y="connsiteY378"/>
              </a:cxn>
              <a:cxn ang="380">
                <a:pos x="connsiteX380" y="connsiteY380"/>
              </a:cxn>
              <a:cxn ang="381">
                <a:pos x="connsiteX381" y="connsiteY381"/>
              </a:cxn>
              <a:cxn ang="382">
                <a:pos x="connsiteX382" y="connsiteY382"/>
              </a:cxn>
              <a:cxn ang="383">
                <a:pos x="connsiteX383" y="connsiteY383"/>
              </a:cxn>
              <a:cxn ang="385">
                <a:pos x="connsiteX385" y="connsiteY385"/>
              </a:cxn>
              <a:cxn ang="386">
                <a:pos x="connsiteX386" y="connsiteY386"/>
              </a:cxn>
              <a:cxn ang="387">
                <a:pos x="connsiteX387" y="connsiteY387"/>
              </a:cxn>
              <a:cxn ang="388">
                <a:pos x="connsiteX388" y="connsiteY388"/>
              </a:cxn>
              <a:cxn ang="390">
                <a:pos x="connsiteX390" y="connsiteY390"/>
              </a:cxn>
              <a:cxn ang="391">
                <a:pos x="connsiteX391" y="connsiteY391"/>
              </a:cxn>
              <a:cxn ang="392">
                <a:pos x="connsiteX392" y="connsiteY392"/>
              </a:cxn>
              <a:cxn ang="393">
                <a:pos x="connsiteX393" y="connsiteY393"/>
              </a:cxn>
              <a:cxn ang="395">
                <a:pos x="connsiteX395" y="connsiteY395"/>
              </a:cxn>
              <a:cxn ang="396">
                <a:pos x="connsiteX396" y="connsiteY396"/>
              </a:cxn>
              <a:cxn ang="397">
                <a:pos x="connsiteX397" y="connsiteY397"/>
              </a:cxn>
              <a:cxn ang="398">
                <a:pos x="connsiteX398" y="connsiteY398"/>
              </a:cxn>
              <a:cxn ang="400">
                <a:pos x="connsiteX400" y="connsiteY400"/>
              </a:cxn>
              <a:cxn ang="401">
                <a:pos x="connsiteX401" y="connsiteY401"/>
              </a:cxn>
              <a:cxn ang="402">
                <a:pos x="connsiteX402" y="connsiteY402"/>
              </a:cxn>
              <a:cxn ang="403">
                <a:pos x="connsiteX403" y="connsiteY403"/>
              </a:cxn>
              <a:cxn ang="405">
                <a:pos x="connsiteX405" y="connsiteY405"/>
              </a:cxn>
              <a:cxn ang="406">
                <a:pos x="connsiteX406" y="connsiteY406"/>
              </a:cxn>
              <a:cxn ang="407">
                <a:pos x="connsiteX407" y="connsiteY407"/>
              </a:cxn>
              <a:cxn ang="408">
                <a:pos x="connsiteX408" y="connsiteY408"/>
              </a:cxn>
              <a:cxn ang="410">
                <a:pos x="connsiteX410" y="connsiteY410"/>
              </a:cxn>
              <a:cxn ang="411">
                <a:pos x="connsiteX411" y="connsiteY411"/>
              </a:cxn>
              <a:cxn ang="412">
                <a:pos x="connsiteX412" y="connsiteY412"/>
              </a:cxn>
              <a:cxn ang="413">
                <a:pos x="connsiteX413" y="connsiteY413"/>
              </a:cxn>
              <a:cxn ang="415">
                <a:pos x="connsiteX415" y="connsiteY415"/>
              </a:cxn>
              <a:cxn ang="416">
                <a:pos x="connsiteX416" y="connsiteY416"/>
              </a:cxn>
              <a:cxn ang="417">
                <a:pos x="connsiteX417" y="connsiteY417"/>
              </a:cxn>
              <a:cxn ang="418">
                <a:pos x="connsiteX418" y="connsiteY418"/>
              </a:cxn>
            </a:cxnLst>
            <a:rect l="l" t="t" r="r" b="b"/>
            <a:pathLst>
              <a:path w="6297282" h="152400">
                <a:moveTo>
                  <a:pt x="5883389" y="6858"/>
                </a:moveTo>
                <a:lnTo>
                  <a:pt x="5883389" y="145542"/>
                </a:lnTo>
                <a:lnTo>
                  <a:pt x="5988672" y="145542"/>
                </a:lnTo>
                <a:lnTo>
                  <a:pt x="5988672" y="6858"/>
                </a:lnTo>
                <a:moveTo>
                  <a:pt x="5732513" y="6858"/>
                </a:moveTo>
                <a:lnTo>
                  <a:pt x="5732513" y="145542"/>
                </a:lnTo>
                <a:lnTo>
                  <a:pt x="5837796" y="145542"/>
                </a:lnTo>
                <a:lnTo>
                  <a:pt x="5837796" y="6858"/>
                </a:lnTo>
                <a:moveTo>
                  <a:pt x="5581637" y="6858"/>
                </a:moveTo>
                <a:lnTo>
                  <a:pt x="5581637" y="145542"/>
                </a:lnTo>
                <a:lnTo>
                  <a:pt x="5686920" y="145542"/>
                </a:lnTo>
                <a:lnTo>
                  <a:pt x="5686920" y="6858"/>
                </a:lnTo>
                <a:moveTo>
                  <a:pt x="5432285" y="6858"/>
                </a:moveTo>
                <a:lnTo>
                  <a:pt x="5432285" y="145542"/>
                </a:lnTo>
                <a:lnTo>
                  <a:pt x="5537568" y="145542"/>
                </a:lnTo>
                <a:lnTo>
                  <a:pt x="5537568" y="6858"/>
                </a:lnTo>
                <a:moveTo>
                  <a:pt x="5281409" y="6858"/>
                </a:moveTo>
                <a:lnTo>
                  <a:pt x="5281409" y="145542"/>
                </a:lnTo>
                <a:lnTo>
                  <a:pt x="5386692" y="145542"/>
                </a:lnTo>
                <a:lnTo>
                  <a:pt x="5386692" y="6858"/>
                </a:lnTo>
                <a:moveTo>
                  <a:pt x="5130533" y="6858"/>
                </a:moveTo>
                <a:lnTo>
                  <a:pt x="5130533" y="145542"/>
                </a:lnTo>
                <a:lnTo>
                  <a:pt x="5235816" y="145542"/>
                </a:lnTo>
                <a:lnTo>
                  <a:pt x="5235816" y="6858"/>
                </a:lnTo>
                <a:moveTo>
                  <a:pt x="4979657" y="6858"/>
                </a:moveTo>
                <a:lnTo>
                  <a:pt x="4979657" y="145542"/>
                </a:lnTo>
                <a:lnTo>
                  <a:pt x="5084940" y="145542"/>
                </a:lnTo>
                <a:lnTo>
                  <a:pt x="5084940" y="6858"/>
                </a:lnTo>
                <a:moveTo>
                  <a:pt x="4828781" y="6858"/>
                </a:moveTo>
                <a:lnTo>
                  <a:pt x="4828781" y="145542"/>
                </a:lnTo>
                <a:lnTo>
                  <a:pt x="4934064" y="145542"/>
                </a:lnTo>
                <a:lnTo>
                  <a:pt x="4934064" y="6858"/>
                </a:lnTo>
                <a:moveTo>
                  <a:pt x="4677905" y="6858"/>
                </a:moveTo>
                <a:lnTo>
                  <a:pt x="4677905" y="145542"/>
                </a:lnTo>
                <a:lnTo>
                  <a:pt x="4783188" y="145542"/>
                </a:lnTo>
                <a:lnTo>
                  <a:pt x="4783188" y="6858"/>
                </a:lnTo>
                <a:moveTo>
                  <a:pt x="4527029" y="6858"/>
                </a:moveTo>
                <a:lnTo>
                  <a:pt x="4527029" y="145542"/>
                </a:lnTo>
                <a:lnTo>
                  <a:pt x="4632312" y="145542"/>
                </a:lnTo>
                <a:lnTo>
                  <a:pt x="4632312" y="6858"/>
                </a:lnTo>
                <a:moveTo>
                  <a:pt x="4376153" y="6858"/>
                </a:moveTo>
                <a:lnTo>
                  <a:pt x="4376153" y="145542"/>
                </a:lnTo>
                <a:lnTo>
                  <a:pt x="4481436" y="145542"/>
                </a:lnTo>
                <a:lnTo>
                  <a:pt x="4481436" y="6858"/>
                </a:lnTo>
                <a:moveTo>
                  <a:pt x="4225277" y="6858"/>
                </a:moveTo>
                <a:lnTo>
                  <a:pt x="4225277" y="145542"/>
                </a:lnTo>
                <a:lnTo>
                  <a:pt x="4330560" y="145542"/>
                </a:lnTo>
                <a:lnTo>
                  <a:pt x="4330560" y="6858"/>
                </a:lnTo>
                <a:moveTo>
                  <a:pt x="4074401" y="6858"/>
                </a:moveTo>
                <a:lnTo>
                  <a:pt x="4074401" y="145542"/>
                </a:lnTo>
                <a:lnTo>
                  <a:pt x="4179684" y="145542"/>
                </a:lnTo>
                <a:lnTo>
                  <a:pt x="4179684" y="6858"/>
                </a:lnTo>
                <a:moveTo>
                  <a:pt x="3925049" y="6858"/>
                </a:moveTo>
                <a:lnTo>
                  <a:pt x="3925049" y="145542"/>
                </a:lnTo>
                <a:lnTo>
                  <a:pt x="4030332" y="145542"/>
                </a:lnTo>
                <a:lnTo>
                  <a:pt x="4030332" y="6858"/>
                </a:lnTo>
                <a:moveTo>
                  <a:pt x="3774173" y="6858"/>
                </a:moveTo>
                <a:lnTo>
                  <a:pt x="3774173" y="145542"/>
                </a:lnTo>
                <a:lnTo>
                  <a:pt x="3879456" y="145542"/>
                </a:lnTo>
                <a:lnTo>
                  <a:pt x="3879456" y="6858"/>
                </a:lnTo>
                <a:moveTo>
                  <a:pt x="3623297" y="6858"/>
                </a:moveTo>
                <a:lnTo>
                  <a:pt x="3623297" y="145542"/>
                </a:lnTo>
                <a:lnTo>
                  <a:pt x="3728580" y="145542"/>
                </a:lnTo>
                <a:lnTo>
                  <a:pt x="3728580" y="6858"/>
                </a:lnTo>
                <a:moveTo>
                  <a:pt x="3472421" y="6858"/>
                </a:moveTo>
                <a:lnTo>
                  <a:pt x="3472421" y="145542"/>
                </a:lnTo>
                <a:lnTo>
                  <a:pt x="3577704" y="145542"/>
                </a:lnTo>
                <a:lnTo>
                  <a:pt x="3577704" y="6858"/>
                </a:lnTo>
                <a:moveTo>
                  <a:pt x="3321545" y="6858"/>
                </a:moveTo>
                <a:lnTo>
                  <a:pt x="3321545" y="145542"/>
                </a:lnTo>
                <a:lnTo>
                  <a:pt x="3426828" y="145542"/>
                </a:lnTo>
                <a:lnTo>
                  <a:pt x="3426828" y="6858"/>
                </a:lnTo>
                <a:moveTo>
                  <a:pt x="3170669" y="6858"/>
                </a:moveTo>
                <a:lnTo>
                  <a:pt x="3170669" y="145542"/>
                </a:lnTo>
                <a:lnTo>
                  <a:pt x="3275952" y="145542"/>
                </a:lnTo>
                <a:lnTo>
                  <a:pt x="3275952" y="6858"/>
                </a:lnTo>
                <a:moveTo>
                  <a:pt x="3019793" y="6858"/>
                </a:moveTo>
                <a:lnTo>
                  <a:pt x="3019793" y="145542"/>
                </a:lnTo>
                <a:lnTo>
                  <a:pt x="3125076" y="145542"/>
                </a:lnTo>
                <a:lnTo>
                  <a:pt x="3125076" y="6858"/>
                </a:lnTo>
                <a:moveTo>
                  <a:pt x="2868917" y="6858"/>
                </a:moveTo>
                <a:lnTo>
                  <a:pt x="2868917" y="145542"/>
                </a:lnTo>
                <a:lnTo>
                  <a:pt x="2974200" y="145542"/>
                </a:lnTo>
                <a:lnTo>
                  <a:pt x="2974200" y="6858"/>
                </a:lnTo>
                <a:moveTo>
                  <a:pt x="2718041" y="6858"/>
                </a:moveTo>
                <a:lnTo>
                  <a:pt x="2718041" y="145542"/>
                </a:lnTo>
                <a:lnTo>
                  <a:pt x="2823324" y="145542"/>
                </a:lnTo>
                <a:lnTo>
                  <a:pt x="2823324" y="6858"/>
                </a:lnTo>
                <a:moveTo>
                  <a:pt x="2567165" y="6858"/>
                </a:moveTo>
                <a:lnTo>
                  <a:pt x="2567165" y="145542"/>
                </a:lnTo>
                <a:lnTo>
                  <a:pt x="2672448" y="145542"/>
                </a:lnTo>
                <a:lnTo>
                  <a:pt x="2672448" y="6858"/>
                </a:lnTo>
                <a:moveTo>
                  <a:pt x="2417813" y="6858"/>
                </a:moveTo>
                <a:lnTo>
                  <a:pt x="2417813" y="145542"/>
                </a:lnTo>
                <a:lnTo>
                  <a:pt x="2523096" y="145542"/>
                </a:lnTo>
                <a:lnTo>
                  <a:pt x="2523096" y="6858"/>
                </a:lnTo>
                <a:moveTo>
                  <a:pt x="2266937" y="6858"/>
                </a:moveTo>
                <a:lnTo>
                  <a:pt x="2266937" y="145542"/>
                </a:lnTo>
                <a:lnTo>
                  <a:pt x="2372220" y="145542"/>
                </a:lnTo>
                <a:lnTo>
                  <a:pt x="2372220" y="6858"/>
                </a:lnTo>
                <a:moveTo>
                  <a:pt x="2116061" y="6858"/>
                </a:moveTo>
                <a:lnTo>
                  <a:pt x="2116061" y="145542"/>
                </a:lnTo>
                <a:lnTo>
                  <a:pt x="2221344" y="145542"/>
                </a:lnTo>
                <a:lnTo>
                  <a:pt x="2221344" y="6858"/>
                </a:lnTo>
                <a:moveTo>
                  <a:pt x="1965185" y="6858"/>
                </a:moveTo>
                <a:lnTo>
                  <a:pt x="1965185" y="145542"/>
                </a:lnTo>
                <a:lnTo>
                  <a:pt x="2070468" y="145542"/>
                </a:lnTo>
                <a:lnTo>
                  <a:pt x="2070468" y="6858"/>
                </a:lnTo>
                <a:moveTo>
                  <a:pt x="1814309" y="6858"/>
                </a:moveTo>
                <a:lnTo>
                  <a:pt x="1814309" y="145542"/>
                </a:lnTo>
                <a:lnTo>
                  <a:pt x="1919592" y="145542"/>
                </a:lnTo>
                <a:lnTo>
                  <a:pt x="1919592" y="6858"/>
                </a:lnTo>
                <a:moveTo>
                  <a:pt x="1663433" y="6858"/>
                </a:moveTo>
                <a:lnTo>
                  <a:pt x="1663433" y="145542"/>
                </a:lnTo>
                <a:lnTo>
                  <a:pt x="1768716" y="145542"/>
                </a:lnTo>
                <a:lnTo>
                  <a:pt x="1768716" y="6858"/>
                </a:lnTo>
                <a:moveTo>
                  <a:pt x="1512557" y="6858"/>
                </a:moveTo>
                <a:lnTo>
                  <a:pt x="1512557" y="145542"/>
                </a:lnTo>
                <a:lnTo>
                  <a:pt x="1617840" y="145542"/>
                </a:lnTo>
                <a:lnTo>
                  <a:pt x="1617840" y="6858"/>
                </a:lnTo>
                <a:moveTo>
                  <a:pt x="1361681" y="6858"/>
                </a:moveTo>
                <a:lnTo>
                  <a:pt x="1361681" y="145542"/>
                </a:lnTo>
                <a:lnTo>
                  <a:pt x="1466964" y="145542"/>
                </a:lnTo>
                <a:lnTo>
                  <a:pt x="1466964" y="6858"/>
                </a:lnTo>
                <a:moveTo>
                  <a:pt x="1210805" y="6858"/>
                </a:moveTo>
                <a:lnTo>
                  <a:pt x="1210805" y="145542"/>
                </a:lnTo>
                <a:lnTo>
                  <a:pt x="1316088" y="145542"/>
                </a:lnTo>
                <a:lnTo>
                  <a:pt x="1316088" y="6858"/>
                </a:lnTo>
                <a:moveTo>
                  <a:pt x="1059929" y="6858"/>
                </a:moveTo>
                <a:lnTo>
                  <a:pt x="1059929" y="145542"/>
                </a:lnTo>
                <a:lnTo>
                  <a:pt x="1165212" y="145542"/>
                </a:lnTo>
                <a:lnTo>
                  <a:pt x="1165212" y="6858"/>
                </a:lnTo>
                <a:moveTo>
                  <a:pt x="910577" y="6858"/>
                </a:moveTo>
                <a:lnTo>
                  <a:pt x="910577" y="145542"/>
                </a:lnTo>
                <a:lnTo>
                  <a:pt x="1015860" y="145542"/>
                </a:lnTo>
                <a:lnTo>
                  <a:pt x="1015860" y="6858"/>
                </a:lnTo>
                <a:moveTo>
                  <a:pt x="759701" y="6858"/>
                </a:moveTo>
                <a:lnTo>
                  <a:pt x="759701" y="145542"/>
                </a:lnTo>
                <a:lnTo>
                  <a:pt x="864984" y="145542"/>
                </a:lnTo>
                <a:lnTo>
                  <a:pt x="864984" y="6858"/>
                </a:lnTo>
                <a:moveTo>
                  <a:pt x="608825" y="6858"/>
                </a:moveTo>
                <a:lnTo>
                  <a:pt x="608825" y="145542"/>
                </a:lnTo>
                <a:lnTo>
                  <a:pt x="714108" y="145542"/>
                </a:lnTo>
                <a:lnTo>
                  <a:pt x="714108" y="6858"/>
                </a:lnTo>
                <a:moveTo>
                  <a:pt x="457949" y="6858"/>
                </a:moveTo>
                <a:lnTo>
                  <a:pt x="457949" y="145542"/>
                </a:lnTo>
                <a:lnTo>
                  <a:pt x="563232" y="145542"/>
                </a:lnTo>
                <a:lnTo>
                  <a:pt x="563232" y="6858"/>
                </a:lnTo>
                <a:moveTo>
                  <a:pt x="307073" y="6858"/>
                </a:moveTo>
                <a:lnTo>
                  <a:pt x="307073" y="145542"/>
                </a:lnTo>
                <a:lnTo>
                  <a:pt x="412369" y="145542"/>
                </a:lnTo>
                <a:lnTo>
                  <a:pt x="412369" y="6858"/>
                </a:lnTo>
                <a:moveTo>
                  <a:pt x="157721" y="6858"/>
                </a:moveTo>
                <a:lnTo>
                  <a:pt x="157721" y="145542"/>
                </a:lnTo>
                <a:lnTo>
                  <a:pt x="263017" y="145542"/>
                </a:lnTo>
                <a:lnTo>
                  <a:pt x="263017" y="6858"/>
                </a:lnTo>
                <a:moveTo>
                  <a:pt x="6845" y="6858"/>
                </a:moveTo>
                <a:lnTo>
                  <a:pt x="6845" y="145542"/>
                </a:lnTo>
                <a:lnTo>
                  <a:pt x="112141" y="145542"/>
                </a:lnTo>
                <a:lnTo>
                  <a:pt x="112141" y="6858"/>
                </a:lnTo>
                <a:moveTo>
                  <a:pt x="5876531" y="0"/>
                </a:moveTo>
                <a:lnTo>
                  <a:pt x="5995530" y="0"/>
                </a:lnTo>
                <a:lnTo>
                  <a:pt x="5995530" y="152400"/>
                </a:lnTo>
                <a:lnTo>
                  <a:pt x="5876531" y="152400"/>
                </a:lnTo>
                <a:moveTo>
                  <a:pt x="5725655" y="0"/>
                </a:moveTo>
                <a:lnTo>
                  <a:pt x="5844654" y="0"/>
                </a:lnTo>
                <a:lnTo>
                  <a:pt x="5844654" y="152400"/>
                </a:lnTo>
                <a:lnTo>
                  <a:pt x="5725655" y="152400"/>
                </a:lnTo>
                <a:moveTo>
                  <a:pt x="5574779" y="0"/>
                </a:moveTo>
                <a:lnTo>
                  <a:pt x="5693778" y="0"/>
                </a:lnTo>
                <a:lnTo>
                  <a:pt x="5693778" y="152400"/>
                </a:lnTo>
                <a:lnTo>
                  <a:pt x="5574779" y="152400"/>
                </a:lnTo>
                <a:moveTo>
                  <a:pt x="5425427" y="0"/>
                </a:moveTo>
                <a:lnTo>
                  <a:pt x="5544426" y="0"/>
                </a:lnTo>
                <a:lnTo>
                  <a:pt x="5544426" y="152400"/>
                </a:lnTo>
                <a:lnTo>
                  <a:pt x="5425427" y="152400"/>
                </a:lnTo>
                <a:moveTo>
                  <a:pt x="5274551" y="0"/>
                </a:moveTo>
                <a:lnTo>
                  <a:pt x="5393550" y="0"/>
                </a:lnTo>
                <a:lnTo>
                  <a:pt x="5393550" y="152400"/>
                </a:lnTo>
                <a:lnTo>
                  <a:pt x="5274551" y="152400"/>
                </a:lnTo>
                <a:moveTo>
                  <a:pt x="5123675" y="0"/>
                </a:moveTo>
                <a:lnTo>
                  <a:pt x="5242674" y="0"/>
                </a:lnTo>
                <a:lnTo>
                  <a:pt x="5242674" y="152400"/>
                </a:lnTo>
                <a:lnTo>
                  <a:pt x="5123675" y="152400"/>
                </a:lnTo>
                <a:moveTo>
                  <a:pt x="4972799" y="0"/>
                </a:moveTo>
                <a:lnTo>
                  <a:pt x="5091798" y="0"/>
                </a:lnTo>
                <a:lnTo>
                  <a:pt x="5091798" y="152400"/>
                </a:lnTo>
                <a:lnTo>
                  <a:pt x="4972799" y="152400"/>
                </a:lnTo>
                <a:moveTo>
                  <a:pt x="4821923" y="0"/>
                </a:moveTo>
                <a:lnTo>
                  <a:pt x="4940922" y="0"/>
                </a:lnTo>
                <a:lnTo>
                  <a:pt x="4940922" y="152400"/>
                </a:lnTo>
                <a:lnTo>
                  <a:pt x="4821923" y="152400"/>
                </a:lnTo>
                <a:moveTo>
                  <a:pt x="4671047" y="0"/>
                </a:moveTo>
                <a:lnTo>
                  <a:pt x="4790046" y="0"/>
                </a:lnTo>
                <a:lnTo>
                  <a:pt x="4790046" y="152400"/>
                </a:lnTo>
                <a:lnTo>
                  <a:pt x="4671047" y="152400"/>
                </a:lnTo>
                <a:moveTo>
                  <a:pt x="4520171" y="0"/>
                </a:moveTo>
                <a:lnTo>
                  <a:pt x="4639170" y="0"/>
                </a:lnTo>
                <a:lnTo>
                  <a:pt x="4639170" y="152400"/>
                </a:lnTo>
                <a:lnTo>
                  <a:pt x="4520171" y="152400"/>
                </a:lnTo>
                <a:moveTo>
                  <a:pt x="4369295" y="0"/>
                </a:moveTo>
                <a:lnTo>
                  <a:pt x="4488294" y="0"/>
                </a:lnTo>
                <a:lnTo>
                  <a:pt x="4488294" y="152400"/>
                </a:lnTo>
                <a:lnTo>
                  <a:pt x="4369295" y="152400"/>
                </a:lnTo>
                <a:moveTo>
                  <a:pt x="4218419" y="0"/>
                </a:moveTo>
                <a:lnTo>
                  <a:pt x="4337418" y="0"/>
                </a:lnTo>
                <a:lnTo>
                  <a:pt x="4337418" y="152400"/>
                </a:lnTo>
                <a:lnTo>
                  <a:pt x="4218419" y="152400"/>
                </a:lnTo>
                <a:moveTo>
                  <a:pt x="4067543" y="0"/>
                </a:moveTo>
                <a:lnTo>
                  <a:pt x="4186542" y="0"/>
                </a:lnTo>
                <a:lnTo>
                  <a:pt x="4186542" y="152400"/>
                </a:lnTo>
                <a:lnTo>
                  <a:pt x="4067543" y="152400"/>
                </a:lnTo>
                <a:moveTo>
                  <a:pt x="3918191" y="0"/>
                </a:moveTo>
                <a:lnTo>
                  <a:pt x="4037190" y="0"/>
                </a:lnTo>
                <a:lnTo>
                  <a:pt x="4037190" y="152400"/>
                </a:lnTo>
                <a:lnTo>
                  <a:pt x="3918191" y="152400"/>
                </a:lnTo>
                <a:moveTo>
                  <a:pt x="3767315" y="0"/>
                </a:moveTo>
                <a:lnTo>
                  <a:pt x="3886314" y="0"/>
                </a:lnTo>
                <a:lnTo>
                  <a:pt x="3886314" y="152400"/>
                </a:lnTo>
                <a:lnTo>
                  <a:pt x="3767315" y="152400"/>
                </a:lnTo>
                <a:moveTo>
                  <a:pt x="3616439" y="0"/>
                </a:moveTo>
                <a:lnTo>
                  <a:pt x="3735438" y="0"/>
                </a:lnTo>
                <a:lnTo>
                  <a:pt x="3735438" y="152400"/>
                </a:lnTo>
                <a:lnTo>
                  <a:pt x="3616439" y="152400"/>
                </a:lnTo>
                <a:moveTo>
                  <a:pt x="3465563" y="0"/>
                </a:moveTo>
                <a:lnTo>
                  <a:pt x="3584562" y="0"/>
                </a:lnTo>
                <a:lnTo>
                  <a:pt x="3584562" y="152400"/>
                </a:lnTo>
                <a:lnTo>
                  <a:pt x="3465563" y="152400"/>
                </a:lnTo>
                <a:moveTo>
                  <a:pt x="3314687" y="0"/>
                </a:moveTo>
                <a:lnTo>
                  <a:pt x="3433686" y="0"/>
                </a:lnTo>
                <a:lnTo>
                  <a:pt x="3433686" y="152400"/>
                </a:lnTo>
                <a:lnTo>
                  <a:pt x="3314687" y="152400"/>
                </a:lnTo>
                <a:moveTo>
                  <a:pt x="3163811" y="0"/>
                </a:moveTo>
                <a:lnTo>
                  <a:pt x="3282810" y="0"/>
                </a:lnTo>
                <a:lnTo>
                  <a:pt x="3282810" y="152400"/>
                </a:lnTo>
                <a:lnTo>
                  <a:pt x="3163811" y="152400"/>
                </a:lnTo>
                <a:moveTo>
                  <a:pt x="3012935" y="0"/>
                </a:moveTo>
                <a:lnTo>
                  <a:pt x="3131934" y="0"/>
                </a:lnTo>
                <a:lnTo>
                  <a:pt x="3131934" y="152400"/>
                </a:lnTo>
                <a:lnTo>
                  <a:pt x="3012935" y="152400"/>
                </a:lnTo>
                <a:moveTo>
                  <a:pt x="2862059" y="0"/>
                </a:moveTo>
                <a:lnTo>
                  <a:pt x="2981058" y="0"/>
                </a:lnTo>
                <a:lnTo>
                  <a:pt x="2981058" y="152400"/>
                </a:lnTo>
                <a:lnTo>
                  <a:pt x="2862059" y="152400"/>
                </a:lnTo>
                <a:moveTo>
                  <a:pt x="2711183" y="0"/>
                </a:moveTo>
                <a:lnTo>
                  <a:pt x="2830182" y="0"/>
                </a:lnTo>
                <a:lnTo>
                  <a:pt x="2830182" y="152400"/>
                </a:lnTo>
                <a:lnTo>
                  <a:pt x="2711183" y="152400"/>
                </a:lnTo>
                <a:moveTo>
                  <a:pt x="2560307" y="0"/>
                </a:moveTo>
                <a:lnTo>
                  <a:pt x="2679306" y="0"/>
                </a:lnTo>
                <a:lnTo>
                  <a:pt x="2679306" y="152400"/>
                </a:lnTo>
                <a:lnTo>
                  <a:pt x="2560307" y="152400"/>
                </a:lnTo>
                <a:moveTo>
                  <a:pt x="2410955" y="0"/>
                </a:moveTo>
                <a:lnTo>
                  <a:pt x="2529954" y="0"/>
                </a:lnTo>
                <a:lnTo>
                  <a:pt x="2529954" y="152400"/>
                </a:lnTo>
                <a:lnTo>
                  <a:pt x="2410955" y="152400"/>
                </a:lnTo>
                <a:moveTo>
                  <a:pt x="2260079" y="0"/>
                </a:moveTo>
                <a:lnTo>
                  <a:pt x="2379078" y="0"/>
                </a:lnTo>
                <a:lnTo>
                  <a:pt x="2379078" y="152400"/>
                </a:lnTo>
                <a:lnTo>
                  <a:pt x="2260079" y="152400"/>
                </a:lnTo>
                <a:moveTo>
                  <a:pt x="2109203" y="0"/>
                </a:moveTo>
                <a:lnTo>
                  <a:pt x="2228202" y="0"/>
                </a:lnTo>
                <a:lnTo>
                  <a:pt x="2228202" y="152400"/>
                </a:lnTo>
                <a:lnTo>
                  <a:pt x="2109203" y="152400"/>
                </a:lnTo>
                <a:moveTo>
                  <a:pt x="1958327" y="0"/>
                </a:moveTo>
                <a:lnTo>
                  <a:pt x="2077326" y="0"/>
                </a:lnTo>
                <a:lnTo>
                  <a:pt x="2077326" y="152400"/>
                </a:lnTo>
                <a:lnTo>
                  <a:pt x="1958327" y="152400"/>
                </a:lnTo>
                <a:moveTo>
                  <a:pt x="1807451" y="0"/>
                </a:moveTo>
                <a:lnTo>
                  <a:pt x="1926450" y="0"/>
                </a:lnTo>
                <a:lnTo>
                  <a:pt x="1926450" y="152400"/>
                </a:lnTo>
                <a:lnTo>
                  <a:pt x="1807451" y="152400"/>
                </a:lnTo>
                <a:moveTo>
                  <a:pt x="1656575" y="0"/>
                </a:moveTo>
                <a:lnTo>
                  <a:pt x="1775574" y="0"/>
                </a:lnTo>
                <a:lnTo>
                  <a:pt x="1775574" y="152400"/>
                </a:lnTo>
                <a:lnTo>
                  <a:pt x="1656575" y="152400"/>
                </a:lnTo>
                <a:moveTo>
                  <a:pt x="1505699" y="0"/>
                </a:moveTo>
                <a:lnTo>
                  <a:pt x="1624698" y="0"/>
                </a:lnTo>
                <a:lnTo>
                  <a:pt x="1624698" y="152400"/>
                </a:lnTo>
                <a:lnTo>
                  <a:pt x="1505699" y="152400"/>
                </a:lnTo>
                <a:moveTo>
                  <a:pt x="1354823" y="0"/>
                </a:moveTo>
                <a:lnTo>
                  <a:pt x="1473822" y="0"/>
                </a:lnTo>
                <a:lnTo>
                  <a:pt x="1473822" y="152400"/>
                </a:lnTo>
                <a:lnTo>
                  <a:pt x="1354823" y="152400"/>
                </a:lnTo>
                <a:moveTo>
                  <a:pt x="1203947" y="0"/>
                </a:moveTo>
                <a:lnTo>
                  <a:pt x="1322946" y="0"/>
                </a:lnTo>
                <a:lnTo>
                  <a:pt x="1322946" y="152400"/>
                </a:lnTo>
                <a:lnTo>
                  <a:pt x="1203947" y="152400"/>
                </a:lnTo>
                <a:moveTo>
                  <a:pt x="1053071" y="0"/>
                </a:moveTo>
                <a:lnTo>
                  <a:pt x="1172070" y="0"/>
                </a:lnTo>
                <a:lnTo>
                  <a:pt x="1172070" y="152400"/>
                </a:lnTo>
                <a:lnTo>
                  <a:pt x="1053071" y="152400"/>
                </a:lnTo>
                <a:moveTo>
                  <a:pt x="903719" y="0"/>
                </a:moveTo>
                <a:lnTo>
                  <a:pt x="1022718" y="0"/>
                </a:lnTo>
                <a:lnTo>
                  <a:pt x="1022718" y="152400"/>
                </a:lnTo>
                <a:lnTo>
                  <a:pt x="903719" y="152400"/>
                </a:lnTo>
                <a:moveTo>
                  <a:pt x="752843" y="0"/>
                </a:moveTo>
                <a:lnTo>
                  <a:pt x="871842" y="0"/>
                </a:lnTo>
                <a:lnTo>
                  <a:pt x="871842" y="152400"/>
                </a:lnTo>
                <a:lnTo>
                  <a:pt x="752843" y="152400"/>
                </a:lnTo>
                <a:moveTo>
                  <a:pt x="601967" y="0"/>
                </a:moveTo>
                <a:lnTo>
                  <a:pt x="720966" y="0"/>
                </a:lnTo>
                <a:lnTo>
                  <a:pt x="720966" y="152400"/>
                </a:lnTo>
                <a:lnTo>
                  <a:pt x="601967" y="152400"/>
                </a:lnTo>
                <a:moveTo>
                  <a:pt x="451104" y="0"/>
                </a:moveTo>
                <a:lnTo>
                  <a:pt x="570090" y="0"/>
                </a:lnTo>
                <a:lnTo>
                  <a:pt x="570090" y="152400"/>
                </a:lnTo>
                <a:lnTo>
                  <a:pt x="451104" y="152400"/>
                </a:lnTo>
                <a:moveTo>
                  <a:pt x="300228" y="0"/>
                </a:moveTo>
                <a:lnTo>
                  <a:pt x="419214" y="0"/>
                </a:lnTo>
                <a:lnTo>
                  <a:pt x="419214" y="152400"/>
                </a:lnTo>
                <a:lnTo>
                  <a:pt x="300228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moveTo>
                  <a:pt x="6185141" y="6858"/>
                </a:moveTo>
                <a:lnTo>
                  <a:pt x="6185141" y="145542"/>
                </a:lnTo>
                <a:lnTo>
                  <a:pt x="6290424" y="145542"/>
                </a:lnTo>
                <a:lnTo>
                  <a:pt x="6290424" y="6858"/>
                </a:lnTo>
                <a:moveTo>
                  <a:pt x="6034265" y="6858"/>
                </a:moveTo>
                <a:lnTo>
                  <a:pt x="6034265" y="145542"/>
                </a:lnTo>
                <a:lnTo>
                  <a:pt x="6139548" y="145542"/>
                </a:lnTo>
                <a:lnTo>
                  <a:pt x="6139548" y="6858"/>
                </a:lnTo>
                <a:moveTo>
                  <a:pt x="6178283" y="0"/>
                </a:moveTo>
                <a:lnTo>
                  <a:pt x="6297282" y="0"/>
                </a:lnTo>
                <a:lnTo>
                  <a:pt x="6297282" y="152400"/>
                </a:lnTo>
                <a:lnTo>
                  <a:pt x="6178283" y="152400"/>
                </a:lnTo>
                <a:moveTo>
                  <a:pt x="6027407" y="0"/>
                </a:moveTo>
                <a:lnTo>
                  <a:pt x="6146406" y="0"/>
                </a:lnTo>
                <a:lnTo>
                  <a:pt x="6146406" y="152400"/>
                </a:lnTo>
                <a:lnTo>
                  <a:pt x="6027407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7881493"/>
            <a:ext cx="6096" cy="268224"/>
          </a:xfrm>
          <a:custGeom>
            <a:avLst/>
            <a:gdLst>
              <a:gd name="connsiteX0" fmla="*/ 0 w 6096"/>
              <a:gd name="connsiteY0" fmla="*/ 268224 h 268224"/>
              <a:gd name="connsiteX1" fmla="*/ 6096 w 6096"/>
              <a:gd name="connsiteY1" fmla="*/ 268224 h 268224"/>
              <a:gd name="connsiteX2" fmla="*/ 6096 w 6096"/>
              <a:gd name="connsiteY2" fmla="*/ 0 h 268224"/>
              <a:gd name="connsiteX3" fmla="*/ 0 w 6096"/>
              <a:gd name="connsiteY3" fmla="*/ 0 h 26822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68224">
                <a:moveTo>
                  <a:pt x="0" y="268224"/>
                </a:moveTo>
                <a:lnTo>
                  <a:pt x="6096" y="26822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7881493"/>
            <a:ext cx="6096" cy="268224"/>
          </a:xfrm>
          <a:custGeom>
            <a:avLst/>
            <a:gdLst>
              <a:gd name="connsiteX0" fmla="*/ 0 w 6096"/>
              <a:gd name="connsiteY0" fmla="*/ 268224 h 268224"/>
              <a:gd name="connsiteX1" fmla="*/ 6096 w 6096"/>
              <a:gd name="connsiteY1" fmla="*/ 268224 h 268224"/>
              <a:gd name="connsiteX2" fmla="*/ 6096 w 6096"/>
              <a:gd name="connsiteY2" fmla="*/ 0 h 268224"/>
              <a:gd name="connsiteX3" fmla="*/ 0 w 6096"/>
              <a:gd name="connsiteY3" fmla="*/ 0 h 26822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268224">
                <a:moveTo>
                  <a:pt x="0" y="268224"/>
                </a:moveTo>
                <a:lnTo>
                  <a:pt x="6096" y="268224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248461" y="8165921"/>
            <a:ext cx="5017511" cy="12649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96"/>
              </a:lnSpc>
            </a:pPr>
            <a:r>
              <a:rPr lang="en-US" altLang="zh-CN" sz="996" dirty="0" b="1" i="1" smtClean="0">
                <a:solidFill>
                  <a:srgbClr val="000000"/>
                </a:solidFill>
                <a:latin typeface="Arial Bold Italic" pitchFamily="18" charset="0"/>
                <a:cs typeface="Arial Bold Italic" pitchFamily="18" charset="0"/>
              </a:rPr>
              <a:t>Signature de l’employeur</a:t>
            </a:r>
            <a:r>
              <a:rPr lang="en-US" altLang="zh-CN" sz="852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 </a:t>
            </a:r>
            <a:r>
              <a:rPr lang="en-US" altLang="zh-CN" sz="996" dirty="0" b="1" i="1" smtClean="0">
                <a:solidFill>
                  <a:srgbClr val="000000"/>
                </a:solidFill>
                <a:latin typeface="Arial Bold Italic" pitchFamily="18" charset="0"/>
                <a:cs typeface="Arial Bold Italic" pitchFamily="18" charset="0"/>
              </a:rPr>
              <a:t>                                                            Signature du salarié</a:t>
            </a:r>
            <a:r>
              <a:rPr lang="en-US" altLang="zh-CN" sz="852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8149793"/>
            <a:ext cx="6096" cy="993953"/>
          </a:xfrm>
          <a:custGeom>
            <a:avLst/>
            <a:gdLst>
              <a:gd name="connsiteX0" fmla="*/ 0 w 6096"/>
              <a:gd name="connsiteY0" fmla="*/ 993953 h 993953"/>
              <a:gd name="connsiteX1" fmla="*/ 6096 w 6096"/>
              <a:gd name="connsiteY1" fmla="*/ 993953 h 993953"/>
              <a:gd name="connsiteX2" fmla="*/ 6096 w 6096"/>
              <a:gd name="connsiteY2" fmla="*/ 0 h 993953"/>
              <a:gd name="connsiteX3" fmla="*/ 0 w 6096"/>
              <a:gd name="connsiteY3" fmla="*/ 0 h 99395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993953">
                <a:moveTo>
                  <a:pt x="0" y="993953"/>
                </a:moveTo>
                <a:lnTo>
                  <a:pt x="6096" y="993953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8149793"/>
            <a:ext cx="6096" cy="993953"/>
          </a:xfrm>
          <a:custGeom>
            <a:avLst/>
            <a:gdLst>
              <a:gd name="connsiteX0" fmla="*/ 0 w 6096"/>
              <a:gd name="connsiteY0" fmla="*/ 993953 h 993953"/>
              <a:gd name="connsiteX1" fmla="*/ 6096 w 6096"/>
              <a:gd name="connsiteY1" fmla="*/ 993953 h 993953"/>
              <a:gd name="connsiteX2" fmla="*/ 6096 w 6096"/>
              <a:gd name="connsiteY2" fmla="*/ 0 h 993953"/>
              <a:gd name="connsiteX3" fmla="*/ 0 w 6096"/>
              <a:gd name="connsiteY3" fmla="*/ 0 h 99395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993953">
                <a:moveTo>
                  <a:pt x="0" y="993953"/>
                </a:moveTo>
                <a:lnTo>
                  <a:pt x="6096" y="993953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9149842"/>
            <a:ext cx="7014972" cy="173736"/>
          </a:xfrm>
          <a:custGeom>
            <a:avLst/>
            <a:gdLst>
              <a:gd name="connsiteX0" fmla="*/ 0 w 7014972"/>
              <a:gd name="connsiteY0" fmla="*/ 173736 h 173736"/>
              <a:gd name="connsiteX1" fmla="*/ 7014972 w 7014972"/>
              <a:gd name="connsiteY1" fmla="*/ 173736 h 173736"/>
              <a:gd name="connsiteX2" fmla="*/ 7014972 w 7014972"/>
              <a:gd name="connsiteY2" fmla="*/ 0 h 173736"/>
              <a:gd name="connsiteX3" fmla="*/ 0 w 7014972"/>
              <a:gd name="connsiteY3" fmla="*/ 0 h 1737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14972" h="173736">
                <a:moveTo>
                  <a:pt x="0" y="173736"/>
                </a:moveTo>
                <a:lnTo>
                  <a:pt x="7014972" y="173736"/>
                </a:lnTo>
                <a:lnTo>
                  <a:pt x="7014972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1564" y="9155938"/>
            <a:ext cx="6883654" cy="161544"/>
          </a:xfrm>
          <a:custGeom>
            <a:avLst/>
            <a:gdLst>
              <a:gd name="connsiteX0" fmla="*/ 0 w 6883654"/>
              <a:gd name="connsiteY0" fmla="*/ 161544 h 161544"/>
              <a:gd name="connsiteX1" fmla="*/ 6883654 w 6883654"/>
              <a:gd name="connsiteY1" fmla="*/ 161544 h 161544"/>
              <a:gd name="connsiteX2" fmla="*/ 6883654 w 6883654"/>
              <a:gd name="connsiteY2" fmla="*/ 0 h 161544"/>
              <a:gd name="connsiteX3" fmla="*/ 0 w 6883654"/>
              <a:gd name="connsiteY3" fmla="*/ 0 h 1615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883654" h="161544">
                <a:moveTo>
                  <a:pt x="0" y="161544"/>
                </a:moveTo>
                <a:lnTo>
                  <a:pt x="6883654" y="161544"/>
                </a:lnTo>
                <a:lnTo>
                  <a:pt x="688365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804795" y="9170153"/>
            <a:ext cx="2086379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1" i="0" smtClean="0">
                <a:solidFill>
                  <a:srgbClr val="000000"/>
                </a:solidFill>
                <a:latin typeface="Arial Bold" pitchFamily="18" charset="0"/>
                <a:cs typeface="Arial Bold" pitchFamily="18" charset="0"/>
              </a:rPr>
              <a:t>CADRE RÉSERVÉ À L’OPCO</a:t>
            </a:r>
            <a:r>
              <a:rPr lang="en-US" altLang="zh-CN" sz="996" dirty="0" b="1" i="1" smtClean="0">
                <a:solidFill>
                  <a:srgbClr val="000000"/>
                </a:solidFill>
                <a:latin typeface="Arial Bold Italic" pitchFamily="18" charset="0"/>
                <a:cs typeface="Arial Bold Italic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914374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9143746"/>
            <a:ext cx="3507359" cy="6096"/>
          </a:xfrm>
          <a:custGeom>
            <a:avLst/>
            <a:gdLst>
              <a:gd name="connsiteX0" fmla="*/ 0 w 3507359"/>
              <a:gd name="connsiteY0" fmla="*/ 6096 h 6096"/>
              <a:gd name="connsiteX1" fmla="*/ 3507359 w 3507359"/>
              <a:gd name="connsiteY1" fmla="*/ 6096 h 6096"/>
              <a:gd name="connsiteX2" fmla="*/ 3507359 w 3507359"/>
              <a:gd name="connsiteY2" fmla="*/ 0 h 6096"/>
              <a:gd name="connsiteX3" fmla="*/ 0 w 3507359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7359" h="6096">
                <a:moveTo>
                  <a:pt x="0" y="6096"/>
                </a:moveTo>
                <a:lnTo>
                  <a:pt x="3507359" y="6096"/>
                </a:lnTo>
                <a:lnTo>
                  <a:pt x="35073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3391" y="914374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9487" y="9143746"/>
            <a:ext cx="3501517" cy="6096"/>
          </a:xfrm>
          <a:custGeom>
            <a:avLst/>
            <a:gdLst>
              <a:gd name="connsiteX0" fmla="*/ 0 w 3501517"/>
              <a:gd name="connsiteY0" fmla="*/ 6096 h 6096"/>
              <a:gd name="connsiteX1" fmla="*/ 3501517 w 3501517"/>
              <a:gd name="connsiteY1" fmla="*/ 6096 h 6096"/>
              <a:gd name="connsiteX2" fmla="*/ 3501517 w 3501517"/>
              <a:gd name="connsiteY2" fmla="*/ 0 h 6096"/>
              <a:gd name="connsiteX3" fmla="*/ 0 w 3501517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1517" h="6096">
                <a:moveTo>
                  <a:pt x="0" y="6096"/>
                </a:moveTo>
                <a:lnTo>
                  <a:pt x="3501517" y="6096"/>
                </a:lnTo>
                <a:lnTo>
                  <a:pt x="35015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9143746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9149842"/>
            <a:ext cx="6096" cy="173736"/>
          </a:xfrm>
          <a:custGeom>
            <a:avLst/>
            <a:gdLst>
              <a:gd name="connsiteX0" fmla="*/ 0 w 6096"/>
              <a:gd name="connsiteY0" fmla="*/ 173736 h 173736"/>
              <a:gd name="connsiteX1" fmla="*/ 6096 w 6096"/>
              <a:gd name="connsiteY1" fmla="*/ 173736 h 173736"/>
              <a:gd name="connsiteX2" fmla="*/ 6096 w 6096"/>
              <a:gd name="connsiteY2" fmla="*/ 0 h 173736"/>
              <a:gd name="connsiteX3" fmla="*/ 0 w 6096"/>
              <a:gd name="connsiteY3" fmla="*/ 0 h 1737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73736">
                <a:moveTo>
                  <a:pt x="0" y="173736"/>
                </a:moveTo>
                <a:lnTo>
                  <a:pt x="6096" y="17373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9149842"/>
            <a:ext cx="6096" cy="173736"/>
          </a:xfrm>
          <a:custGeom>
            <a:avLst/>
            <a:gdLst>
              <a:gd name="connsiteX0" fmla="*/ 0 w 6096"/>
              <a:gd name="connsiteY0" fmla="*/ 173736 h 173736"/>
              <a:gd name="connsiteX1" fmla="*/ 6096 w 6096"/>
              <a:gd name="connsiteY1" fmla="*/ 173736 h 173736"/>
              <a:gd name="connsiteX2" fmla="*/ 6096 w 6096"/>
              <a:gd name="connsiteY2" fmla="*/ 0 h 173736"/>
              <a:gd name="connsiteX3" fmla="*/ 0 w 6096"/>
              <a:gd name="connsiteY3" fmla="*/ 0 h 1737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173736">
                <a:moveTo>
                  <a:pt x="0" y="173736"/>
                </a:moveTo>
                <a:lnTo>
                  <a:pt x="6096" y="17373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1564" y="9345362"/>
            <a:ext cx="1259536" cy="20878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Nom de l’OPCO : </a:t>
            </a: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  <a:p>
            <a:pPr>
              <a:lnSpc>
                <a:spcPts val="540"/>
              </a:lnSpc>
            </a:pPr>
            <a:r>
              <a:rPr lang="en-US" altLang="zh-CN" sz="500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 </a:t>
            </a:r>
          </a:p>
        </p:txBody>
      </p:sp>
      <p:sp>
        <p:nvSpPr>
          <p:cNvPr id="4" name="Freeform 3"/>
          <p:cNvSpPr/>
          <p:nvPr/>
        </p:nvSpPr>
        <p:spPr>
          <a:xfrm>
            <a:off x="338087" y="9560382"/>
            <a:ext cx="2380602" cy="152400"/>
          </a:xfrm>
          <a:custGeom>
            <a:avLst/>
            <a:gdLst>
              <a:gd name="connsiteX0" fmla="*/ 2268461 w 2380602"/>
              <a:gd name="connsiteY0" fmla="*/ 6922 h 152400"/>
              <a:gd name="connsiteX1" fmla="*/ 2268461 w 2380602"/>
              <a:gd name="connsiteY1" fmla="*/ 145555 h 152400"/>
              <a:gd name="connsiteX2" fmla="*/ 2373744 w 2380602"/>
              <a:gd name="connsiteY2" fmla="*/ 145555 h 152400"/>
              <a:gd name="connsiteX3" fmla="*/ 2373744 w 2380602"/>
              <a:gd name="connsiteY3" fmla="*/ 6922 h 152400"/>
              <a:gd name="connsiteX5" fmla="*/ 2117585 w 2380602"/>
              <a:gd name="connsiteY5" fmla="*/ 6922 h 152400"/>
              <a:gd name="connsiteX6" fmla="*/ 2117585 w 2380602"/>
              <a:gd name="connsiteY6" fmla="*/ 145555 h 152400"/>
              <a:gd name="connsiteX7" fmla="*/ 2222868 w 2380602"/>
              <a:gd name="connsiteY7" fmla="*/ 145555 h 152400"/>
              <a:gd name="connsiteX8" fmla="*/ 2222868 w 2380602"/>
              <a:gd name="connsiteY8" fmla="*/ 6922 h 152400"/>
              <a:gd name="connsiteX10" fmla="*/ 1966709 w 2380602"/>
              <a:gd name="connsiteY10" fmla="*/ 6922 h 152400"/>
              <a:gd name="connsiteX11" fmla="*/ 1966709 w 2380602"/>
              <a:gd name="connsiteY11" fmla="*/ 145555 h 152400"/>
              <a:gd name="connsiteX12" fmla="*/ 2071992 w 2380602"/>
              <a:gd name="connsiteY12" fmla="*/ 145555 h 152400"/>
              <a:gd name="connsiteX13" fmla="*/ 2071992 w 2380602"/>
              <a:gd name="connsiteY13" fmla="*/ 6922 h 152400"/>
              <a:gd name="connsiteX15" fmla="*/ 1815833 w 2380602"/>
              <a:gd name="connsiteY15" fmla="*/ 6922 h 152400"/>
              <a:gd name="connsiteX16" fmla="*/ 1815833 w 2380602"/>
              <a:gd name="connsiteY16" fmla="*/ 145555 h 152400"/>
              <a:gd name="connsiteX17" fmla="*/ 1921116 w 2380602"/>
              <a:gd name="connsiteY17" fmla="*/ 145555 h 152400"/>
              <a:gd name="connsiteX18" fmla="*/ 1921116 w 2380602"/>
              <a:gd name="connsiteY18" fmla="*/ 6922 h 152400"/>
              <a:gd name="connsiteX20" fmla="*/ 1664957 w 2380602"/>
              <a:gd name="connsiteY20" fmla="*/ 6922 h 152400"/>
              <a:gd name="connsiteX21" fmla="*/ 1664957 w 2380602"/>
              <a:gd name="connsiteY21" fmla="*/ 145555 h 152400"/>
              <a:gd name="connsiteX22" fmla="*/ 1770240 w 2380602"/>
              <a:gd name="connsiteY22" fmla="*/ 145555 h 152400"/>
              <a:gd name="connsiteX23" fmla="*/ 1770240 w 2380602"/>
              <a:gd name="connsiteY23" fmla="*/ 6922 h 152400"/>
              <a:gd name="connsiteX25" fmla="*/ 1514081 w 2380602"/>
              <a:gd name="connsiteY25" fmla="*/ 6922 h 152400"/>
              <a:gd name="connsiteX26" fmla="*/ 1514081 w 2380602"/>
              <a:gd name="connsiteY26" fmla="*/ 145555 h 152400"/>
              <a:gd name="connsiteX27" fmla="*/ 1619364 w 2380602"/>
              <a:gd name="connsiteY27" fmla="*/ 145555 h 152400"/>
              <a:gd name="connsiteX28" fmla="*/ 1619364 w 2380602"/>
              <a:gd name="connsiteY28" fmla="*/ 6922 h 152400"/>
              <a:gd name="connsiteX30" fmla="*/ 1364729 w 2380602"/>
              <a:gd name="connsiteY30" fmla="*/ 6922 h 152400"/>
              <a:gd name="connsiteX31" fmla="*/ 1364729 w 2380602"/>
              <a:gd name="connsiteY31" fmla="*/ 145555 h 152400"/>
              <a:gd name="connsiteX32" fmla="*/ 1470012 w 2380602"/>
              <a:gd name="connsiteY32" fmla="*/ 145555 h 152400"/>
              <a:gd name="connsiteX33" fmla="*/ 1470012 w 2380602"/>
              <a:gd name="connsiteY33" fmla="*/ 6922 h 152400"/>
              <a:gd name="connsiteX35" fmla="*/ 1213853 w 2380602"/>
              <a:gd name="connsiteY35" fmla="*/ 6922 h 152400"/>
              <a:gd name="connsiteX36" fmla="*/ 1213853 w 2380602"/>
              <a:gd name="connsiteY36" fmla="*/ 145555 h 152400"/>
              <a:gd name="connsiteX37" fmla="*/ 1319136 w 2380602"/>
              <a:gd name="connsiteY37" fmla="*/ 145555 h 152400"/>
              <a:gd name="connsiteX38" fmla="*/ 1319136 w 2380602"/>
              <a:gd name="connsiteY38" fmla="*/ 6922 h 152400"/>
              <a:gd name="connsiteX40" fmla="*/ 1062977 w 2380602"/>
              <a:gd name="connsiteY40" fmla="*/ 6922 h 152400"/>
              <a:gd name="connsiteX41" fmla="*/ 1062977 w 2380602"/>
              <a:gd name="connsiteY41" fmla="*/ 145555 h 152400"/>
              <a:gd name="connsiteX42" fmla="*/ 1168260 w 2380602"/>
              <a:gd name="connsiteY42" fmla="*/ 145555 h 152400"/>
              <a:gd name="connsiteX43" fmla="*/ 1168260 w 2380602"/>
              <a:gd name="connsiteY43" fmla="*/ 6922 h 152400"/>
              <a:gd name="connsiteX45" fmla="*/ 912101 w 2380602"/>
              <a:gd name="connsiteY45" fmla="*/ 6922 h 152400"/>
              <a:gd name="connsiteX46" fmla="*/ 912101 w 2380602"/>
              <a:gd name="connsiteY46" fmla="*/ 145555 h 152400"/>
              <a:gd name="connsiteX47" fmla="*/ 1017384 w 2380602"/>
              <a:gd name="connsiteY47" fmla="*/ 145555 h 152400"/>
              <a:gd name="connsiteX48" fmla="*/ 1017384 w 2380602"/>
              <a:gd name="connsiteY48" fmla="*/ 6922 h 152400"/>
              <a:gd name="connsiteX50" fmla="*/ 761225 w 2380602"/>
              <a:gd name="connsiteY50" fmla="*/ 6922 h 152400"/>
              <a:gd name="connsiteX51" fmla="*/ 761225 w 2380602"/>
              <a:gd name="connsiteY51" fmla="*/ 145555 h 152400"/>
              <a:gd name="connsiteX52" fmla="*/ 866521 w 2380602"/>
              <a:gd name="connsiteY52" fmla="*/ 145555 h 152400"/>
              <a:gd name="connsiteX53" fmla="*/ 866521 w 2380602"/>
              <a:gd name="connsiteY53" fmla="*/ 6922 h 152400"/>
              <a:gd name="connsiteX55" fmla="*/ 610349 w 2380602"/>
              <a:gd name="connsiteY55" fmla="*/ 6922 h 152400"/>
              <a:gd name="connsiteX56" fmla="*/ 610349 w 2380602"/>
              <a:gd name="connsiteY56" fmla="*/ 145555 h 152400"/>
              <a:gd name="connsiteX57" fmla="*/ 715645 w 2380602"/>
              <a:gd name="connsiteY57" fmla="*/ 145555 h 152400"/>
              <a:gd name="connsiteX58" fmla="*/ 715645 w 2380602"/>
              <a:gd name="connsiteY58" fmla="*/ 6922 h 152400"/>
              <a:gd name="connsiteX60" fmla="*/ 459473 w 2380602"/>
              <a:gd name="connsiteY60" fmla="*/ 6922 h 152400"/>
              <a:gd name="connsiteX61" fmla="*/ 459473 w 2380602"/>
              <a:gd name="connsiteY61" fmla="*/ 145555 h 152400"/>
              <a:gd name="connsiteX62" fmla="*/ 564769 w 2380602"/>
              <a:gd name="connsiteY62" fmla="*/ 145555 h 152400"/>
              <a:gd name="connsiteX63" fmla="*/ 564769 w 2380602"/>
              <a:gd name="connsiteY63" fmla="*/ 6922 h 152400"/>
              <a:gd name="connsiteX65" fmla="*/ 308597 w 2380602"/>
              <a:gd name="connsiteY65" fmla="*/ 6922 h 152400"/>
              <a:gd name="connsiteX66" fmla="*/ 308597 w 2380602"/>
              <a:gd name="connsiteY66" fmla="*/ 145555 h 152400"/>
              <a:gd name="connsiteX67" fmla="*/ 413893 w 2380602"/>
              <a:gd name="connsiteY67" fmla="*/ 145555 h 152400"/>
              <a:gd name="connsiteX68" fmla="*/ 413893 w 2380602"/>
              <a:gd name="connsiteY68" fmla="*/ 6922 h 152400"/>
              <a:gd name="connsiteX70" fmla="*/ 157721 w 2380602"/>
              <a:gd name="connsiteY70" fmla="*/ 6922 h 152400"/>
              <a:gd name="connsiteX71" fmla="*/ 157721 w 2380602"/>
              <a:gd name="connsiteY71" fmla="*/ 145555 h 152400"/>
              <a:gd name="connsiteX72" fmla="*/ 263017 w 2380602"/>
              <a:gd name="connsiteY72" fmla="*/ 145555 h 152400"/>
              <a:gd name="connsiteX73" fmla="*/ 263017 w 2380602"/>
              <a:gd name="connsiteY73" fmla="*/ 6922 h 152400"/>
              <a:gd name="connsiteX75" fmla="*/ 6845 w 2380602"/>
              <a:gd name="connsiteY75" fmla="*/ 6922 h 152400"/>
              <a:gd name="connsiteX76" fmla="*/ 6845 w 2380602"/>
              <a:gd name="connsiteY76" fmla="*/ 145555 h 152400"/>
              <a:gd name="connsiteX77" fmla="*/ 112141 w 2380602"/>
              <a:gd name="connsiteY77" fmla="*/ 145555 h 152400"/>
              <a:gd name="connsiteX78" fmla="*/ 112141 w 2380602"/>
              <a:gd name="connsiteY78" fmla="*/ 6922 h 152400"/>
              <a:gd name="connsiteX80" fmla="*/ 2261603 w 2380602"/>
              <a:gd name="connsiteY80" fmla="*/ 0 h 152400"/>
              <a:gd name="connsiteX81" fmla="*/ 2380602 w 2380602"/>
              <a:gd name="connsiteY81" fmla="*/ 0 h 152400"/>
              <a:gd name="connsiteX82" fmla="*/ 2380602 w 2380602"/>
              <a:gd name="connsiteY82" fmla="*/ 152400 h 152400"/>
              <a:gd name="connsiteX83" fmla="*/ 2261603 w 2380602"/>
              <a:gd name="connsiteY83" fmla="*/ 152400 h 152400"/>
              <a:gd name="connsiteX85" fmla="*/ 2110727 w 2380602"/>
              <a:gd name="connsiteY85" fmla="*/ 0 h 152400"/>
              <a:gd name="connsiteX86" fmla="*/ 2229726 w 2380602"/>
              <a:gd name="connsiteY86" fmla="*/ 0 h 152400"/>
              <a:gd name="connsiteX87" fmla="*/ 2229726 w 2380602"/>
              <a:gd name="connsiteY87" fmla="*/ 152400 h 152400"/>
              <a:gd name="connsiteX88" fmla="*/ 2110727 w 2380602"/>
              <a:gd name="connsiteY88" fmla="*/ 152400 h 152400"/>
              <a:gd name="connsiteX90" fmla="*/ 1959851 w 2380602"/>
              <a:gd name="connsiteY90" fmla="*/ 0 h 152400"/>
              <a:gd name="connsiteX91" fmla="*/ 2078850 w 2380602"/>
              <a:gd name="connsiteY91" fmla="*/ 0 h 152400"/>
              <a:gd name="connsiteX92" fmla="*/ 2078850 w 2380602"/>
              <a:gd name="connsiteY92" fmla="*/ 152400 h 152400"/>
              <a:gd name="connsiteX93" fmla="*/ 1959851 w 2380602"/>
              <a:gd name="connsiteY93" fmla="*/ 152400 h 152400"/>
              <a:gd name="connsiteX95" fmla="*/ 1808975 w 2380602"/>
              <a:gd name="connsiteY95" fmla="*/ 0 h 152400"/>
              <a:gd name="connsiteX96" fmla="*/ 1927974 w 2380602"/>
              <a:gd name="connsiteY96" fmla="*/ 0 h 152400"/>
              <a:gd name="connsiteX97" fmla="*/ 1927974 w 2380602"/>
              <a:gd name="connsiteY97" fmla="*/ 152400 h 152400"/>
              <a:gd name="connsiteX98" fmla="*/ 1808975 w 2380602"/>
              <a:gd name="connsiteY98" fmla="*/ 152400 h 152400"/>
              <a:gd name="connsiteX100" fmla="*/ 1658099 w 2380602"/>
              <a:gd name="connsiteY100" fmla="*/ 0 h 152400"/>
              <a:gd name="connsiteX101" fmla="*/ 1777098 w 2380602"/>
              <a:gd name="connsiteY101" fmla="*/ 0 h 152400"/>
              <a:gd name="connsiteX102" fmla="*/ 1777098 w 2380602"/>
              <a:gd name="connsiteY102" fmla="*/ 152400 h 152400"/>
              <a:gd name="connsiteX103" fmla="*/ 1658099 w 2380602"/>
              <a:gd name="connsiteY103" fmla="*/ 152400 h 152400"/>
              <a:gd name="connsiteX105" fmla="*/ 1507223 w 2380602"/>
              <a:gd name="connsiteY105" fmla="*/ 0 h 152400"/>
              <a:gd name="connsiteX106" fmla="*/ 1626222 w 2380602"/>
              <a:gd name="connsiteY106" fmla="*/ 0 h 152400"/>
              <a:gd name="connsiteX107" fmla="*/ 1626222 w 2380602"/>
              <a:gd name="connsiteY107" fmla="*/ 152400 h 152400"/>
              <a:gd name="connsiteX108" fmla="*/ 1507223 w 2380602"/>
              <a:gd name="connsiteY108" fmla="*/ 152400 h 152400"/>
              <a:gd name="connsiteX110" fmla="*/ 1357871 w 2380602"/>
              <a:gd name="connsiteY110" fmla="*/ 0 h 152400"/>
              <a:gd name="connsiteX111" fmla="*/ 1476870 w 2380602"/>
              <a:gd name="connsiteY111" fmla="*/ 0 h 152400"/>
              <a:gd name="connsiteX112" fmla="*/ 1476870 w 2380602"/>
              <a:gd name="connsiteY112" fmla="*/ 152400 h 152400"/>
              <a:gd name="connsiteX113" fmla="*/ 1357871 w 2380602"/>
              <a:gd name="connsiteY113" fmla="*/ 152400 h 152400"/>
              <a:gd name="connsiteX115" fmla="*/ 1206995 w 2380602"/>
              <a:gd name="connsiteY115" fmla="*/ 0 h 152400"/>
              <a:gd name="connsiteX116" fmla="*/ 1325994 w 2380602"/>
              <a:gd name="connsiteY116" fmla="*/ 0 h 152400"/>
              <a:gd name="connsiteX117" fmla="*/ 1325994 w 2380602"/>
              <a:gd name="connsiteY117" fmla="*/ 152400 h 152400"/>
              <a:gd name="connsiteX118" fmla="*/ 1206995 w 2380602"/>
              <a:gd name="connsiteY118" fmla="*/ 152400 h 152400"/>
              <a:gd name="connsiteX120" fmla="*/ 1056119 w 2380602"/>
              <a:gd name="connsiteY120" fmla="*/ 0 h 152400"/>
              <a:gd name="connsiteX121" fmla="*/ 1175118 w 2380602"/>
              <a:gd name="connsiteY121" fmla="*/ 0 h 152400"/>
              <a:gd name="connsiteX122" fmla="*/ 1175118 w 2380602"/>
              <a:gd name="connsiteY122" fmla="*/ 152400 h 152400"/>
              <a:gd name="connsiteX123" fmla="*/ 1056119 w 2380602"/>
              <a:gd name="connsiteY123" fmla="*/ 152400 h 152400"/>
              <a:gd name="connsiteX125" fmla="*/ 905256 w 2380602"/>
              <a:gd name="connsiteY125" fmla="*/ 0 h 152400"/>
              <a:gd name="connsiteX126" fmla="*/ 1024242 w 2380602"/>
              <a:gd name="connsiteY126" fmla="*/ 0 h 152400"/>
              <a:gd name="connsiteX127" fmla="*/ 1024242 w 2380602"/>
              <a:gd name="connsiteY127" fmla="*/ 152400 h 152400"/>
              <a:gd name="connsiteX128" fmla="*/ 905256 w 2380602"/>
              <a:gd name="connsiteY128" fmla="*/ 152400 h 152400"/>
              <a:gd name="connsiteX130" fmla="*/ 754380 w 2380602"/>
              <a:gd name="connsiteY130" fmla="*/ 0 h 152400"/>
              <a:gd name="connsiteX131" fmla="*/ 873366 w 2380602"/>
              <a:gd name="connsiteY131" fmla="*/ 0 h 152400"/>
              <a:gd name="connsiteX132" fmla="*/ 873366 w 2380602"/>
              <a:gd name="connsiteY132" fmla="*/ 152400 h 152400"/>
              <a:gd name="connsiteX133" fmla="*/ 754380 w 2380602"/>
              <a:gd name="connsiteY133" fmla="*/ 152400 h 152400"/>
              <a:gd name="connsiteX135" fmla="*/ 603504 w 2380602"/>
              <a:gd name="connsiteY135" fmla="*/ 0 h 152400"/>
              <a:gd name="connsiteX136" fmla="*/ 722490 w 2380602"/>
              <a:gd name="connsiteY136" fmla="*/ 0 h 152400"/>
              <a:gd name="connsiteX137" fmla="*/ 722490 w 2380602"/>
              <a:gd name="connsiteY137" fmla="*/ 152400 h 152400"/>
              <a:gd name="connsiteX138" fmla="*/ 603504 w 2380602"/>
              <a:gd name="connsiteY138" fmla="*/ 152400 h 152400"/>
              <a:gd name="connsiteX140" fmla="*/ 452628 w 2380602"/>
              <a:gd name="connsiteY140" fmla="*/ 0 h 152400"/>
              <a:gd name="connsiteX141" fmla="*/ 571614 w 2380602"/>
              <a:gd name="connsiteY141" fmla="*/ 0 h 152400"/>
              <a:gd name="connsiteX142" fmla="*/ 571614 w 2380602"/>
              <a:gd name="connsiteY142" fmla="*/ 152400 h 152400"/>
              <a:gd name="connsiteX143" fmla="*/ 452628 w 2380602"/>
              <a:gd name="connsiteY143" fmla="*/ 152400 h 152400"/>
              <a:gd name="connsiteX145" fmla="*/ 301752 w 2380602"/>
              <a:gd name="connsiteY145" fmla="*/ 0 h 152400"/>
              <a:gd name="connsiteX146" fmla="*/ 420738 w 2380602"/>
              <a:gd name="connsiteY146" fmla="*/ 0 h 152400"/>
              <a:gd name="connsiteX147" fmla="*/ 420738 w 2380602"/>
              <a:gd name="connsiteY147" fmla="*/ 152400 h 152400"/>
              <a:gd name="connsiteX148" fmla="*/ 301752 w 2380602"/>
              <a:gd name="connsiteY148" fmla="*/ 152400 h 152400"/>
              <a:gd name="connsiteX150" fmla="*/ 150876 w 2380602"/>
              <a:gd name="connsiteY150" fmla="*/ 0 h 152400"/>
              <a:gd name="connsiteX151" fmla="*/ 269862 w 2380602"/>
              <a:gd name="connsiteY151" fmla="*/ 0 h 152400"/>
              <a:gd name="connsiteX152" fmla="*/ 269862 w 2380602"/>
              <a:gd name="connsiteY152" fmla="*/ 152400 h 152400"/>
              <a:gd name="connsiteX153" fmla="*/ 150876 w 2380602"/>
              <a:gd name="connsiteY153" fmla="*/ 152400 h 152400"/>
              <a:gd name="connsiteX155" fmla="*/ 0 w 2380602"/>
              <a:gd name="connsiteY155" fmla="*/ 0 h 152400"/>
              <a:gd name="connsiteX156" fmla="*/ 118986 w 2380602"/>
              <a:gd name="connsiteY156" fmla="*/ 0 h 152400"/>
              <a:gd name="connsiteX157" fmla="*/ 118986 w 2380602"/>
              <a:gd name="connsiteY157" fmla="*/ 152400 h 152400"/>
              <a:gd name="connsiteX158" fmla="*/ 0 w 2380602"/>
              <a:gd name="connsiteY1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</a:cxnLst>
            <a:rect l="l" t="t" r="r" b="b"/>
            <a:pathLst>
              <a:path w="2380602" h="152400">
                <a:moveTo>
                  <a:pt x="2268461" y="6922"/>
                </a:moveTo>
                <a:lnTo>
                  <a:pt x="2268461" y="145555"/>
                </a:lnTo>
                <a:lnTo>
                  <a:pt x="2373744" y="145555"/>
                </a:lnTo>
                <a:lnTo>
                  <a:pt x="2373744" y="6922"/>
                </a:lnTo>
                <a:moveTo>
                  <a:pt x="2117585" y="6922"/>
                </a:moveTo>
                <a:lnTo>
                  <a:pt x="2117585" y="145555"/>
                </a:lnTo>
                <a:lnTo>
                  <a:pt x="2222868" y="145555"/>
                </a:lnTo>
                <a:lnTo>
                  <a:pt x="2222868" y="6922"/>
                </a:lnTo>
                <a:moveTo>
                  <a:pt x="1966709" y="6922"/>
                </a:moveTo>
                <a:lnTo>
                  <a:pt x="1966709" y="145555"/>
                </a:lnTo>
                <a:lnTo>
                  <a:pt x="2071992" y="145555"/>
                </a:lnTo>
                <a:lnTo>
                  <a:pt x="2071992" y="6922"/>
                </a:lnTo>
                <a:moveTo>
                  <a:pt x="1815833" y="6922"/>
                </a:moveTo>
                <a:lnTo>
                  <a:pt x="1815833" y="145555"/>
                </a:lnTo>
                <a:lnTo>
                  <a:pt x="1921116" y="145555"/>
                </a:lnTo>
                <a:lnTo>
                  <a:pt x="1921116" y="6922"/>
                </a:lnTo>
                <a:moveTo>
                  <a:pt x="1664957" y="6922"/>
                </a:moveTo>
                <a:lnTo>
                  <a:pt x="1664957" y="145555"/>
                </a:lnTo>
                <a:lnTo>
                  <a:pt x="1770240" y="145555"/>
                </a:lnTo>
                <a:lnTo>
                  <a:pt x="1770240" y="6922"/>
                </a:lnTo>
                <a:moveTo>
                  <a:pt x="1514081" y="6922"/>
                </a:moveTo>
                <a:lnTo>
                  <a:pt x="1514081" y="145555"/>
                </a:lnTo>
                <a:lnTo>
                  <a:pt x="1619364" y="145555"/>
                </a:lnTo>
                <a:lnTo>
                  <a:pt x="1619364" y="6922"/>
                </a:lnTo>
                <a:moveTo>
                  <a:pt x="1364729" y="6922"/>
                </a:moveTo>
                <a:lnTo>
                  <a:pt x="1364729" y="145555"/>
                </a:lnTo>
                <a:lnTo>
                  <a:pt x="1470012" y="145555"/>
                </a:lnTo>
                <a:lnTo>
                  <a:pt x="1470012" y="6922"/>
                </a:lnTo>
                <a:moveTo>
                  <a:pt x="1213853" y="6922"/>
                </a:moveTo>
                <a:lnTo>
                  <a:pt x="1213853" y="145555"/>
                </a:lnTo>
                <a:lnTo>
                  <a:pt x="1319136" y="145555"/>
                </a:lnTo>
                <a:lnTo>
                  <a:pt x="1319136" y="6922"/>
                </a:lnTo>
                <a:moveTo>
                  <a:pt x="1062977" y="6922"/>
                </a:moveTo>
                <a:lnTo>
                  <a:pt x="1062977" y="145555"/>
                </a:lnTo>
                <a:lnTo>
                  <a:pt x="1168260" y="145555"/>
                </a:lnTo>
                <a:lnTo>
                  <a:pt x="1168260" y="6922"/>
                </a:lnTo>
                <a:moveTo>
                  <a:pt x="912101" y="6922"/>
                </a:moveTo>
                <a:lnTo>
                  <a:pt x="912101" y="145555"/>
                </a:lnTo>
                <a:lnTo>
                  <a:pt x="1017384" y="145555"/>
                </a:lnTo>
                <a:lnTo>
                  <a:pt x="1017384" y="6922"/>
                </a:lnTo>
                <a:moveTo>
                  <a:pt x="761225" y="6922"/>
                </a:moveTo>
                <a:lnTo>
                  <a:pt x="761225" y="145555"/>
                </a:lnTo>
                <a:lnTo>
                  <a:pt x="866521" y="145555"/>
                </a:lnTo>
                <a:lnTo>
                  <a:pt x="866521" y="6922"/>
                </a:lnTo>
                <a:moveTo>
                  <a:pt x="610349" y="6922"/>
                </a:moveTo>
                <a:lnTo>
                  <a:pt x="610349" y="145555"/>
                </a:lnTo>
                <a:lnTo>
                  <a:pt x="715645" y="145555"/>
                </a:lnTo>
                <a:lnTo>
                  <a:pt x="715645" y="6922"/>
                </a:lnTo>
                <a:moveTo>
                  <a:pt x="459473" y="6922"/>
                </a:moveTo>
                <a:lnTo>
                  <a:pt x="459473" y="145555"/>
                </a:lnTo>
                <a:lnTo>
                  <a:pt x="564769" y="145555"/>
                </a:lnTo>
                <a:lnTo>
                  <a:pt x="564769" y="6922"/>
                </a:lnTo>
                <a:moveTo>
                  <a:pt x="308597" y="6922"/>
                </a:moveTo>
                <a:lnTo>
                  <a:pt x="308597" y="145555"/>
                </a:lnTo>
                <a:lnTo>
                  <a:pt x="413893" y="145555"/>
                </a:lnTo>
                <a:lnTo>
                  <a:pt x="413893" y="6922"/>
                </a:lnTo>
                <a:moveTo>
                  <a:pt x="157721" y="6922"/>
                </a:moveTo>
                <a:lnTo>
                  <a:pt x="157721" y="145555"/>
                </a:lnTo>
                <a:lnTo>
                  <a:pt x="263017" y="145555"/>
                </a:lnTo>
                <a:lnTo>
                  <a:pt x="263017" y="6922"/>
                </a:lnTo>
                <a:moveTo>
                  <a:pt x="6845" y="6922"/>
                </a:moveTo>
                <a:lnTo>
                  <a:pt x="6845" y="145555"/>
                </a:lnTo>
                <a:lnTo>
                  <a:pt x="112141" y="145555"/>
                </a:lnTo>
                <a:lnTo>
                  <a:pt x="112141" y="6922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087" y="9560382"/>
            <a:ext cx="2380602" cy="152400"/>
          </a:xfrm>
          <a:custGeom>
            <a:avLst/>
            <a:gdLst>
              <a:gd name="connsiteX0" fmla="*/ 2268461 w 2380602"/>
              <a:gd name="connsiteY0" fmla="*/ 6922 h 152400"/>
              <a:gd name="connsiteX1" fmla="*/ 2268461 w 2380602"/>
              <a:gd name="connsiteY1" fmla="*/ 145555 h 152400"/>
              <a:gd name="connsiteX2" fmla="*/ 2373744 w 2380602"/>
              <a:gd name="connsiteY2" fmla="*/ 145555 h 152400"/>
              <a:gd name="connsiteX3" fmla="*/ 2373744 w 2380602"/>
              <a:gd name="connsiteY3" fmla="*/ 6922 h 152400"/>
              <a:gd name="connsiteX5" fmla="*/ 2117585 w 2380602"/>
              <a:gd name="connsiteY5" fmla="*/ 6922 h 152400"/>
              <a:gd name="connsiteX6" fmla="*/ 2117585 w 2380602"/>
              <a:gd name="connsiteY6" fmla="*/ 145555 h 152400"/>
              <a:gd name="connsiteX7" fmla="*/ 2222868 w 2380602"/>
              <a:gd name="connsiteY7" fmla="*/ 145555 h 152400"/>
              <a:gd name="connsiteX8" fmla="*/ 2222868 w 2380602"/>
              <a:gd name="connsiteY8" fmla="*/ 6922 h 152400"/>
              <a:gd name="connsiteX10" fmla="*/ 1966709 w 2380602"/>
              <a:gd name="connsiteY10" fmla="*/ 6922 h 152400"/>
              <a:gd name="connsiteX11" fmla="*/ 1966709 w 2380602"/>
              <a:gd name="connsiteY11" fmla="*/ 145555 h 152400"/>
              <a:gd name="connsiteX12" fmla="*/ 2071992 w 2380602"/>
              <a:gd name="connsiteY12" fmla="*/ 145555 h 152400"/>
              <a:gd name="connsiteX13" fmla="*/ 2071992 w 2380602"/>
              <a:gd name="connsiteY13" fmla="*/ 6922 h 152400"/>
              <a:gd name="connsiteX15" fmla="*/ 1815833 w 2380602"/>
              <a:gd name="connsiteY15" fmla="*/ 6922 h 152400"/>
              <a:gd name="connsiteX16" fmla="*/ 1815833 w 2380602"/>
              <a:gd name="connsiteY16" fmla="*/ 145555 h 152400"/>
              <a:gd name="connsiteX17" fmla="*/ 1921116 w 2380602"/>
              <a:gd name="connsiteY17" fmla="*/ 145555 h 152400"/>
              <a:gd name="connsiteX18" fmla="*/ 1921116 w 2380602"/>
              <a:gd name="connsiteY18" fmla="*/ 6922 h 152400"/>
              <a:gd name="connsiteX20" fmla="*/ 1664957 w 2380602"/>
              <a:gd name="connsiteY20" fmla="*/ 6922 h 152400"/>
              <a:gd name="connsiteX21" fmla="*/ 1664957 w 2380602"/>
              <a:gd name="connsiteY21" fmla="*/ 145555 h 152400"/>
              <a:gd name="connsiteX22" fmla="*/ 1770240 w 2380602"/>
              <a:gd name="connsiteY22" fmla="*/ 145555 h 152400"/>
              <a:gd name="connsiteX23" fmla="*/ 1770240 w 2380602"/>
              <a:gd name="connsiteY23" fmla="*/ 6922 h 152400"/>
              <a:gd name="connsiteX25" fmla="*/ 1514081 w 2380602"/>
              <a:gd name="connsiteY25" fmla="*/ 6922 h 152400"/>
              <a:gd name="connsiteX26" fmla="*/ 1514081 w 2380602"/>
              <a:gd name="connsiteY26" fmla="*/ 145555 h 152400"/>
              <a:gd name="connsiteX27" fmla="*/ 1619364 w 2380602"/>
              <a:gd name="connsiteY27" fmla="*/ 145555 h 152400"/>
              <a:gd name="connsiteX28" fmla="*/ 1619364 w 2380602"/>
              <a:gd name="connsiteY28" fmla="*/ 6922 h 152400"/>
              <a:gd name="connsiteX30" fmla="*/ 1364729 w 2380602"/>
              <a:gd name="connsiteY30" fmla="*/ 6922 h 152400"/>
              <a:gd name="connsiteX31" fmla="*/ 1364729 w 2380602"/>
              <a:gd name="connsiteY31" fmla="*/ 145555 h 152400"/>
              <a:gd name="connsiteX32" fmla="*/ 1470012 w 2380602"/>
              <a:gd name="connsiteY32" fmla="*/ 145555 h 152400"/>
              <a:gd name="connsiteX33" fmla="*/ 1470012 w 2380602"/>
              <a:gd name="connsiteY33" fmla="*/ 6922 h 152400"/>
              <a:gd name="connsiteX35" fmla="*/ 1213853 w 2380602"/>
              <a:gd name="connsiteY35" fmla="*/ 6922 h 152400"/>
              <a:gd name="connsiteX36" fmla="*/ 1213853 w 2380602"/>
              <a:gd name="connsiteY36" fmla="*/ 145555 h 152400"/>
              <a:gd name="connsiteX37" fmla="*/ 1319136 w 2380602"/>
              <a:gd name="connsiteY37" fmla="*/ 145555 h 152400"/>
              <a:gd name="connsiteX38" fmla="*/ 1319136 w 2380602"/>
              <a:gd name="connsiteY38" fmla="*/ 6922 h 152400"/>
              <a:gd name="connsiteX40" fmla="*/ 1062977 w 2380602"/>
              <a:gd name="connsiteY40" fmla="*/ 6922 h 152400"/>
              <a:gd name="connsiteX41" fmla="*/ 1062977 w 2380602"/>
              <a:gd name="connsiteY41" fmla="*/ 145555 h 152400"/>
              <a:gd name="connsiteX42" fmla="*/ 1168260 w 2380602"/>
              <a:gd name="connsiteY42" fmla="*/ 145555 h 152400"/>
              <a:gd name="connsiteX43" fmla="*/ 1168260 w 2380602"/>
              <a:gd name="connsiteY43" fmla="*/ 6922 h 152400"/>
              <a:gd name="connsiteX45" fmla="*/ 912101 w 2380602"/>
              <a:gd name="connsiteY45" fmla="*/ 6922 h 152400"/>
              <a:gd name="connsiteX46" fmla="*/ 912101 w 2380602"/>
              <a:gd name="connsiteY46" fmla="*/ 145555 h 152400"/>
              <a:gd name="connsiteX47" fmla="*/ 1017384 w 2380602"/>
              <a:gd name="connsiteY47" fmla="*/ 145555 h 152400"/>
              <a:gd name="connsiteX48" fmla="*/ 1017384 w 2380602"/>
              <a:gd name="connsiteY48" fmla="*/ 6922 h 152400"/>
              <a:gd name="connsiteX50" fmla="*/ 761225 w 2380602"/>
              <a:gd name="connsiteY50" fmla="*/ 6922 h 152400"/>
              <a:gd name="connsiteX51" fmla="*/ 761225 w 2380602"/>
              <a:gd name="connsiteY51" fmla="*/ 145555 h 152400"/>
              <a:gd name="connsiteX52" fmla="*/ 866521 w 2380602"/>
              <a:gd name="connsiteY52" fmla="*/ 145555 h 152400"/>
              <a:gd name="connsiteX53" fmla="*/ 866521 w 2380602"/>
              <a:gd name="connsiteY53" fmla="*/ 6922 h 152400"/>
              <a:gd name="connsiteX55" fmla="*/ 610349 w 2380602"/>
              <a:gd name="connsiteY55" fmla="*/ 6922 h 152400"/>
              <a:gd name="connsiteX56" fmla="*/ 610349 w 2380602"/>
              <a:gd name="connsiteY56" fmla="*/ 145555 h 152400"/>
              <a:gd name="connsiteX57" fmla="*/ 715645 w 2380602"/>
              <a:gd name="connsiteY57" fmla="*/ 145555 h 152400"/>
              <a:gd name="connsiteX58" fmla="*/ 715645 w 2380602"/>
              <a:gd name="connsiteY58" fmla="*/ 6922 h 152400"/>
              <a:gd name="connsiteX60" fmla="*/ 459473 w 2380602"/>
              <a:gd name="connsiteY60" fmla="*/ 6922 h 152400"/>
              <a:gd name="connsiteX61" fmla="*/ 459473 w 2380602"/>
              <a:gd name="connsiteY61" fmla="*/ 145555 h 152400"/>
              <a:gd name="connsiteX62" fmla="*/ 564769 w 2380602"/>
              <a:gd name="connsiteY62" fmla="*/ 145555 h 152400"/>
              <a:gd name="connsiteX63" fmla="*/ 564769 w 2380602"/>
              <a:gd name="connsiteY63" fmla="*/ 6922 h 152400"/>
              <a:gd name="connsiteX65" fmla="*/ 308597 w 2380602"/>
              <a:gd name="connsiteY65" fmla="*/ 6922 h 152400"/>
              <a:gd name="connsiteX66" fmla="*/ 308597 w 2380602"/>
              <a:gd name="connsiteY66" fmla="*/ 145555 h 152400"/>
              <a:gd name="connsiteX67" fmla="*/ 413893 w 2380602"/>
              <a:gd name="connsiteY67" fmla="*/ 145555 h 152400"/>
              <a:gd name="connsiteX68" fmla="*/ 413893 w 2380602"/>
              <a:gd name="connsiteY68" fmla="*/ 6922 h 152400"/>
              <a:gd name="connsiteX70" fmla="*/ 157721 w 2380602"/>
              <a:gd name="connsiteY70" fmla="*/ 6922 h 152400"/>
              <a:gd name="connsiteX71" fmla="*/ 157721 w 2380602"/>
              <a:gd name="connsiteY71" fmla="*/ 145555 h 152400"/>
              <a:gd name="connsiteX72" fmla="*/ 263017 w 2380602"/>
              <a:gd name="connsiteY72" fmla="*/ 145555 h 152400"/>
              <a:gd name="connsiteX73" fmla="*/ 263017 w 2380602"/>
              <a:gd name="connsiteY73" fmla="*/ 6922 h 152400"/>
              <a:gd name="connsiteX75" fmla="*/ 6845 w 2380602"/>
              <a:gd name="connsiteY75" fmla="*/ 6922 h 152400"/>
              <a:gd name="connsiteX76" fmla="*/ 6845 w 2380602"/>
              <a:gd name="connsiteY76" fmla="*/ 145555 h 152400"/>
              <a:gd name="connsiteX77" fmla="*/ 112141 w 2380602"/>
              <a:gd name="connsiteY77" fmla="*/ 145555 h 152400"/>
              <a:gd name="connsiteX78" fmla="*/ 112141 w 2380602"/>
              <a:gd name="connsiteY78" fmla="*/ 6922 h 152400"/>
              <a:gd name="connsiteX80" fmla="*/ 2261603 w 2380602"/>
              <a:gd name="connsiteY80" fmla="*/ 0 h 152400"/>
              <a:gd name="connsiteX81" fmla="*/ 2380602 w 2380602"/>
              <a:gd name="connsiteY81" fmla="*/ 0 h 152400"/>
              <a:gd name="connsiteX82" fmla="*/ 2380602 w 2380602"/>
              <a:gd name="connsiteY82" fmla="*/ 152400 h 152400"/>
              <a:gd name="connsiteX83" fmla="*/ 2261603 w 2380602"/>
              <a:gd name="connsiteY83" fmla="*/ 152400 h 152400"/>
              <a:gd name="connsiteX85" fmla="*/ 2110727 w 2380602"/>
              <a:gd name="connsiteY85" fmla="*/ 0 h 152400"/>
              <a:gd name="connsiteX86" fmla="*/ 2229726 w 2380602"/>
              <a:gd name="connsiteY86" fmla="*/ 0 h 152400"/>
              <a:gd name="connsiteX87" fmla="*/ 2229726 w 2380602"/>
              <a:gd name="connsiteY87" fmla="*/ 152400 h 152400"/>
              <a:gd name="connsiteX88" fmla="*/ 2110727 w 2380602"/>
              <a:gd name="connsiteY88" fmla="*/ 152400 h 152400"/>
              <a:gd name="connsiteX90" fmla="*/ 1959851 w 2380602"/>
              <a:gd name="connsiteY90" fmla="*/ 0 h 152400"/>
              <a:gd name="connsiteX91" fmla="*/ 2078850 w 2380602"/>
              <a:gd name="connsiteY91" fmla="*/ 0 h 152400"/>
              <a:gd name="connsiteX92" fmla="*/ 2078850 w 2380602"/>
              <a:gd name="connsiteY92" fmla="*/ 152400 h 152400"/>
              <a:gd name="connsiteX93" fmla="*/ 1959851 w 2380602"/>
              <a:gd name="connsiteY93" fmla="*/ 152400 h 152400"/>
              <a:gd name="connsiteX95" fmla="*/ 1808975 w 2380602"/>
              <a:gd name="connsiteY95" fmla="*/ 0 h 152400"/>
              <a:gd name="connsiteX96" fmla="*/ 1927974 w 2380602"/>
              <a:gd name="connsiteY96" fmla="*/ 0 h 152400"/>
              <a:gd name="connsiteX97" fmla="*/ 1927974 w 2380602"/>
              <a:gd name="connsiteY97" fmla="*/ 152400 h 152400"/>
              <a:gd name="connsiteX98" fmla="*/ 1808975 w 2380602"/>
              <a:gd name="connsiteY98" fmla="*/ 152400 h 152400"/>
              <a:gd name="connsiteX100" fmla="*/ 1658099 w 2380602"/>
              <a:gd name="connsiteY100" fmla="*/ 0 h 152400"/>
              <a:gd name="connsiteX101" fmla="*/ 1777098 w 2380602"/>
              <a:gd name="connsiteY101" fmla="*/ 0 h 152400"/>
              <a:gd name="connsiteX102" fmla="*/ 1777098 w 2380602"/>
              <a:gd name="connsiteY102" fmla="*/ 152400 h 152400"/>
              <a:gd name="connsiteX103" fmla="*/ 1658099 w 2380602"/>
              <a:gd name="connsiteY103" fmla="*/ 152400 h 152400"/>
              <a:gd name="connsiteX105" fmla="*/ 1507223 w 2380602"/>
              <a:gd name="connsiteY105" fmla="*/ 0 h 152400"/>
              <a:gd name="connsiteX106" fmla="*/ 1626222 w 2380602"/>
              <a:gd name="connsiteY106" fmla="*/ 0 h 152400"/>
              <a:gd name="connsiteX107" fmla="*/ 1626222 w 2380602"/>
              <a:gd name="connsiteY107" fmla="*/ 152400 h 152400"/>
              <a:gd name="connsiteX108" fmla="*/ 1507223 w 2380602"/>
              <a:gd name="connsiteY108" fmla="*/ 152400 h 152400"/>
              <a:gd name="connsiteX110" fmla="*/ 1357871 w 2380602"/>
              <a:gd name="connsiteY110" fmla="*/ 0 h 152400"/>
              <a:gd name="connsiteX111" fmla="*/ 1476870 w 2380602"/>
              <a:gd name="connsiteY111" fmla="*/ 0 h 152400"/>
              <a:gd name="connsiteX112" fmla="*/ 1476870 w 2380602"/>
              <a:gd name="connsiteY112" fmla="*/ 152400 h 152400"/>
              <a:gd name="connsiteX113" fmla="*/ 1357871 w 2380602"/>
              <a:gd name="connsiteY113" fmla="*/ 152400 h 152400"/>
              <a:gd name="connsiteX115" fmla="*/ 1206995 w 2380602"/>
              <a:gd name="connsiteY115" fmla="*/ 0 h 152400"/>
              <a:gd name="connsiteX116" fmla="*/ 1325994 w 2380602"/>
              <a:gd name="connsiteY116" fmla="*/ 0 h 152400"/>
              <a:gd name="connsiteX117" fmla="*/ 1325994 w 2380602"/>
              <a:gd name="connsiteY117" fmla="*/ 152400 h 152400"/>
              <a:gd name="connsiteX118" fmla="*/ 1206995 w 2380602"/>
              <a:gd name="connsiteY118" fmla="*/ 152400 h 152400"/>
              <a:gd name="connsiteX120" fmla="*/ 1056119 w 2380602"/>
              <a:gd name="connsiteY120" fmla="*/ 0 h 152400"/>
              <a:gd name="connsiteX121" fmla="*/ 1175118 w 2380602"/>
              <a:gd name="connsiteY121" fmla="*/ 0 h 152400"/>
              <a:gd name="connsiteX122" fmla="*/ 1175118 w 2380602"/>
              <a:gd name="connsiteY122" fmla="*/ 152400 h 152400"/>
              <a:gd name="connsiteX123" fmla="*/ 1056119 w 2380602"/>
              <a:gd name="connsiteY123" fmla="*/ 152400 h 152400"/>
              <a:gd name="connsiteX125" fmla="*/ 905256 w 2380602"/>
              <a:gd name="connsiteY125" fmla="*/ 0 h 152400"/>
              <a:gd name="connsiteX126" fmla="*/ 1024242 w 2380602"/>
              <a:gd name="connsiteY126" fmla="*/ 0 h 152400"/>
              <a:gd name="connsiteX127" fmla="*/ 1024242 w 2380602"/>
              <a:gd name="connsiteY127" fmla="*/ 152400 h 152400"/>
              <a:gd name="connsiteX128" fmla="*/ 905256 w 2380602"/>
              <a:gd name="connsiteY128" fmla="*/ 152400 h 152400"/>
              <a:gd name="connsiteX130" fmla="*/ 754380 w 2380602"/>
              <a:gd name="connsiteY130" fmla="*/ 0 h 152400"/>
              <a:gd name="connsiteX131" fmla="*/ 873366 w 2380602"/>
              <a:gd name="connsiteY131" fmla="*/ 0 h 152400"/>
              <a:gd name="connsiteX132" fmla="*/ 873366 w 2380602"/>
              <a:gd name="connsiteY132" fmla="*/ 152400 h 152400"/>
              <a:gd name="connsiteX133" fmla="*/ 754380 w 2380602"/>
              <a:gd name="connsiteY133" fmla="*/ 152400 h 152400"/>
              <a:gd name="connsiteX135" fmla="*/ 603504 w 2380602"/>
              <a:gd name="connsiteY135" fmla="*/ 0 h 152400"/>
              <a:gd name="connsiteX136" fmla="*/ 722490 w 2380602"/>
              <a:gd name="connsiteY136" fmla="*/ 0 h 152400"/>
              <a:gd name="connsiteX137" fmla="*/ 722490 w 2380602"/>
              <a:gd name="connsiteY137" fmla="*/ 152400 h 152400"/>
              <a:gd name="connsiteX138" fmla="*/ 603504 w 2380602"/>
              <a:gd name="connsiteY138" fmla="*/ 152400 h 152400"/>
              <a:gd name="connsiteX140" fmla="*/ 452628 w 2380602"/>
              <a:gd name="connsiteY140" fmla="*/ 0 h 152400"/>
              <a:gd name="connsiteX141" fmla="*/ 571614 w 2380602"/>
              <a:gd name="connsiteY141" fmla="*/ 0 h 152400"/>
              <a:gd name="connsiteX142" fmla="*/ 571614 w 2380602"/>
              <a:gd name="connsiteY142" fmla="*/ 152400 h 152400"/>
              <a:gd name="connsiteX143" fmla="*/ 452628 w 2380602"/>
              <a:gd name="connsiteY143" fmla="*/ 152400 h 152400"/>
              <a:gd name="connsiteX145" fmla="*/ 301752 w 2380602"/>
              <a:gd name="connsiteY145" fmla="*/ 0 h 152400"/>
              <a:gd name="connsiteX146" fmla="*/ 420738 w 2380602"/>
              <a:gd name="connsiteY146" fmla="*/ 0 h 152400"/>
              <a:gd name="connsiteX147" fmla="*/ 420738 w 2380602"/>
              <a:gd name="connsiteY147" fmla="*/ 152400 h 152400"/>
              <a:gd name="connsiteX148" fmla="*/ 301752 w 2380602"/>
              <a:gd name="connsiteY148" fmla="*/ 152400 h 152400"/>
              <a:gd name="connsiteX150" fmla="*/ 150876 w 2380602"/>
              <a:gd name="connsiteY150" fmla="*/ 0 h 152400"/>
              <a:gd name="connsiteX151" fmla="*/ 269862 w 2380602"/>
              <a:gd name="connsiteY151" fmla="*/ 0 h 152400"/>
              <a:gd name="connsiteX152" fmla="*/ 269862 w 2380602"/>
              <a:gd name="connsiteY152" fmla="*/ 152400 h 152400"/>
              <a:gd name="connsiteX153" fmla="*/ 150876 w 2380602"/>
              <a:gd name="connsiteY153" fmla="*/ 152400 h 152400"/>
              <a:gd name="connsiteX155" fmla="*/ 0 w 2380602"/>
              <a:gd name="connsiteY155" fmla="*/ 0 h 152400"/>
              <a:gd name="connsiteX156" fmla="*/ 118986 w 2380602"/>
              <a:gd name="connsiteY156" fmla="*/ 0 h 152400"/>
              <a:gd name="connsiteX157" fmla="*/ 118986 w 2380602"/>
              <a:gd name="connsiteY157" fmla="*/ 152400 h 152400"/>
              <a:gd name="connsiteX158" fmla="*/ 0 w 2380602"/>
              <a:gd name="connsiteY15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</a:cxnLst>
            <a:rect l="l" t="t" r="r" b="b"/>
            <a:pathLst>
              <a:path w="2380602" h="152400">
                <a:moveTo>
                  <a:pt x="2268461" y="6922"/>
                </a:moveTo>
                <a:lnTo>
                  <a:pt x="2268461" y="145555"/>
                </a:lnTo>
                <a:lnTo>
                  <a:pt x="2373744" y="145555"/>
                </a:lnTo>
                <a:lnTo>
                  <a:pt x="2373744" y="6922"/>
                </a:lnTo>
                <a:moveTo>
                  <a:pt x="2117585" y="6922"/>
                </a:moveTo>
                <a:lnTo>
                  <a:pt x="2117585" y="145555"/>
                </a:lnTo>
                <a:lnTo>
                  <a:pt x="2222868" y="145555"/>
                </a:lnTo>
                <a:lnTo>
                  <a:pt x="2222868" y="6922"/>
                </a:lnTo>
                <a:moveTo>
                  <a:pt x="1966709" y="6922"/>
                </a:moveTo>
                <a:lnTo>
                  <a:pt x="1966709" y="145555"/>
                </a:lnTo>
                <a:lnTo>
                  <a:pt x="2071992" y="145555"/>
                </a:lnTo>
                <a:lnTo>
                  <a:pt x="2071992" y="6922"/>
                </a:lnTo>
                <a:moveTo>
                  <a:pt x="1815833" y="6922"/>
                </a:moveTo>
                <a:lnTo>
                  <a:pt x="1815833" y="145555"/>
                </a:lnTo>
                <a:lnTo>
                  <a:pt x="1921116" y="145555"/>
                </a:lnTo>
                <a:lnTo>
                  <a:pt x="1921116" y="6922"/>
                </a:lnTo>
                <a:moveTo>
                  <a:pt x="1664957" y="6922"/>
                </a:moveTo>
                <a:lnTo>
                  <a:pt x="1664957" y="145555"/>
                </a:lnTo>
                <a:lnTo>
                  <a:pt x="1770240" y="145555"/>
                </a:lnTo>
                <a:lnTo>
                  <a:pt x="1770240" y="6922"/>
                </a:lnTo>
                <a:moveTo>
                  <a:pt x="1514081" y="6922"/>
                </a:moveTo>
                <a:lnTo>
                  <a:pt x="1514081" y="145555"/>
                </a:lnTo>
                <a:lnTo>
                  <a:pt x="1619364" y="145555"/>
                </a:lnTo>
                <a:lnTo>
                  <a:pt x="1619364" y="6922"/>
                </a:lnTo>
                <a:moveTo>
                  <a:pt x="1364729" y="6922"/>
                </a:moveTo>
                <a:lnTo>
                  <a:pt x="1364729" y="145555"/>
                </a:lnTo>
                <a:lnTo>
                  <a:pt x="1470012" y="145555"/>
                </a:lnTo>
                <a:lnTo>
                  <a:pt x="1470012" y="6922"/>
                </a:lnTo>
                <a:moveTo>
                  <a:pt x="1213853" y="6922"/>
                </a:moveTo>
                <a:lnTo>
                  <a:pt x="1213853" y="145555"/>
                </a:lnTo>
                <a:lnTo>
                  <a:pt x="1319136" y="145555"/>
                </a:lnTo>
                <a:lnTo>
                  <a:pt x="1319136" y="6922"/>
                </a:lnTo>
                <a:moveTo>
                  <a:pt x="1062977" y="6922"/>
                </a:moveTo>
                <a:lnTo>
                  <a:pt x="1062977" y="145555"/>
                </a:lnTo>
                <a:lnTo>
                  <a:pt x="1168260" y="145555"/>
                </a:lnTo>
                <a:lnTo>
                  <a:pt x="1168260" y="6922"/>
                </a:lnTo>
                <a:moveTo>
                  <a:pt x="912101" y="6922"/>
                </a:moveTo>
                <a:lnTo>
                  <a:pt x="912101" y="145555"/>
                </a:lnTo>
                <a:lnTo>
                  <a:pt x="1017384" y="145555"/>
                </a:lnTo>
                <a:lnTo>
                  <a:pt x="1017384" y="6922"/>
                </a:lnTo>
                <a:moveTo>
                  <a:pt x="761225" y="6922"/>
                </a:moveTo>
                <a:lnTo>
                  <a:pt x="761225" y="145555"/>
                </a:lnTo>
                <a:lnTo>
                  <a:pt x="866521" y="145555"/>
                </a:lnTo>
                <a:lnTo>
                  <a:pt x="866521" y="6922"/>
                </a:lnTo>
                <a:moveTo>
                  <a:pt x="610349" y="6922"/>
                </a:moveTo>
                <a:lnTo>
                  <a:pt x="610349" y="145555"/>
                </a:lnTo>
                <a:lnTo>
                  <a:pt x="715645" y="145555"/>
                </a:lnTo>
                <a:lnTo>
                  <a:pt x="715645" y="6922"/>
                </a:lnTo>
                <a:moveTo>
                  <a:pt x="459473" y="6922"/>
                </a:moveTo>
                <a:lnTo>
                  <a:pt x="459473" y="145555"/>
                </a:lnTo>
                <a:lnTo>
                  <a:pt x="564769" y="145555"/>
                </a:lnTo>
                <a:lnTo>
                  <a:pt x="564769" y="6922"/>
                </a:lnTo>
                <a:moveTo>
                  <a:pt x="308597" y="6922"/>
                </a:moveTo>
                <a:lnTo>
                  <a:pt x="308597" y="145555"/>
                </a:lnTo>
                <a:lnTo>
                  <a:pt x="413893" y="145555"/>
                </a:lnTo>
                <a:lnTo>
                  <a:pt x="413893" y="6922"/>
                </a:lnTo>
                <a:moveTo>
                  <a:pt x="157721" y="6922"/>
                </a:moveTo>
                <a:lnTo>
                  <a:pt x="157721" y="145555"/>
                </a:lnTo>
                <a:lnTo>
                  <a:pt x="263017" y="145555"/>
                </a:lnTo>
                <a:lnTo>
                  <a:pt x="263017" y="6922"/>
                </a:lnTo>
                <a:moveTo>
                  <a:pt x="6845" y="6922"/>
                </a:moveTo>
                <a:lnTo>
                  <a:pt x="6845" y="145555"/>
                </a:lnTo>
                <a:lnTo>
                  <a:pt x="112141" y="145555"/>
                </a:lnTo>
                <a:lnTo>
                  <a:pt x="112141" y="6922"/>
                </a:lnTo>
                <a:moveTo>
                  <a:pt x="2261603" y="0"/>
                </a:moveTo>
                <a:lnTo>
                  <a:pt x="2380602" y="0"/>
                </a:lnTo>
                <a:lnTo>
                  <a:pt x="2380602" y="152400"/>
                </a:lnTo>
                <a:lnTo>
                  <a:pt x="2261603" y="152400"/>
                </a:lnTo>
                <a:moveTo>
                  <a:pt x="2110727" y="0"/>
                </a:moveTo>
                <a:lnTo>
                  <a:pt x="2229726" y="0"/>
                </a:lnTo>
                <a:lnTo>
                  <a:pt x="2229726" y="152400"/>
                </a:lnTo>
                <a:lnTo>
                  <a:pt x="2110727" y="152400"/>
                </a:lnTo>
                <a:moveTo>
                  <a:pt x="1959851" y="0"/>
                </a:moveTo>
                <a:lnTo>
                  <a:pt x="2078850" y="0"/>
                </a:lnTo>
                <a:lnTo>
                  <a:pt x="2078850" y="152400"/>
                </a:lnTo>
                <a:lnTo>
                  <a:pt x="1959851" y="152400"/>
                </a:lnTo>
                <a:moveTo>
                  <a:pt x="1808975" y="0"/>
                </a:moveTo>
                <a:lnTo>
                  <a:pt x="1927974" y="0"/>
                </a:lnTo>
                <a:lnTo>
                  <a:pt x="1927974" y="152400"/>
                </a:lnTo>
                <a:lnTo>
                  <a:pt x="1808975" y="152400"/>
                </a:lnTo>
                <a:moveTo>
                  <a:pt x="1658099" y="0"/>
                </a:moveTo>
                <a:lnTo>
                  <a:pt x="1777098" y="0"/>
                </a:lnTo>
                <a:lnTo>
                  <a:pt x="1777098" y="152400"/>
                </a:lnTo>
                <a:lnTo>
                  <a:pt x="1658099" y="152400"/>
                </a:lnTo>
                <a:moveTo>
                  <a:pt x="1507223" y="0"/>
                </a:moveTo>
                <a:lnTo>
                  <a:pt x="1626222" y="0"/>
                </a:lnTo>
                <a:lnTo>
                  <a:pt x="1626222" y="152400"/>
                </a:lnTo>
                <a:lnTo>
                  <a:pt x="1507223" y="152400"/>
                </a:lnTo>
                <a:moveTo>
                  <a:pt x="1357871" y="0"/>
                </a:moveTo>
                <a:lnTo>
                  <a:pt x="1476870" y="0"/>
                </a:lnTo>
                <a:lnTo>
                  <a:pt x="1476870" y="152400"/>
                </a:lnTo>
                <a:lnTo>
                  <a:pt x="1357871" y="152400"/>
                </a:lnTo>
                <a:moveTo>
                  <a:pt x="1206995" y="0"/>
                </a:moveTo>
                <a:lnTo>
                  <a:pt x="1325994" y="0"/>
                </a:lnTo>
                <a:lnTo>
                  <a:pt x="1325994" y="152400"/>
                </a:lnTo>
                <a:lnTo>
                  <a:pt x="1206995" y="152400"/>
                </a:lnTo>
                <a:moveTo>
                  <a:pt x="1056119" y="0"/>
                </a:moveTo>
                <a:lnTo>
                  <a:pt x="1175118" y="0"/>
                </a:lnTo>
                <a:lnTo>
                  <a:pt x="1175118" y="152400"/>
                </a:lnTo>
                <a:lnTo>
                  <a:pt x="1056119" y="152400"/>
                </a:lnTo>
                <a:moveTo>
                  <a:pt x="905256" y="0"/>
                </a:moveTo>
                <a:lnTo>
                  <a:pt x="1024242" y="0"/>
                </a:lnTo>
                <a:lnTo>
                  <a:pt x="1024242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66" y="0"/>
                </a:lnTo>
                <a:lnTo>
                  <a:pt x="873366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490" y="0"/>
                </a:lnTo>
                <a:lnTo>
                  <a:pt x="722490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14" y="0"/>
                </a:lnTo>
                <a:lnTo>
                  <a:pt x="571614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38" y="0"/>
                </a:lnTo>
                <a:lnTo>
                  <a:pt x="420738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62" y="0"/>
                </a:lnTo>
                <a:lnTo>
                  <a:pt x="269862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86" y="0"/>
                </a:lnTo>
                <a:lnTo>
                  <a:pt x="118986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831971" y="9345362"/>
            <a:ext cx="3237514" cy="140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4"/>
              </a:lnSpc>
            </a:pPr>
            <a:r>
              <a:rPr lang="en-US" altLang="zh-CN" sz="1104" dirty="0" b="0" i="0" smtClean="0">
                <a:solidFill>
                  <a:srgbClr val="000000"/>
                </a:solidFill>
                <a:latin typeface="Arial" pitchFamily="18" charset="0"/>
                <a:cs typeface="Arial" pitchFamily="18" charset="0"/>
              </a:rPr>
              <a:t>N° Adhérent de l’employeur à l’OPCO s’il existe :  </a:t>
            </a:r>
          </a:p>
        </p:txBody>
      </p:sp>
      <p:sp>
        <p:nvSpPr>
          <p:cNvPr id="4" name="Freeform 3"/>
          <p:cNvSpPr/>
          <p:nvPr/>
        </p:nvSpPr>
        <p:spPr>
          <a:xfrm>
            <a:off x="3847846" y="9560382"/>
            <a:ext cx="1476883" cy="152400"/>
          </a:xfrm>
          <a:custGeom>
            <a:avLst/>
            <a:gdLst>
              <a:gd name="connsiteX0" fmla="*/ 1364742 w 1476883"/>
              <a:gd name="connsiteY0" fmla="*/ 6922 h 152400"/>
              <a:gd name="connsiteX1" fmla="*/ 1364742 w 1476883"/>
              <a:gd name="connsiteY1" fmla="*/ 145555 h 152400"/>
              <a:gd name="connsiteX2" fmla="*/ 1470025 w 1476883"/>
              <a:gd name="connsiteY2" fmla="*/ 145555 h 152400"/>
              <a:gd name="connsiteX3" fmla="*/ 1470025 w 1476883"/>
              <a:gd name="connsiteY3" fmla="*/ 6922 h 152400"/>
              <a:gd name="connsiteX5" fmla="*/ 1213866 w 1476883"/>
              <a:gd name="connsiteY5" fmla="*/ 6922 h 152400"/>
              <a:gd name="connsiteX6" fmla="*/ 1213866 w 1476883"/>
              <a:gd name="connsiteY6" fmla="*/ 145555 h 152400"/>
              <a:gd name="connsiteX7" fmla="*/ 1319149 w 1476883"/>
              <a:gd name="connsiteY7" fmla="*/ 145555 h 152400"/>
              <a:gd name="connsiteX8" fmla="*/ 1319149 w 1476883"/>
              <a:gd name="connsiteY8" fmla="*/ 6922 h 152400"/>
              <a:gd name="connsiteX10" fmla="*/ 1062990 w 1476883"/>
              <a:gd name="connsiteY10" fmla="*/ 6922 h 152400"/>
              <a:gd name="connsiteX11" fmla="*/ 1062990 w 1476883"/>
              <a:gd name="connsiteY11" fmla="*/ 145555 h 152400"/>
              <a:gd name="connsiteX12" fmla="*/ 1168273 w 1476883"/>
              <a:gd name="connsiteY12" fmla="*/ 145555 h 152400"/>
              <a:gd name="connsiteX13" fmla="*/ 1168273 w 1476883"/>
              <a:gd name="connsiteY13" fmla="*/ 6922 h 152400"/>
              <a:gd name="connsiteX15" fmla="*/ 912114 w 1476883"/>
              <a:gd name="connsiteY15" fmla="*/ 6922 h 152400"/>
              <a:gd name="connsiteX16" fmla="*/ 912114 w 1476883"/>
              <a:gd name="connsiteY16" fmla="*/ 145555 h 152400"/>
              <a:gd name="connsiteX17" fmla="*/ 1017397 w 1476883"/>
              <a:gd name="connsiteY17" fmla="*/ 145555 h 152400"/>
              <a:gd name="connsiteX18" fmla="*/ 1017397 w 1476883"/>
              <a:gd name="connsiteY18" fmla="*/ 6922 h 152400"/>
              <a:gd name="connsiteX20" fmla="*/ 761238 w 1476883"/>
              <a:gd name="connsiteY20" fmla="*/ 6922 h 152400"/>
              <a:gd name="connsiteX21" fmla="*/ 761238 w 1476883"/>
              <a:gd name="connsiteY21" fmla="*/ 145555 h 152400"/>
              <a:gd name="connsiteX22" fmla="*/ 866521 w 1476883"/>
              <a:gd name="connsiteY22" fmla="*/ 145555 h 152400"/>
              <a:gd name="connsiteX23" fmla="*/ 866521 w 1476883"/>
              <a:gd name="connsiteY23" fmla="*/ 6922 h 152400"/>
              <a:gd name="connsiteX25" fmla="*/ 610362 w 1476883"/>
              <a:gd name="connsiteY25" fmla="*/ 6922 h 152400"/>
              <a:gd name="connsiteX26" fmla="*/ 610362 w 1476883"/>
              <a:gd name="connsiteY26" fmla="*/ 145555 h 152400"/>
              <a:gd name="connsiteX27" fmla="*/ 715645 w 1476883"/>
              <a:gd name="connsiteY27" fmla="*/ 145555 h 152400"/>
              <a:gd name="connsiteX28" fmla="*/ 715645 w 1476883"/>
              <a:gd name="connsiteY28" fmla="*/ 6922 h 152400"/>
              <a:gd name="connsiteX30" fmla="*/ 459486 w 1476883"/>
              <a:gd name="connsiteY30" fmla="*/ 6922 h 152400"/>
              <a:gd name="connsiteX31" fmla="*/ 459486 w 1476883"/>
              <a:gd name="connsiteY31" fmla="*/ 145555 h 152400"/>
              <a:gd name="connsiteX32" fmla="*/ 564769 w 1476883"/>
              <a:gd name="connsiteY32" fmla="*/ 145555 h 152400"/>
              <a:gd name="connsiteX33" fmla="*/ 564769 w 1476883"/>
              <a:gd name="connsiteY33" fmla="*/ 6922 h 152400"/>
              <a:gd name="connsiteX35" fmla="*/ 308610 w 1476883"/>
              <a:gd name="connsiteY35" fmla="*/ 6922 h 152400"/>
              <a:gd name="connsiteX36" fmla="*/ 308610 w 1476883"/>
              <a:gd name="connsiteY36" fmla="*/ 145555 h 152400"/>
              <a:gd name="connsiteX37" fmla="*/ 413893 w 1476883"/>
              <a:gd name="connsiteY37" fmla="*/ 145555 h 152400"/>
              <a:gd name="connsiteX38" fmla="*/ 413893 w 1476883"/>
              <a:gd name="connsiteY38" fmla="*/ 6922 h 152400"/>
              <a:gd name="connsiteX40" fmla="*/ 157734 w 1476883"/>
              <a:gd name="connsiteY40" fmla="*/ 6922 h 152400"/>
              <a:gd name="connsiteX41" fmla="*/ 157734 w 1476883"/>
              <a:gd name="connsiteY41" fmla="*/ 145555 h 152400"/>
              <a:gd name="connsiteX42" fmla="*/ 263017 w 1476883"/>
              <a:gd name="connsiteY42" fmla="*/ 145555 h 152400"/>
              <a:gd name="connsiteX43" fmla="*/ 263017 w 1476883"/>
              <a:gd name="connsiteY43" fmla="*/ 6922 h 152400"/>
              <a:gd name="connsiteX45" fmla="*/ 6858 w 1476883"/>
              <a:gd name="connsiteY45" fmla="*/ 6922 h 152400"/>
              <a:gd name="connsiteX46" fmla="*/ 6858 w 1476883"/>
              <a:gd name="connsiteY46" fmla="*/ 145555 h 152400"/>
              <a:gd name="connsiteX47" fmla="*/ 112141 w 1476883"/>
              <a:gd name="connsiteY47" fmla="*/ 145555 h 152400"/>
              <a:gd name="connsiteX48" fmla="*/ 112141 w 1476883"/>
              <a:gd name="connsiteY48" fmla="*/ 6922 h 152400"/>
              <a:gd name="connsiteX50" fmla="*/ 1357884 w 1476883"/>
              <a:gd name="connsiteY50" fmla="*/ 0 h 152400"/>
              <a:gd name="connsiteX51" fmla="*/ 1476883 w 1476883"/>
              <a:gd name="connsiteY51" fmla="*/ 0 h 152400"/>
              <a:gd name="connsiteX52" fmla="*/ 1476883 w 1476883"/>
              <a:gd name="connsiteY52" fmla="*/ 152400 h 152400"/>
              <a:gd name="connsiteX53" fmla="*/ 1357884 w 1476883"/>
              <a:gd name="connsiteY53" fmla="*/ 152400 h 152400"/>
              <a:gd name="connsiteX55" fmla="*/ 1207008 w 1476883"/>
              <a:gd name="connsiteY55" fmla="*/ 0 h 152400"/>
              <a:gd name="connsiteX56" fmla="*/ 1326007 w 1476883"/>
              <a:gd name="connsiteY56" fmla="*/ 0 h 152400"/>
              <a:gd name="connsiteX57" fmla="*/ 1326007 w 1476883"/>
              <a:gd name="connsiteY57" fmla="*/ 152400 h 152400"/>
              <a:gd name="connsiteX58" fmla="*/ 1207008 w 1476883"/>
              <a:gd name="connsiteY58" fmla="*/ 152400 h 152400"/>
              <a:gd name="connsiteX60" fmla="*/ 1056132 w 1476883"/>
              <a:gd name="connsiteY60" fmla="*/ 0 h 152400"/>
              <a:gd name="connsiteX61" fmla="*/ 1175131 w 1476883"/>
              <a:gd name="connsiteY61" fmla="*/ 0 h 152400"/>
              <a:gd name="connsiteX62" fmla="*/ 1175131 w 1476883"/>
              <a:gd name="connsiteY62" fmla="*/ 152400 h 152400"/>
              <a:gd name="connsiteX63" fmla="*/ 1056132 w 1476883"/>
              <a:gd name="connsiteY63" fmla="*/ 152400 h 152400"/>
              <a:gd name="connsiteX65" fmla="*/ 905256 w 1476883"/>
              <a:gd name="connsiteY65" fmla="*/ 0 h 152400"/>
              <a:gd name="connsiteX66" fmla="*/ 1024255 w 1476883"/>
              <a:gd name="connsiteY66" fmla="*/ 0 h 152400"/>
              <a:gd name="connsiteX67" fmla="*/ 1024255 w 1476883"/>
              <a:gd name="connsiteY67" fmla="*/ 152400 h 152400"/>
              <a:gd name="connsiteX68" fmla="*/ 905256 w 1476883"/>
              <a:gd name="connsiteY68" fmla="*/ 152400 h 152400"/>
              <a:gd name="connsiteX70" fmla="*/ 754380 w 1476883"/>
              <a:gd name="connsiteY70" fmla="*/ 0 h 152400"/>
              <a:gd name="connsiteX71" fmla="*/ 873379 w 1476883"/>
              <a:gd name="connsiteY71" fmla="*/ 0 h 152400"/>
              <a:gd name="connsiteX72" fmla="*/ 873379 w 1476883"/>
              <a:gd name="connsiteY72" fmla="*/ 152400 h 152400"/>
              <a:gd name="connsiteX73" fmla="*/ 754380 w 1476883"/>
              <a:gd name="connsiteY73" fmla="*/ 152400 h 152400"/>
              <a:gd name="connsiteX75" fmla="*/ 603504 w 1476883"/>
              <a:gd name="connsiteY75" fmla="*/ 0 h 152400"/>
              <a:gd name="connsiteX76" fmla="*/ 722503 w 1476883"/>
              <a:gd name="connsiteY76" fmla="*/ 0 h 152400"/>
              <a:gd name="connsiteX77" fmla="*/ 722503 w 1476883"/>
              <a:gd name="connsiteY77" fmla="*/ 152400 h 152400"/>
              <a:gd name="connsiteX78" fmla="*/ 603504 w 1476883"/>
              <a:gd name="connsiteY78" fmla="*/ 152400 h 152400"/>
              <a:gd name="connsiteX80" fmla="*/ 452628 w 1476883"/>
              <a:gd name="connsiteY80" fmla="*/ 0 h 152400"/>
              <a:gd name="connsiteX81" fmla="*/ 571627 w 1476883"/>
              <a:gd name="connsiteY81" fmla="*/ 0 h 152400"/>
              <a:gd name="connsiteX82" fmla="*/ 571627 w 1476883"/>
              <a:gd name="connsiteY82" fmla="*/ 152400 h 152400"/>
              <a:gd name="connsiteX83" fmla="*/ 452628 w 1476883"/>
              <a:gd name="connsiteY83" fmla="*/ 152400 h 152400"/>
              <a:gd name="connsiteX85" fmla="*/ 301752 w 1476883"/>
              <a:gd name="connsiteY85" fmla="*/ 0 h 152400"/>
              <a:gd name="connsiteX86" fmla="*/ 420751 w 1476883"/>
              <a:gd name="connsiteY86" fmla="*/ 0 h 152400"/>
              <a:gd name="connsiteX87" fmla="*/ 420751 w 1476883"/>
              <a:gd name="connsiteY87" fmla="*/ 152400 h 152400"/>
              <a:gd name="connsiteX88" fmla="*/ 301752 w 1476883"/>
              <a:gd name="connsiteY88" fmla="*/ 152400 h 152400"/>
              <a:gd name="connsiteX90" fmla="*/ 150876 w 1476883"/>
              <a:gd name="connsiteY90" fmla="*/ 0 h 152400"/>
              <a:gd name="connsiteX91" fmla="*/ 269875 w 1476883"/>
              <a:gd name="connsiteY91" fmla="*/ 0 h 152400"/>
              <a:gd name="connsiteX92" fmla="*/ 269875 w 1476883"/>
              <a:gd name="connsiteY92" fmla="*/ 152400 h 152400"/>
              <a:gd name="connsiteX93" fmla="*/ 150876 w 1476883"/>
              <a:gd name="connsiteY93" fmla="*/ 152400 h 152400"/>
              <a:gd name="connsiteX95" fmla="*/ 0 w 1476883"/>
              <a:gd name="connsiteY95" fmla="*/ 0 h 152400"/>
              <a:gd name="connsiteX96" fmla="*/ 118999 w 1476883"/>
              <a:gd name="connsiteY96" fmla="*/ 0 h 152400"/>
              <a:gd name="connsiteX97" fmla="*/ 118999 w 1476883"/>
              <a:gd name="connsiteY97" fmla="*/ 152400 h 152400"/>
              <a:gd name="connsiteX98" fmla="*/ 0 w 1476883"/>
              <a:gd name="connsiteY9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</a:cxnLst>
            <a:rect l="l" t="t" r="r" b="b"/>
            <a:pathLst>
              <a:path w="1476883" h="152400">
                <a:moveTo>
                  <a:pt x="1364742" y="6922"/>
                </a:moveTo>
                <a:lnTo>
                  <a:pt x="1364742" y="145555"/>
                </a:lnTo>
                <a:lnTo>
                  <a:pt x="1470025" y="145555"/>
                </a:lnTo>
                <a:lnTo>
                  <a:pt x="1470025" y="6922"/>
                </a:lnTo>
                <a:moveTo>
                  <a:pt x="1213866" y="6922"/>
                </a:moveTo>
                <a:lnTo>
                  <a:pt x="1213866" y="145555"/>
                </a:lnTo>
                <a:lnTo>
                  <a:pt x="1319149" y="145555"/>
                </a:lnTo>
                <a:lnTo>
                  <a:pt x="1319149" y="6922"/>
                </a:lnTo>
                <a:moveTo>
                  <a:pt x="1062990" y="6922"/>
                </a:moveTo>
                <a:lnTo>
                  <a:pt x="1062990" y="145555"/>
                </a:lnTo>
                <a:lnTo>
                  <a:pt x="1168273" y="145555"/>
                </a:lnTo>
                <a:lnTo>
                  <a:pt x="1168273" y="6922"/>
                </a:lnTo>
                <a:moveTo>
                  <a:pt x="912114" y="6922"/>
                </a:moveTo>
                <a:lnTo>
                  <a:pt x="912114" y="145555"/>
                </a:lnTo>
                <a:lnTo>
                  <a:pt x="1017397" y="145555"/>
                </a:lnTo>
                <a:lnTo>
                  <a:pt x="1017397" y="6922"/>
                </a:lnTo>
                <a:moveTo>
                  <a:pt x="761238" y="6922"/>
                </a:moveTo>
                <a:lnTo>
                  <a:pt x="761238" y="145555"/>
                </a:lnTo>
                <a:lnTo>
                  <a:pt x="866521" y="145555"/>
                </a:lnTo>
                <a:lnTo>
                  <a:pt x="866521" y="6922"/>
                </a:lnTo>
                <a:moveTo>
                  <a:pt x="610362" y="6922"/>
                </a:moveTo>
                <a:lnTo>
                  <a:pt x="610362" y="145555"/>
                </a:lnTo>
                <a:lnTo>
                  <a:pt x="715645" y="145555"/>
                </a:lnTo>
                <a:lnTo>
                  <a:pt x="715645" y="6922"/>
                </a:lnTo>
                <a:moveTo>
                  <a:pt x="459486" y="6922"/>
                </a:moveTo>
                <a:lnTo>
                  <a:pt x="459486" y="145555"/>
                </a:lnTo>
                <a:lnTo>
                  <a:pt x="564769" y="145555"/>
                </a:lnTo>
                <a:lnTo>
                  <a:pt x="564769" y="6922"/>
                </a:lnTo>
                <a:moveTo>
                  <a:pt x="308610" y="6922"/>
                </a:moveTo>
                <a:lnTo>
                  <a:pt x="308610" y="145555"/>
                </a:lnTo>
                <a:lnTo>
                  <a:pt x="413893" y="145555"/>
                </a:lnTo>
                <a:lnTo>
                  <a:pt x="413893" y="6922"/>
                </a:lnTo>
                <a:moveTo>
                  <a:pt x="157734" y="6922"/>
                </a:moveTo>
                <a:lnTo>
                  <a:pt x="157734" y="145555"/>
                </a:lnTo>
                <a:lnTo>
                  <a:pt x="263017" y="145555"/>
                </a:lnTo>
                <a:lnTo>
                  <a:pt x="263017" y="6922"/>
                </a:lnTo>
                <a:moveTo>
                  <a:pt x="6858" y="6922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2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1f1f1">
              <a:alpha val="49804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7846" y="9560382"/>
            <a:ext cx="1476883" cy="152400"/>
          </a:xfrm>
          <a:custGeom>
            <a:avLst/>
            <a:gdLst>
              <a:gd name="connsiteX0" fmla="*/ 1364742 w 1476883"/>
              <a:gd name="connsiteY0" fmla="*/ 6922 h 152400"/>
              <a:gd name="connsiteX1" fmla="*/ 1364742 w 1476883"/>
              <a:gd name="connsiteY1" fmla="*/ 145555 h 152400"/>
              <a:gd name="connsiteX2" fmla="*/ 1470025 w 1476883"/>
              <a:gd name="connsiteY2" fmla="*/ 145555 h 152400"/>
              <a:gd name="connsiteX3" fmla="*/ 1470025 w 1476883"/>
              <a:gd name="connsiteY3" fmla="*/ 6922 h 152400"/>
              <a:gd name="connsiteX5" fmla="*/ 1213866 w 1476883"/>
              <a:gd name="connsiteY5" fmla="*/ 6922 h 152400"/>
              <a:gd name="connsiteX6" fmla="*/ 1213866 w 1476883"/>
              <a:gd name="connsiteY6" fmla="*/ 145555 h 152400"/>
              <a:gd name="connsiteX7" fmla="*/ 1319149 w 1476883"/>
              <a:gd name="connsiteY7" fmla="*/ 145555 h 152400"/>
              <a:gd name="connsiteX8" fmla="*/ 1319149 w 1476883"/>
              <a:gd name="connsiteY8" fmla="*/ 6922 h 152400"/>
              <a:gd name="connsiteX10" fmla="*/ 1062990 w 1476883"/>
              <a:gd name="connsiteY10" fmla="*/ 6922 h 152400"/>
              <a:gd name="connsiteX11" fmla="*/ 1062990 w 1476883"/>
              <a:gd name="connsiteY11" fmla="*/ 145555 h 152400"/>
              <a:gd name="connsiteX12" fmla="*/ 1168273 w 1476883"/>
              <a:gd name="connsiteY12" fmla="*/ 145555 h 152400"/>
              <a:gd name="connsiteX13" fmla="*/ 1168273 w 1476883"/>
              <a:gd name="connsiteY13" fmla="*/ 6922 h 152400"/>
              <a:gd name="connsiteX15" fmla="*/ 912114 w 1476883"/>
              <a:gd name="connsiteY15" fmla="*/ 6922 h 152400"/>
              <a:gd name="connsiteX16" fmla="*/ 912114 w 1476883"/>
              <a:gd name="connsiteY16" fmla="*/ 145555 h 152400"/>
              <a:gd name="connsiteX17" fmla="*/ 1017397 w 1476883"/>
              <a:gd name="connsiteY17" fmla="*/ 145555 h 152400"/>
              <a:gd name="connsiteX18" fmla="*/ 1017397 w 1476883"/>
              <a:gd name="connsiteY18" fmla="*/ 6922 h 152400"/>
              <a:gd name="connsiteX20" fmla="*/ 761238 w 1476883"/>
              <a:gd name="connsiteY20" fmla="*/ 6922 h 152400"/>
              <a:gd name="connsiteX21" fmla="*/ 761238 w 1476883"/>
              <a:gd name="connsiteY21" fmla="*/ 145555 h 152400"/>
              <a:gd name="connsiteX22" fmla="*/ 866521 w 1476883"/>
              <a:gd name="connsiteY22" fmla="*/ 145555 h 152400"/>
              <a:gd name="connsiteX23" fmla="*/ 866521 w 1476883"/>
              <a:gd name="connsiteY23" fmla="*/ 6922 h 152400"/>
              <a:gd name="connsiteX25" fmla="*/ 610362 w 1476883"/>
              <a:gd name="connsiteY25" fmla="*/ 6922 h 152400"/>
              <a:gd name="connsiteX26" fmla="*/ 610362 w 1476883"/>
              <a:gd name="connsiteY26" fmla="*/ 145555 h 152400"/>
              <a:gd name="connsiteX27" fmla="*/ 715645 w 1476883"/>
              <a:gd name="connsiteY27" fmla="*/ 145555 h 152400"/>
              <a:gd name="connsiteX28" fmla="*/ 715645 w 1476883"/>
              <a:gd name="connsiteY28" fmla="*/ 6922 h 152400"/>
              <a:gd name="connsiteX30" fmla="*/ 459486 w 1476883"/>
              <a:gd name="connsiteY30" fmla="*/ 6922 h 152400"/>
              <a:gd name="connsiteX31" fmla="*/ 459486 w 1476883"/>
              <a:gd name="connsiteY31" fmla="*/ 145555 h 152400"/>
              <a:gd name="connsiteX32" fmla="*/ 564769 w 1476883"/>
              <a:gd name="connsiteY32" fmla="*/ 145555 h 152400"/>
              <a:gd name="connsiteX33" fmla="*/ 564769 w 1476883"/>
              <a:gd name="connsiteY33" fmla="*/ 6922 h 152400"/>
              <a:gd name="connsiteX35" fmla="*/ 308610 w 1476883"/>
              <a:gd name="connsiteY35" fmla="*/ 6922 h 152400"/>
              <a:gd name="connsiteX36" fmla="*/ 308610 w 1476883"/>
              <a:gd name="connsiteY36" fmla="*/ 145555 h 152400"/>
              <a:gd name="connsiteX37" fmla="*/ 413893 w 1476883"/>
              <a:gd name="connsiteY37" fmla="*/ 145555 h 152400"/>
              <a:gd name="connsiteX38" fmla="*/ 413893 w 1476883"/>
              <a:gd name="connsiteY38" fmla="*/ 6922 h 152400"/>
              <a:gd name="connsiteX40" fmla="*/ 157734 w 1476883"/>
              <a:gd name="connsiteY40" fmla="*/ 6922 h 152400"/>
              <a:gd name="connsiteX41" fmla="*/ 157734 w 1476883"/>
              <a:gd name="connsiteY41" fmla="*/ 145555 h 152400"/>
              <a:gd name="connsiteX42" fmla="*/ 263017 w 1476883"/>
              <a:gd name="connsiteY42" fmla="*/ 145555 h 152400"/>
              <a:gd name="connsiteX43" fmla="*/ 263017 w 1476883"/>
              <a:gd name="connsiteY43" fmla="*/ 6922 h 152400"/>
              <a:gd name="connsiteX45" fmla="*/ 6858 w 1476883"/>
              <a:gd name="connsiteY45" fmla="*/ 6922 h 152400"/>
              <a:gd name="connsiteX46" fmla="*/ 6858 w 1476883"/>
              <a:gd name="connsiteY46" fmla="*/ 145555 h 152400"/>
              <a:gd name="connsiteX47" fmla="*/ 112141 w 1476883"/>
              <a:gd name="connsiteY47" fmla="*/ 145555 h 152400"/>
              <a:gd name="connsiteX48" fmla="*/ 112141 w 1476883"/>
              <a:gd name="connsiteY48" fmla="*/ 6922 h 152400"/>
              <a:gd name="connsiteX50" fmla="*/ 1357884 w 1476883"/>
              <a:gd name="connsiteY50" fmla="*/ 0 h 152400"/>
              <a:gd name="connsiteX51" fmla="*/ 1476883 w 1476883"/>
              <a:gd name="connsiteY51" fmla="*/ 0 h 152400"/>
              <a:gd name="connsiteX52" fmla="*/ 1476883 w 1476883"/>
              <a:gd name="connsiteY52" fmla="*/ 152400 h 152400"/>
              <a:gd name="connsiteX53" fmla="*/ 1357884 w 1476883"/>
              <a:gd name="connsiteY53" fmla="*/ 152400 h 152400"/>
              <a:gd name="connsiteX55" fmla="*/ 1207008 w 1476883"/>
              <a:gd name="connsiteY55" fmla="*/ 0 h 152400"/>
              <a:gd name="connsiteX56" fmla="*/ 1326007 w 1476883"/>
              <a:gd name="connsiteY56" fmla="*/ 0 h 152400"/>
              <a:gd name="connsiteX57" fmla="*/ 1326007 w 1476883"/>
              <a:gd name="connsiteY57" fmla="*/ 152400 h 152400"/>
              <a:gd name="connsiteX58" fmla="*/ 1207008 w 1476883"/>
              <a:gd name="connsiteY58" fmla="*/ 152400 h 152400"/>
              <a:gd name="connsiteX60" fmla="*/ 1056132 w 1476883"/>
              <a:gd name="connsiteY60" fmla="*/ 0 h 152400"/>
              <a:gd name="connsiteX61" fmla="*/ 1175131 w 1476883"/>
              <a:gd name="connsiteY61" fmla="*/ 0 h 152400"/>
              <a:gd name="connsiteX62" fmla="*/ 1175131 w 1476883"/>
              <a:gd name="connsiteY62" fmla="*/ 152400 h 152400"/>
              <a:gd name="connsiteX63" fmla="*/ 1056132 w 1476883"/>
              <a:gd name="connsiteY63" fmla="*/ 152400 h 152400"/>
              <a:gd name="connsiteX65" fmla="*/ 905256 w 1476883"/>
              <a:gd name="connsiteY65" fmla="*/ 0 h 152400"/>
              <a:gd name="connsiteX66" fmla="*/ 1024255 w 1476883"/>
              <a:gd name="connsiteY66" fmla="*/ 0 h 152400"/>
              <a:gd name="connsiteX67" fmla="*/ 1024255 w 1476883"/>
              <a:gd name="connsiteY67" fmla="*/ 152400 h 152400"/>
              <a:gd name="connsiteX68" fmla="*/ 905256 w 1476883"/>
              <a:gd name="connsiteY68" fmla="*/ 152400 h 152400"/>
              <a:gd name="connsiteX70" fmla="*/ 754380 w 1476883"/>
              <a:gd name="connsiteY70" fmla="*/ 0 h 152400"/>
              <a:gd name="connsiteX71" fmla="*/ 873379 w 1476883"/>
              <a:gd name="connsiteY71" fmla="*/ 0 h 152400"/>
              <a:gd name="connsiteX72" fmla="*/ 873379 w 1476883"/>
              <a:gd name="connsiteY72" fmla="*/ 152400 h 152400"/>
              <a:gd name="connsiteX73" fmla="*/ 754380 w 1476883"/>
              <a:gd name="connsiteY73" fmla="*/ 152400 h 152400"/>
              <a:gd name="connsiteX75" fmla="*/ 603504 w 1476883"/>
              <a:gd name="connsiteY75" fmla="*/ 0 h 152400"/>
              <a:gd name="connsiteX76" fmla="*/ 722503 w 1476883"/>
              <a:gd name="connsiteY76" fmla="*/ 0 h 152400"/>
              <a:gd name="connsiteX77" fmla="*/ 722503 w 1476883"/>
              <a:gd name="connsiteY77" fmla="*/ 152400 h 152400"/>
              <a:gd name="connsiteX78" fmla="*/ 603504 w 1476883"/>
              <a:gd name="connsiteY78" fmla="*/ 152400 h 152400"/>
              <a:gd name="connsiteX80" fmla="*/ 452628 w 1476883"/>
              <a:gd name="connsiteY80" fmla="*/ 0 h 152400"/>
              <a:gd name="connsiteX81" fmla="*/ 571627 w 1476883"/>
              <a:gd name="connsiteY81" fmla="*/ 0 h 152400"/>
              <a:gd name="connsiteX82" fmla="*/ 571627 w 1476883"/>
              <a:gd name="connsiteY82" fmla="*/ 152400 h 152400"/>
              <a:gd name="connsiteX83" fmla="*/ 452628 w 1476883"/>
              <a:gd name="connsiteY83" fmla="*/ 152400 h 152400"/>
              <a:gd name="connsiteX85" fmla="*/ 301752 w 1476883"/>
              <a:gd name="connsiteY85" fmla="*/ 0 h 152400"/>
              <a:gd name="connsiteX86" fmla="*/ 420751 w 1476883"/>
              <a:gd name="connsiteY86" fmla="*/ 0 h 152400"/>
              <a:gd name="connsiteX87" fmla="*/ 420751 w 1476883"/>
              <a:gd name="connsiteY87" fmla="*/ 152400 h 152400"/>
              <a:gd name="connsiteX88" fmla="*/ 301752 w 1476883"/>
              <a:gd name="connsiteY88" fmla="*/ 152400 h 152400"/>
              <a:gd name="connsiteX90" fmla="*/ 150876 w 1476883"/>
              <a:gd name="connsiteY90" fmla="*/ 0 h 152400"/>
              <a:gd name="connsiteX91" fmla="*/ 269875 w 1476883"/>
              <a:gd name="connsiteY91" fmla="*/ 0 h 152400"/>
              <a:gd name="connsiteX92" fmla="*/ 269875 w 1476883"/>
              <a:gd name="connsiteY92" fmla="*/ 152400 h 152400"/>
              <a:gd name="connsiteX93" fmla="*/ 150876 w 1476883"/>
              <a:gd name="connsiteY93" fmla="*/ 152400 h 152400"/>
              <a:gd name="connsiteX95" fmla="*/ 0 w 1476883"/>
              <a:gd name="connsiteY95" fmla="*/ 0 h 152400"/>
              <a:gd name="connsiteX96" fmla="*/ 118999 w 1476883"/>
              <a:gd name="connsiteY96" fmla="*/ 0 h 152400"/>
              <a:gd name="connsiteX97" fmla="*/ 118999 w 1476883"/>
              <a:gd name="connsiteY97" fmla="*/ 152400 h 152400"/>
              <a:gd name="connsiteX98" fmla="*/ 0 w 1476883"/>
              <a:gd name="connsiteY98" fmla="*/ 152400 h 152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</a:cxnLst>
            <a:rect l="l" t="t" r="r" b="b"/>
            <a:pathLst>
              <a:path w="1476883" h="152400">
                <a:moveTo>
                  <a:pt x="1364742" y="6922"/>
                </a:moveTo>
                <a:lnTo>
                  <a:pt x="1364742" y="145555"/>
                </a:lnTo>
                <a:lnTo>
                  <a:pt x="1470025" y="145555"/>
                </a:lnTo>
                <a:lnTo>
                  <a:pt x="1470025" y="6922"/>
                </a:lnTo>
                <a:moveTo>
                  <a:pt x="1213866" y="6922"/>
                </a:moveTo>
                <a:lnTo>
                  <a:pt x="1213866" y="145555"/>
                </a:lnTo>
                <a:lnTo>
                  <a:pt x="1319149" y="145555"/>
                </a:lnTo>
                <a:lnTo>
                  <a:pt x="1319149" y="6922"/>
                </a:lnTo>
                <a:moveTo>
                  <a:pt x="1062990" y="6922"/>
                </a:moveTo>
                <a:lnTo>
                  <a:pt x="1062990" y="145555"/>
                </a:lnTo>
                <a:lnTo>
                  <a:pt x="1168273" y="145555"/>
                </a:lnTo>
                <a:lnTo>
                  <a:pt x="1168273" y="6922"/>
                </a:lnTo>
                <a:moveTo>
                  <a:pt x="912114" y="6922"/>
                </a:moveTo>
                <a:lnTo>
                  <a:pt x="912114" y="145555"/>
                </a:lnTo>
                <a:lnTo>
                  <a:pt x="1017397" y="145555"/>
                </a:lnTo>
                <a:lnTo>
                  <a:pt x="1017397" y="6922"/>
                </a:lnTo>
                <a:moveTo>
                  <a:pt x="761238" y="6922"/>
                </a:moveTo>
                <a:lnTo>
                  <a:pt x="761238" y="145555"/>
                </a:lnTo>
                <a:lnTo>
                  <a:pt x="866521" y="145555"/>
                </a:lnTo>
                <a:lnTo>
                  <a:pt x="866521" y="6922"/>
                </a:lnTo>
                <a:moveTo>
                  <a:pt x="610362" y="6922"/>
                </a:moveTo>
                <a:lnTo>
                  <a:pt x="610362" y="145555"/>
                </a:lnTo>
                <a:lnTo>
                  <a:pt x="715645" y="145555"/>
                </a:lnTo>
                <a:lnTo>
                  <a:pt x="715645" y="6922"/>
                </a:lnTo>
                <a:moveTo>
                  <a:pt x="459486" y="6922"/>
                </a:moveTo>
                <a:lnTo>
                  <a:pt x="459486" y="145555"/>
                </a:lnTo>
                <a:lnTo>
                  <a:pt x="564769" y="145555"/>
                </a:lnTo>
                <a:lnTo>
                  <a:pt x="564769" y="6922"/>
                </a:lnTo>
                <a:moveTo>
                  <a:pt x="308610" y="6922"/>
                </a:moveTo>
                <a:lnTo>
                  <a:pt x="308610" y="145555"/>
                </a:lnTo>
                <a:lnTo>
                  <a:pt x="413893" y="145555"/>
                </a:lnTo>
                <a:lnTo>
                  <a:pt x="413893" y="6922"/>
                </a:lnTo>
                <a:moveTo>
                  <a:pt x="157734" y="6922"/>
                </a:moveTo>
                <a:lnTo>
                  <a:pt x="157734" y="145555"/>
                </a:lnTo>
                <a:lnTo>
                  <a:pt x="263017" y="145555"/>
                </a:lnTo>
                <a:lnTo>
                  <a:pt x="263017" y="6922"/>
                </a:lnTo>
                <a:moveTo>
                  <a:pt x="6858" y="6922"/>
                </a:moveTo>
                <a:lnTo>
                  <a:pt x="6858" y="145555"/>
                </a:lnTo>
                <a:lnTo>
                  <a:pt x="112141" y="145555"/>
                </a:lnTo>
                <a:lnTo>
                  <a:pt x="112141" y="6922"/>
                </a:lnTo>
                <a:moveTo>
                  <a:pt x="1357884" y="0"/>
                </a:moveTo>
                <a:lnTo>
                  <a:pt x="1476883" y="0"/>
                </a:lnTo>
                <a:lnTo>
                  <a:pt x="1476883" y="152400"/>
                </a:lnTo>
                <a:lnTo>
                  <a:pt x="1357884" y="152400"/>
                </a:lnTo>
                <a:moveTo>
                  <a:pt x="1207008" y="0"/>
                </a:moveTo>
                <a:lnTo>
                  <a:pt x="1326007" y="0"/>
                </a:lnTo>
                <a:lnTo>
                  <a:pt x="1326007" y="152400"/>
                </a:lnTo>
                <a:lnTo>
                  <a:pt x="1207008" y="152400"/>
                </a:lnTo>
                <a:moveTo>
                  <a:pt x="1056132" y="0"/>
                </a:moveTo>
                <a:lnTo>
                  <a:pt x="1175131" y="0"/>
                </a:lnTo>
                <a:lnTo>
                  <a:pt x="1175131" y="152400"/>
                </a:lnTo>
                <a:lnTo>
                  <a:pt x="1056132" y="152400"/>
                </a:lnTo>
                <a:moveTo>
                  <a:pt x="905256" y="0"/>
                </a:moveTo>
                <a:lnTo>
                  <a:pt x="1024255" y="0"/>
                </a:lnTo>
                <a:lnTo>
                  <a:pt x="1024255" y="152400"/>
                </a:lnTo>
                <a:lnTo>
                  <a:pt x="905256" y="152400"/>
                </a:lnTo>
                <a:moveTo>
                  <a:pt x="754380" y="0"/>
                </a:moveTo>
                <a:lnTo>
                  <a:pt x="873379" y="0"/>
                </a:lnTo>
                <a:lnTo>
                  <a:pt x="873379" y="152400"/>
                </a:lnTo>
                <a:lnTo>
                  <a:pt x="754380" y="152400"/>
                </a:lnTo>
                <a:moveTo>
                  <a:pt x="603504" y="0"/>
                </a:moveTo>
                <a:lnTo>
                  <a:pt x="722503" y="0"/>
                </a:lnTo>
                <a:lnTo>
                  <a:pt x="722503" y="152400"/>
                </a:lnTo>
                <a:lnTo>
                  <a:pt x="603504" y="152400"/>
                </a:lnTo>
                <a:moveTo>
                  <a:pt x="452628" y="0"/>
                </a:moveTo>
                <a:lnTo>
                  <a:pt x="571627" y="0"/>
                </a:lnTo>
                <a:lnTo>
                  <a:pt x="571627" y="152400"/>
                </a:lnTo>
                <a:lnTo>
                  <a:pt x="452628" y="152400"/>
                </a:lnTo>
                <a:moveTo>
                  <a:pt x="301752" y="0"/>
                </a:moveTo>
                <a:lnTo>
                  <a:pt x="420751" y="0"/>
                </a:lnTo>
                <a:lnTo>
                  <a:pt x="420751" y="152400"/>
                </a:lnTo>
                <a:lnTo>
                  <a:pt x="301752" y="152400"/>
                </a:lnTo>
                <a:moveTo>
                  <a:pt x="150876" y="0"/>
                </a:moveTo>
                <a:lnTo>
                  <a:pt x="269875" y="0"/>
                </a:lnTo>
                <a:lnTo>
                  <a:pt x="269875" y="152400"/>
                </a:lnTo>
                <a:lnTo>
                  <a:pt x="150876" y="152400"/>
                </a:lnTo>
                <a:moveTo>
                  <a:pt x="0" y="0"/>
                </a:moveTo>
                <a:lnTo>
                  <a:pt x="118999" y="0"/>
                </a:lnTo>
                <a:lnTo>
                  <a:pt x="118999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9525" cap="rnd">
            <a:solidFill>
              <a:srgbClr val="f1f1f1">
                <a:alpha val="49804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9323577"/>
            <a:ext cx="6096" cy="6097"/>
          </a:xfrm>
          <a:custGeom>
            <a:avLst/>
            <a:gdLst>
              <a:gd name="connsiteX0" fmla="*/ 0 w 6096"/>
              <a:gd name="connsiteY0" fmla="*/ 6097 h 6097"/>
              <a:gd name="connsiteX1" fmla="*/ 6096 w 6096"/>
              <a:gd name="connsiteY1" fmla="*/ 6097 h 6097"/>
              <a:gd name="connsiteX2" fmla="*/ 6096 w 6096"/>
              <a:gd name="connsiteY2" fmla="*/ 0 h 6097"/>
              <a:gd name="connsiteX3" fmla="*/ 0 w 6096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9323577"/>
            <a:ext cx="3507359" cy="6097"/>
          </a:xfrm>
          <a:custGeom>
            <a:avLst/>
            <a:gdLst>
              <a:gd name="connsiteX0" fmla="*/ 0 w 3507359"/>
              <a:gd name="connsiteY0" fmla="*/ 6097 h 6097"/>
              <a:gd name="connsiteX1" fmla="*/ 3507359 w 3507359"/>
              <a:gd name="connsiteY1" fmla="*/ 6097 h 6097"/>
              <a:gd name="connsiteX2" fmla="*/ 3507359 w 3507359"/>
              <a:gd name="connsiteY2" fmla="*/ 0 h 6097"/>
              <a:gd name="connsiteX3" fmla="*/ 0 w 3507359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7359" h="6097">
                <a:moveTo>
                  <a:pt x="0" y="6097"/>
                </a:moveTo>
                <a:lnTo>
                  <a:pt x="3507359" y="6097"/>
                </a:lnTo>
                <a:lnTo>
                  <a:pt x="35073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3391" y="9323577"/>
            <a:ext cx="6096" cy="6097"/>
          </a:xfrm>
          <a:custGeom>
            <a:avLst/>
            <a:gdLst>
              <a:gd name="connsiteX0" fmla="*/ 0 w 6096"/>
              <a:gd name="connsiteY0" fmla="*/ 6097 h 6097"/>
              <a:gd name="connsiteX1" fmla="*/ 6096 w 6096"/>
              <a:gd name="connsiteY1" fmla="*/ 6097 h 6097"/>
              <a:gd name="connsiteX2" fmla="*/ 6096 w 6096"/>
              <a:gd name="connsiteY2" fmla="*/ 0 h 6097"/>
              <a:gd name="connsiteX3" fmla="*/ 0 w 6096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9487" y="9323577"/>
            <a:ext cx="3501517" cy="6097"/>
          </a:xfrm>
          <a:custGeom>
            <a:avLst/>
            <a:gdLst>
              <a:gd name="connsiteX0" fmla="*/ 0 w 3501517"/>
              <a:gd name="connsiteY0" fmla="*/ 6097 h 6097"/>
              <a:gd name="connsiteX1" fmla="*/ 3501517 w 3501517"/>
              <a:gd name="connsiteY1" fmla="*/ 6097 h 6097"/>
              <a:gd name="connsiteX2" fmla="*/ 3501517 w 3501517"/>
              <a:gd name="connsiteY2" fmla="*/ 0 h 6097"/>
              <a:gd name="connsiteX3" fmla="*/ 0 w 3501517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1517" h="6097">
                <a:moveTo>
                  <a:pt x="0" y="6097"/>
                </a:moveTo>
                <a:lnTo>
                  <a:pt x="3501517" y="6097"/>
                </a:lnTo>
                <a:lnTo>
                  <a:pt x="35015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9323577"/>
            <a:ext cx="6096" cy="6097"/>
          </a:xfrm>
          <a:custGeom>
            <a:avLst/>
            <a:gdLst>
              <a:gd name="connsiteX0" fmla="*/ 0 w 6096"/>
              <a:gd name="connsiteY0" fmla="*/ 6097 h 6097"/>
              <a:gd name="connsiteX1" fmla="*/ 6096 w 6096"/>
              <a:gd name="connsiteY1" fmla="*/ 6097 h 6097"/>
              <a:gd name="connsiteX2" fmla="*/ 6096 w 6096"/>
              <a:gd name="connsiteY2" fmla="*/ 0 h 6097"/>
              <a:gd name="connsiteX3" fmla="*/ 0 w 6096"/>
              <a:gd name="connsiteY3" fmla="*/ 0 h 60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9329623"/>
            <a:ext cx="6096" cy="446532"/>
          </a:xfrm>
          <a:custGeom>
            <a:avLst/>
            <a:gdLst>
              <a:gd name="connsiteX0" fmla="*/ 0 w 6096"/>
              <a:gd name="connsiteY0" fmla="*/ 446532 h 446532"/>
              <a:gd name="connsiteX1" fmla="*/ 6096 w 6096"/>
              <a:gd name="connsiteY1" fmla="*/ 446532 h 446532"/>
              <a:gd name="connsiteX2" fmla="*/ 6096 w 6096"/>
              <a:gd name="connsiteY2" fmla="*/ 0 h 446532"/>
              <a:gd name="connsiteX3" fmla="*/ 0 w 6096"/>
              <a:gd name="connsiteY3" fmla="*/ 0 h 446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46532">
                <a:moveTo>
                  <a:pt x="0" y="446532"/>
                </a:moveTo>
                <a:lnTo>
                  <a:pt x="6096" y="44653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9329623"/>
            <a:ext cx="6096" cy="446532"/>
          </a:xfrm>
          <a:custGeom>
            <a:avLst/>
            <a:gdLst>
              <a:gd name="connsiteX0" fmla="*/ 0 w 6096"/>
              <a:gd name="connsiteY0" fmla="*/ 446532 h 446532"/>
              <a:gd name="connsiteX1" fmla="*/ 6096 w 6096"/>
              <a:gd name="connsiteY1" fmla="*/ 446532 h 446532"/>
              <a:gd name="connsiteX2" fmla="*/ 6096 w 6096"/>
              <a:gd name="connsiteY2" fmla="*/ 0 h 446532"/>
              <a:gd name="connsiteX3" fmla="*/ 0 w 6096"/>
              <a:gd name="connsiteY3" fmla="*/ 0 h 446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446532">
                <a:moveTo>
                  <a:pt x="0" y="446532"/>
                </a:moveTo>
                <a:lnTo>
                  <a:pt x="6096" y="446532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862889" y="9794635"/>
            <a:ext cx="5957786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900" dirty="0" b="1" i="1" smtClean="0">
                <a:solidFill>
                  <a:srgbClr val="000000"/>
                </a:solidFill>
                <a:latin typeface="Arial Bold Italic" pitchFamily="18" charset="0"/>
                <a:cs typeface="Arial Bold Italic" pitchFamily="18" charset="0"/>
              </a:rPr>
              <a:t>Pour remplir le contrat et pour plus d’informations sur le traitement des données reportez-vous à la notice. </a:t>
            </a:r>
          </a:p>
        </p:txBody>
      </p:sp>
      <p:sp>
        <p:nvSpPr>
          <p:cNvPr id="4" name="Freeform 3"/>
          <p:cNvSpPr/>
          <p:nvPr/>
        </p:nvSpPr>
        <p:spPr>
          <a:xfrm>
            <a:off x="249936" y="977615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9936" y="977615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6032" y="977615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62128" y="9776155"/>
            <a:ext cx="3501263" cy="6096"/>
          </a:xfrm>
          <a:custGeom>
            <a:avLst/>
            <a:gdLst>
              <a:gd name="connsiteX0" fmla="*/ 0 w 3501263"/>
              <a:gd name="connsiteY0" fmla="*/ 6096 h 6096"/>
              <a:gd name="connsiteX1" fmla="*/ 3501263 w 3501263"/>
              <a:gd name="connsiteY1" fmla="*/ 6096 h 6096"/>
              <a:gd name="connsiteX2" fmla="*/ 3501263 w 3501263"/>
              <a:gd name="connsiteY2" fmla="*/ 0 h 6096"/>
              <a:gd name="connsiteX3" fmla="*/ 0 w 3501263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1263" h="6096">
                <a:moveTo>
                  <a:pt x="0" y="6096"/>
                </a:moveTo>
                <a:lnTo>
                  <a:pt x="3501263" y="6096"/>
                </a:lnTo>
                <a:lnTo>
                  <a:pt x="350126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3391" y="977615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9487" y="9776155"/>
            <a:ext cx="3501517" cy="6096"/>
          </a:xfrm>
          <a:custGeom>
            <a:avLst/>
            <a:gdLst>
              <a:gd name="connsiteX0" fmla="*/ 0 w 3501517"/>
              <a:gd name="connsiteY0" fmla="*/ 6096 h 6096"/>
              <a:gd name="connsiteX1" fmla="*/ 3501517 w 3501517"/>
              <a:gd name="connsiteY1" fmla="*/ 6096 h 6096"/>
              <a:gd name="connsiteX2" fmla="*/ 3501517 w 3501517"/>
              <a:gd name="connsiteY2" fmla="*/ 0 h 6096"/>
              <a:gd name="connsiteX3" fmla="*/ 0 w 3501517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501517" h="6096">
                <a:moveTo>
                  <a:pt x="0" y="6096"/>
                </a:moveTo>
                <a:lnTo>
                  <a:pt x="3501517" y="6096"/>
                </a:lnTo>
                <a:lnTo>
                  <a:pt x="35015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71004" y="9776155"/>
            <a:ext cx="6096" cy="6096"/>
          </a:xfrm>
          <a:custGeom>
            <a:avLst/>
            <a:gdLst>
              <a:gd name="connsiteX0" fmla="*/ 0 w 6096"/>
              <a:gd name="connsiteY0" fmla="*/ 6096 h 6096"/>
              <a:gd name="connsiteX1" fmla="*/ 6096 w 6096"/>
              <a:gd name="connsiteY1" fmla="*/ 6096 h 6096"/>
              <a:gd name="connsiteX2" fmla="*/ 6096 w 6096"/>
              <a:gd name="connsiteY2" fmla="*/ 0 h 6096"/>
              <a:gd name="connsiteX3" fmla="*/ 0 w 6096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3840" y="9960559"/>
            <a:ext cx="7030212" cy="6096"/>
          </a:xfrm>
          <a:custGeom>
            <a:avLst/>
            <a:gdLst>
              <a:gd name="connsiteX0" fmla="*/ 0 w 7030212"/>
              <a:gd name="connsiteY0" fmla="*/ 6096 h 6096"/>
              <a:gd name="connsiteX1" fmla="*/ 7030212 w 7030212"/>
              <a:gd name="connsiteY1" fmla="*/ 6096 h 6096"/>
              <a:gd name="connsiteX2" fmla="*/ 7030212 w 7030212"/>
              <a:gd name="connsiteY2" fmla="*/ 0 h 6096"/>
              <a:gd name="connsiteX3" fmla="*/ 0 w 7030212"/>
              <a:gd name="connsiteY3" fmla="*/ 0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7030212" h="6096">
                <a:moveTo>
                  <a:pt x="0" y="6096"/>
                </a:moveTo>
                <a:lnTo>
                  <a:pt x="7030212" y="6096"/>
                </a:lnTo>
                <a:lnTo>
                  <a:pt x="7030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9525" cap="rnd">
            <a:solidFill>
              <a:srgbClr val="ffffff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93370" y="4067429"/>
            <a:ext cx="3360420" cy="1044575"/>
          </a:xfrm>
          <a:custGeom>
            <a:avLst/>
            <a:gdLst>
              <a:gd name="connsiteX0" fmla="*/ 0 w 3360420"/>
              <a:gd name="connsiteY0" fmla="*/ 1044575 h 1044575"/>
              <a:gd name="connsiteX1" fmla="*/ 3360420 w 3360420"/>
              <a:gd name="connsiteY1" fmla="*/ 1044575 h 1044575"/>
              <a:gd name="connsiteX2" fmla="*/ 3360420 w 3360420"/>
              <a:gd name="connsiteY2" fmla="*/ 0 h 1044575"/>
              <a:gd name="connsiteX3" fmla="*/ 0 w 3360420"/>
              <a:gd name="connsiteY3" fmla="*/ 0 h 1044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3360420" h="1044575">
                <a:moveTo>
                  <a:pt x="0" y="1044575"/>
                </a:moveTo>
                <a:lnTo>
                  <a:pt x="3360420" y="1044575"/>
                </a:lnTo>
                <a:lnTo>
                  <a:pt x="33604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PDF to PPTX</cp:lastModifiedBy>
  <cp:revision>3</cp:revision>
  <dcterms:created xsi:type="dcterms:W3CDTF">2021-09-01</dcterms:created>
  <dcterms:modified xsi:type="dcterms:W3CDTF">2021-09-01</dcterms:modified>
</cp:coreProperties>
</file>